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71"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0C6"/>
    <a:srgbClr val="F4E4D7"/>
    <a:srgbClr val="FEC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1668" y="10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FC380-DD02-49B0-A87C-020233CF3B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24F71-9E52-43C1-85A9-4CB409E1F27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
        <p:nvSpPr>
          <p:cNvPr id="7" name="矩形 6"/>
          <p:cNvSpPr/>
          <p:nvPr userDrawn="1"/>
        </p:nvSpPr>
        <p:spPr>
          <a:xfrm>
            <a:off x="4998720" y="1"/>
            <a:ext cx="7251700" cy="6858000"/>
          </a:xfrm>
          <a:prstGeom prst="rect">
            <a:avLst/>
          </a:prstGeom>
          <a:solidFill>
            <a:srgbClr val="F4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42194" y="0"/>
            <a:ext cx="7907655" cy="6858000"/>
            <a:chOff x="-916" y="-226"/>
            <a:chExt cx="12453" cy="11251"/>
          </a:xfrm>
        </p:grpSpPr>
        <p:sp>
          <p:nvSpPr>
            <p:cNvPr id="9" name="矩形 8"/>
            <p:cNvSpPr/>
            <p:nvPr/>
          </p:nvSpPr>
          <p:spPr>
            <a:xfrm>
              <a:off x="-916" y="-226"/>
              <a:ext cx="8788" cy="11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3398390">
              <a:off x="4176" y="1332"/>
              <a:ext cx="7361" cy="813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669F6-9C46-4D2A-9C32-D79D2B1498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A8299-F348-4DCD-854E-8A84F3F950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98270" y="130810"/>
            <a:ext cx="9274175" cy="511810"/>
          </a:xfrm>
          <a:prstGeom prst="rect">
            <a:avLst/>
          </a:prstGeom>
          <a:noFill/>
        </p:spPr>
        <p:txBody>
          <a:bodyPr wrap="square" rtlCol="0">
            <a:noAutofit/>
          </a:bodyPr>
          <a:p>
            <a:r>
              <a:rPr lang="en-IN" altLang="en-US"/>
              <a:t>             </a:t>
            </a:r>
            <a:r>
              <a:rPr lang="en-US" sz="2800" b="1" u="sng"/>
              <a:t>“</a:t>
            </a:r>
            <a:r>
              <a:rPr lang="en-US" sz="2800" b="1" u="sng">
                <a:latin typeface="Times New Roman" panose="02020603050405020304" charset="0"/>
                <a:cs typeface="Times New Roman" panose="02020603050405020304" charset="0"/>
              </a:rPr>
              <a:t>Sentiment Analysis on Movie Reviews</a:t>
            </a:r>
            <a:r>
              <a:rPr lang="en-US" sz="2800" b="1" u="sng"/>
              <a:t>”</a:t>
            </a:r>
            <a:endParaRPr lang="en-US" sz="2800" b="1" u="sng"/>
          </a:p>
        </p:txBody>
      </p:sp>
      <p:sp>
        <p:nvSpPr>
          <p:cNvPr id="5" name="Text Box 4"/>
          <p:cNvSpPr txBox="1"/>
          <p:nvPr/>
        </p:nvSpPr>
        <p:spPr>
          <a:xfrm>
            <a:off x="296545" y="752475"/>
            <a:ext cx="11400155" cy="4755515"/>
          </a:xfrm>
          <a:prstGeom prst="rect">
            <a:avLst/>
          </a:prstGeom>
          <a:noFill/>
        </p:spPr>
        <p:txBody>
          <a:bodyPr wrap="square" rtlCol="0">
            <a:noAutofit/>
          </a:bodyPr>
          <a:p>
            <a:r>
              <a:rPr lang="en-IN" altLang="en-US" b="1" u="sng">
                <a:latin typeface="Times New Roman" panose="02020603050405020304" charset="0"/>
                <a:cs typeface="Times New Roman" panose="02020603050405020304" charset="0"/>
              </a:rPr>
              <a:t>Problem Statement</a:t>
            </a:r>
            <a:r>
              <a:rPr lang="en-US"/>
              <a:t>: </a:t>
            </a:r>
            <a:endParaRPr lang="en-US"/>
          </a:p>
          <a:p>
            <a:r>
              <a:rPr lang="en-US">
                <a:latin typeface="Times New Roman" panose="02020603050405020304" charset="0"/>
                <a:cs typeface="Times New Roman" panose="02020603050405020304" charset="0"/>
              </a:rPr>
              <a:t>If the movies are not sorted by ratings then user will get an unsorted list of Movies. sentiment analysis model only classify move review for positive and negative, it does not help us in show top-movies. As a result of this, it is restricting users to get through the top rated movies and have better ideas about what movie they can watch.</a:t>
            </a:r>
            <a:endParaRPr lang="en-US">
              <a:latin typeface="Times New Roman" panose="02020603050405020304" charset="0"/>
              <a:cs typeface="Times New Roman" panose="02020603050405020304" charset="0"/>
            </a:endParaRPr>
          </a:p>
          <a:p>
            <a:endParaRPr lang="en-US" b="1" u="sng">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Algorithm Used:</a:t>
            </a:r>
            <a:endParaRPr lang="en-US" b="1" u="sng">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Naive Bayes is a really powerful and easy to implement Algorithm used in Sentiment Analysis on Movie review dataset Since its simple Implementation using Python.</a:t>
            </a:r>
            <a:endParaRPr lang="en-US">
              <a:latin typeface="Times New Roman" panose="02020603050405020304" charset="0"/>
              <a:cs typeface="Times New Roman" panose="02020603050405020304" charset="0"/>
            </a:endParaRPr>
          </a:p>
          <a:p>
            <a:endParaRPr lang="en-US" b="1" u="sng">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Dataset:</a:t>
            </a:r>
            <a:endParaRPr lang="en-US" b="1" u="sng">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IMDb movie reviews dataset is quite well-known, and great for Python sentiment analysis tasks since it is very to use (sometimes) and contains nice &amp; has accurate positive/negative labels.</a:t>
            </a:r>
            <a:endParaRPr lang="en-US">
              <a:latin typeface="Times New Roman" panose="02020603050405020304" charset="0"/>
              <a:cs typeface="Times New Roman" panose="02020603050405020304" charset="0"/>
            </a:endParaRPr>
          </a:p>
          <a:p>
            <a:endParaRPr lang="en-US" b="1" u="sng">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Expected Output: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expected output of an AI-based sentiment analysis on movie reviews using Python typically consists of a classification label (e.g., positive, negative, neutral) and a confidence score (e.g., 0.85) indicating the sentiment detected in the text. It can also include visualizations like word clouds or sentiment distribution graphs.</a:t>
            </a:r>
            <a:endParaRPr lang="en-US">
              <a:latin typeface="Times New Roman" panose="02020603050405020304" charset="0"/>
              <a:cs typeface="Times New Roman" panose="02020603050405020304" charset="0"/>
            </a:endParaRPr>
          </a:p>
        </p:txBody>
      </p:sp>
      <p:sp>
        <p:nvSpPr>
          <p:cNvPr id="6" name="Text Box 5"/>
          <p:cNvSpPr txBox="1"/>
          <p:nvPr/>
        </p:nvSpPr>
        <p:spPr>
          <a:xfrm>
            <a:off x="8576945" y="5618480"/>
            <a:ext cx="3451225" cy="1138555"/>
          </a:xfrm>
          <a:prstGeom prst="rect">
            <a:avLst/>
          </a:prstGeom>
          <a:noFill/>
        </p:spPr>
        <p:txBody>
          <a:bodyPr wrap="square" rtlCol="0">
            <a:noAutofit/>
          </a:bodyPr>
          <a:p>
            <a:r>
              <a:rPr lang="en-IN" altLang="en-US">
                <a:latin typeface="Times New Roman" panose="02020603050405020304" charset="0"/>
                <a:cs typeface="Times New Roman" panose="02020603050405020304" charset="0"/>
              </a:rPr>
              <a:t>2320040043 - RAVEENA</a:t>
            </a:r>
            <a:r>
              <a:rPr lang="en-US" altLang="en-IN">
                <a:latin typeface="Times New Roman" panose="02020603050405020304" charset="0"/>
                <a:cs typeface="Times New Roman" panose="02020603050405020304" charset="0"/>
              </a:rPr>
              <a:t> 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2320040053 - P</a:t>
            </a:r>
            <a:r>
              <a:rPr lang="en-US" altLang="en-IN">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SRUJANA</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2320040011 - B</a:t>
            </a:r>
            <a:r>
              <a:rPr lang="en-US" altLang="en-IN">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TEJASWINI</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1202</Words>
  <Application>WPS Presentation</Application>
  <PresentationFormat>宽屏</PresentationFormat>
  <Paragraphs>18</Paragraphs>
  <Slides>1</Slides>
  <Notes>12</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等线</vt:lpstr>
      <vt:lpstr>Microsoft YaHei</vt:lpstr>
      <vt:lpstr>Arial Unicode MS</vt:lpstr>
      <vt:lpstr>等线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Raveena Sathyamurthy</cp:lastModifiedBy>
  <cp:revision>44</cp:revision>
  <dcterms:created xsi:type="dcterms:W3CDTF">2017-11-14T15:23:00Z</dcterms:created>
  <dcterms:modified xsi:type="dcterms:W3CDTF">2024-08-23T17:06:57Z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CD9A82774A10486689E61291B9167BD4_13</vt:lpwstr>
  </property>
</Properties>
</file>