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86" r:id="rId7"/>
    <p:sldId id="287" r:id="rId8"/>
    <p:sldId id="282" r:id="rId9"/>
    <p:sldId id="283" r:id="rId10"/>
    <p:sldId id="298" r:id="rId11"/>
    <p:sldId id="285" r:id="rId12"/>
    <p:sldId id="302" r:id="rId13"/>
    <p:sldId id="281" r:id="rId14"/>
    <p:sldId id="288" r:id="rId15"/>
    <p:sldId id="259" r:id="rId16"/>
    <p:sldId id="299" r:id="rId17"/>
    <p:sldId id="300" r:id="rId18"/>
    <p:sldId id="301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30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9805C-B284-61BD-414C-BB91DEFB0495}" v="3" dt="2023-10-31T04:38:37.074"/>
    <p1510:client id="{CC111B28-D09A-D24D-0651-0650EFFB817B}" v="14" dt="2023-10-31T08:58:14.821"/>
    <p1510:client id="{E6B0BC1F-D87B-DCC4-2855-8B34272DA4C4}" v="47" dt="2023-10-31T04:51:48.990"/>
    <p1510:client id="{F065C971-F124-4FD2-B9A7-3B9D42BC019E}" v="491" dt="2023-10-31T07:33:57.20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0E4F7-7A37-4BC7-8687-5BBA28A59B3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3B2A6E-A26B-41E7-A4EB-8BB093207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project's front-end leverages Create React App (CRA), a convenient toolkit. </a:t>
          </a:r>
        </a:p>
      </dgm:t>
    </dgm:pt>
    <dgm:pt modelId="{13E8F381-F86E-421F-A8DC-622C3ADE5C5E}" type="parTrans" cxnId="{CB79C244-6A1A-446F-95D9-DC2149D075EC}">
      <dgm:prSet/>
      <dgm:spPr/>
      <dgm:t>
        <a:bodyPr/>
        <a:lstStyle/>
        <a:p>
          <a:endParaRPr lang="en-US"/>
        </a:p>
      </dgm:t>
    </dgm:pt>
    <dgm:pt modelId="{72AA9ECC-BD6B-4626-B1A2-F6E7FD4D153B}" type="sibTrans" cxnId="{CB79C244-6A1A-446F-95D9-DC2149D07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DCDFB8-A84E-4CB9-BCA2-CAEDD4D03F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components include React (for interactivity), HTML/CSS (for layout), and JavaScript (for functionality).</a:t>
          </a:r>
        </a:p>
      </dgm:t>
    </dgm:pt>
    <dgm:pt modelId="{F454D896-00F1-470A-8388-D815D130CF7E}" type="parTrans" cxnId="{32C4FDA6-61DA-49DC-AC11-AA8656CFD365}">
      <dgm:prSet/>
      <dgm:spPr/>
      <dgm:t>
        <a:bodyPr/>
        <a:lstStyle/>
        <a:p>
          <a:endParaRPr lang="en-US"/>
        </a:p>
      </dgm:t>
    </dgm:pt>
    <dgm:pt modelId="{7EC8A87C-EFD4-4A0E-BF8D-2D462F81C8EB}" type="sibTrans" cxnId="{32C4FDA6-61DA-49DC-AC11-AA8656CFD3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704951-30A2-4EC2-8354-D2DEC61DEF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manage dependencies with npm/Yarn and use Babel and Webpack to streamline development.</a:t>
          </a:r>
        </a:p>
      </dgm:t>
    </dgm:pt>
    <dgm:pt modelId="{13B41DC1-2E17-4483-8809-6CDD62DFFCF2}" type="parTrans" cxnId="{744A7B89-CB01-47A7-9EF8-5725BB1350C1}">
      <dgm:prSet/>
      <dgm:spPr/>
      <dgm:t>
        <a:bodyPr/>
        <a:lstStyle/>
        <a:p>
          <a:endParaRPr lang="en-US"/>
        </a:p>
      </dgm:t>
    </dgm:pt>
    <dgm:pt modelId="{E4C4F2DB-06F5-48C7-8019-950DE05DF9F9}" type="sibTrans" cxnId="{744A7B89-CB01-47A7-9EF8-5725BB1350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94ED73-9C88-41E3-B115-4AF51D1BE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Additionally, we will utilize frameworks like Bootstrap for responsive design and AngularJS for enhancing our app's capabilities.</a:t>
          </a:r>
        </a:p>
      </dgm:t>
    </dgm:pt>
    <dgm:pt modelId="{88056177-BB9C-4DD1-91F2-063CBA34EC54}" type="parTrans" cxnId="{75CB6BD8-4CD4-4F3A-8A16-C1F6BACD1BE7}">
      <dgm:prSet/>
      <dgm:spPr/>
      <dgm:t>
        <a:bodyPr/>
        <a:lstStyle/>
        <a:p>
          <a:endParaRPr lang="en-US"/>
        </a:p>
      </dgm:t>
    </dgm:pt>
    <dgm:pt modelId="{61F82ED6-54DE-4FD3-878E-B6369D8587BA}" type="sibTrans" cxnId="{75CB6BD8-4CD4-4F3A-8A16-C1F6BACD1BE7}">
      <dgm:prSet/>
      <dgm:spPr/>
      <dgm:t>
        <a:bodyPr/>
        <a:lstStyle/>
        <a:p>
          <a:endParaRPr lang="en-US"/>
        </a:p>
      </dgm:t>
    </dgm:pt>
    <dgm:pt modelId="{8EA51EE2-2CBB-4B93-9B3D-E636D1FA9925}" type="pres">
      <dgm:prSet presAssocID="{D250E4F7-7A37-4BC7-8687-5BBA28A59B3B}" presName="root" presStyleCnt="0">
        <dgm:presLayoutVars>
          <dgm:dir/>
          <dgm:resizeHandles val="exact"/>
        </dgm:presLayoutVars>
      </dgm:prSet>
      <dgm:spPr/>
    </dgm:pt>
    <dgm:pt modelId="{8E8D5526-31B2-4C9C-A8E5-B5C84FB6ECEA}" type="pres">
      <dgm:prSet presAssocID="{D250E4F7-7A37-4BC7-8687-5BBA28A59B3B}" presName="container" presStyleCnt="0">
        <dgm:presLayoutVars>
          <dgm:dir/>
          <dgm:resizeHandles val="exact"/>
        </dgm:presLayoutVars>
      </dgm:prSet>
      <dgm:spPr/>
    </dgm:pt>
    <dgm:pt modelId="{5DD7A1EB-A0A2-4FAB-A355-7E01FCD88C14}" type="pres">
      <dgm:prSet presAssocID="{483B2A6E-A26B-41E7-A4EB-8BB09320750D}" presName="compNode" presStyleCnt="0"/>
      <dgm:spPr/>
    </dgm:pt>
    <dgm:pt modelId="{2CFCD356-A12F-4655-AA6C-9EFC9CE60083}" type="pres">
      <dgm:prSet presAssocID="{483B2A6E-A26B-41E7-A4EB-8BB09320750D}" presName="iconBgRect" presStyleLbl="bgShp" presStyleIdx="0" presStyleCnt="4"/>
      <dgm:spPr/>
    </dgm:pt>
    <dgm:pt modelId="{F290A433-6FB8-44AD-BC77-115F28B5DEF5}" type="pres">
      <dgm:prSet presAssocID="{483B2A6E-A26B-41E7-A4EB-8BB0932075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2AEC20D-D9AE-4613-A65A-5C490519A179}" type="pres">
      <dgm:prSet presAssocID="{483B2A6E-A26B-41E7-A4EB-8BB09320750D}" presName="spaceRect" presStyleCnt="0"/>
      <dgm:spPr/>
    </dgm:pt>
    <dgm:pt modelId="{2285AF2D-AB44-48B8-8200-3F87BE92E77B}" type="pres">
      <dgm:prSet presAssocID="{483B2A6E-A26B-41E7-A4EB-8BB09320750D}" presName="textRect" presStyleLbl="revTx" presStyleIdx="0" presStyleCnt="4">
        <dgm:presLayoutVars>
          <dgm:chMax val="1"/>
          <dgm:chPref val="1"/>
        </dgm:presLayoutVars>
      </dgm:prSet>
      <dgm:spPr/>
    </dgm:pt>
    <dgm:pt modelId="{58AC8654-6941-4343-9468-0C6D00E25DFE}" type="pres">
      <dgm:prSet presAssocID="{72AA9ECC-BD6B-4626-B1A2-F6E7FD4D153B}" presName="sibTrans" presStyleLbl="sibTrans2D1" presStyleIdx="0" presStyleCnt="0"/>
      <dgm:spPr/>
    </dgm:pt>
    <dgm:pt modelId="{BFD9C53E-8643-4E83-875E-BE5BD95FAA8D}" type="pres">
      <dgm:prSet presAssocID="{E8DCDFB8-A84E-4CB9-BCA2-CAEDD4D03FAB}" presName="compNode" presStyleCnt="0"/>
      <dgm:spPr/>
    </dgm:pt>
    <dgm:pt modelId="{F6999B37-CDC8-4B4F-B70E-10B3801951FA}" type="pres">
      <dgm:prSet presAssocID="{E8DCDFB8-A84E-4CB9-BCA2-CAEDD4D03FAB}" presName="iconBgRect" presStyleLbl="bgShp" presStyleIdx="1" presStyleCnt="4"/>
      <dgm:spPr/>
    </dgm:pt>
    <dgm:pt modelId="{39B93D9D-ED0C-4CBF-BD45-D7D0EC9584CF}" type="pres">
      <dgm:prSet presAssocID="{E8DCDFB8-A84E-4CB9-BCA2-CAEDD4D03F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F66F5D-4B69-4005-AA93-91E21C9F30B0}" type="pres">
      <dgm:prSet presAssocID="{E8DCDFB8-A84E-4CB9-BCA2-CAEDD4D03FAB}" presName="spaceRect" presStyleCnt="0"/>
      <dgm:spPr/>
    </dgm:pt>
    <dgm:pt modelId="{8153A911-7893-4569-838A-33900C18FBAE}" type="pres">
      <dgm:prSet presAssocID="{E8DCDFB8-A84E-4CB9-BCA2-CAEDD4D03FAB}" presName="textRect" presStyleLbl="revTx" presStyleIdx="1" presStyleCnt="4">
        <dgm:presLayoutVars>
          <dgm:chMax val="1"/>
          <dgm:chPref val="1"/>
        </dgm:presLayoutVars>
      </dgm:prSet>
      <dgm:spPr/>
    </dgm:pt>
    <dgm:pt modelId="{AF4D0EF7-BD6A-4178-9DD9-B84533E06956}" type="pres">
      <dgm:prSet presAssocID="{7EC8A87C-EFD4-4A0E-BF8D-2D462F81C8EB}" presName="sibTrans" presStyleLbl="sibTrans2D1" presStyleIdx="0" presStyleCnt="0"/>
      <dgm:spPr/>
    </dgm:pt>
    <dgm:pt modelId="{CAD9191E-4839-40F3-9B88-A6B4371570D4}" type="pres">
      <dgm:prSet presAssocID="{6B704951-30A2-4EC2-8354-D2DEC61DEF49}" presName="compNode" presStyleCnt="0"/>
      <dgm:spPr/>
    </dgm:pt>
    <dgm:pt modelId="{5A27BE5E-5D93-40C1-A960-EF4F9255B499}" type="pres">
      <dgm:prSet presAssocID="{6B704951-30A2-4EC2-8354-D2DEC61DEF49}" presName="iconBgRect" presStyleLbl="bgShp" presStyleIdx="2" presStyleCnt="4"/>
      <dgm:spPr/>
    </dgm:pt>
    <dgm:pt modelId="{27793C75-52FE-423B-9C24-AAF19244CA5E}" type="pres">
      <dgm:prSet presAssocID="{6B704951-30A2-4EC2-8354-D2DEC61DEF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8509C55-EE73-4042-8F20-E5E6EE04987E}" type="pres">
      <dgm:prSet presAssocID="{6B704951-30A2-4EC2-8354-D2DEC61DEF49}" presName="spaceRect" presStyleCnt="0"/>
      <dgm:spPr/>
    </dgm:pt>
    <dgm:pt modelId="{B94B290A-7DDC-4490-8967-4CC948C0125F}" type="pres">
      <dgm:prSet presAssocID="{6B704951-30A2-4EC2-8354-D2DEC61DEF49}" presName="textRect" presStyleLbl="revTx" presStyleIdx="2" presStyleCnt="4">
        <dgm:presLayoutVars>
          <dgm:chMax val="1"/>
          <dgm:chPref val="1"/>
        </dgm:presLayoutVars>
      </dgm:prSet>
      <dgm:spPr/>
    </dgm:pt>
    <dgm:pt modelId="{B18F3499-4E2F-443E-A269-21A07C441FAC}" type="pres">
      <dgm:prSet presAssocID="{E4C4F2DB-06F5-48C7-8019-950DE05DF9F9}" presName="sibTrans" presStyleLbl="sibTrans2D1" presStyleIdx="0" presStyleCnt="0"/>
      <dgm:spPr/>
    </dgm:pt>
    <dgm:pt modelId="{5901C5F3-3EAF-47CD-A34E-D8084F045732}" type="pres">
      <dgm:prSet presAssocID="{7E94ED73-9C88-41E3-B115-4AF51D1BE08A}" presName="compNode" presStyleCnt="0"/>
      <dgm:spPr/>
    </dgm:pt>
    <dgm:pt modelId="{62F6E3E9-1ED2-4E36-A27F-A5E6590B2660}" type="pres">
      <dgm:prSet presAssocID="{7E94ED73-9C88-41E3-B115-4AF51D1BE08A}" presName="iconBgRect" presStyleLbl="bgShp" presStyleIdx="3" presStyleCnt="4"/>
      <dgm:spPr/>
    </dgm:pt>
    <dgm:pt modelId="{19EAE0FB-2DE5-4F2E-9D9B-B057040415CE}" type="pres">
      <dgm:prSet presAssocID="{7E94ED73-9C88-41E3-B115-4AF51D1BE0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1B0634-2884-4A36-9E9D-C5ECE77A729D}" type="pres">
      <dgm:prSet presAssocID="{7E94ED73-9C88-41E3-B115-4AF51D1BE08A}" presName="spaceRect" presStyleCnt="0"/>
      <dgm:spPr/>
    </dgm:pt>
    <dgm:pt modelId="{09F72AA8-20B9-4E23-83C5-F2E1F3D7EAD0}" type="pres">
      <dgm:prSet presAssocID="{7E94ED73-9C88-41E3-B115-4AF51D1BE0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43EA34-4C8B-4669-85F4-8A1330D6DD7B}" type="presOf" srcId="{6B704951-30A2-4EC2-8354-D2DEC61DEF49}" destId="{B94B290A-7DDC-4490-8967-4CC948C0125F}" srcOrd="0" destOrd="0" presId="urn:microsoft.com/office/officeart/2018/2/layout/IconCircleList"/>
    <dgm:cxn modelId="{7908535C-89E2-4402-BDAB-F889590078FA}" type="presOf" srcId="{E4C4F2DB-06F5-48C7-8019-950DE05DF9F9}" destId="{B18F3499-4E2F-443E-A269-21A07C441FAC}" srcOrd="0" destOrd="0" presId="urn:microsoft.com/office/officeart/2018/2/layout/IconCircleList"/>
    <dgm:cxn modelId="{18383764-000A-42DB-9E26-A13E46DD4497}" type="presOf" srcId="{7EC8A87C-EFD4-4A0E-BF8D-2D462F81C8EB}" destId="{AF4D0EF7-BD6A-4178-9DD9-B84533E06956}" srcOrd="0" destOrd="0" presId="urn:microsoft.com/office/officeart/2018/2/layout/IconCircleList"/>
    <dgm:cxn modelId="{CB79C244-6A1A-446F-95D9-DC2149D075EC}" srcId="{D250E4F7-7A37-4BC7-8687-5BBA28A59B3B}" destId="{483B2A6E-A26B-41E7-A4EB-8BB09320750D}" srcOrd="0" destOrd="0" parTransId="{13E8F381-F86E-421F-A8DC-622C3ADE5C5E}" sibTransId="{72AA9ECC-BD6B-4626-B1A2-F6E7FD4D153B}"/>
    <dgm:cxn modelId="{744A7B89-CB01-47A7-9EF8-5725BB1350C1}" srcId="{D250E4F7-7A37-4BC7-8687-5BBA28A59B3B}" destId="{6B704951-30A2-4EC2-8354-D2DEC61DEF49}" srcOrd="2" destOrd="0" parTransId="{13B41DC1-2E17-4483-8809-6CDD62DFFCF2}" sibTransId="{E4C4F2DB-06F5-48C7-8019-950DE05DF9F9}"/>
    <dgm:cxn modelId="{A58D8DA3-E987-4F03-8E5F-DE1E3CC49D4F}" type="presOf" srcId="{E8DCDFB8-A84E-4CB9-BCA2-CAEDD4D03FAB}" destId="{8153A911-7893-4569-838A-33900C18FBAE}" srcOrd="0" destOrd="0" presId="urn:microsoft.com/office/officeart/2018/2/layout/IconCircleList"/>
    <dgm:cxn modelId="{32C4FDA6-61DA-49DC-AC11-AA8656CFD365}" srcId="{D250E4F7-7A37-4BC7-8687-5BBA28A59B3B}" destId="{E8DCDFB8-A84E-4CB9-BCA2-CAEDD4D03FAB}" srcOrd="1" destOrd="0" parTransId="{F454D896-00F1-470A-8388-D815D130CF7E}" sibTransId="{7EC8A87C-EFD4-4A0E-BF8D-2D462F81C8EB}"/>
    <dgm:cxn modelId="{65D9CDBF-CC6F-4FDD-868C-5662A46FDF20}" type="presOf" srcId="{483B2A6E-A26B-41E7-A4EB-8BB09320750D}" destId="{2285AF2D-AB44-48B8-8200-3F87BE92E77B}" srcOrd="0" destOrd="0" presId="urn:microsoft.com/office/officeart/2018/2/layout/IconCircleList"/>
    <dgm:cxn modelId="{6A8F22D0-3200-4785-8188-C9269971F3C8}" type="presOf" srcId="{D250E4F7-7A37-4BC7-8687-5BBA28A59B3B}" destId="{8EA51EE2-2CBB-4B93-9B3D-E636D1FA9925}" srcOrd="0" destOrd="0" presId="urn:microsoft.com/office/officeart/2018/2/layout/IconCircleList"/>
    <dgm:cxn modelId="{75CB6BD8-4CD4-4F3A-8A16-C1F6BACD1BE7}" srcId="{D250E4F7-7A37-4BC7-8687-5BBA28A59B3B}" destId="{7E94ED73-9C88-41E3-B115-4AF51D1BE08A}" srcOrd="3" destOrd="0" parTransId="{88056177-BB9C-4DD1-91F2-063CBA34EC54}" sibTransId="{61F82ED6-54DE-4FD3-878E-B6369D8587BA}"/>
    <dgm:cxn modelId="{713803DA-0995-4A0C-AB2F-63D035514C83}" type="presOf" srcId="{7E94ED73-9C88-41E3-B115-4AF51D1BE08A}" destId="{09F72AA8-20B9-4E23-83C5-F2E1F3D7EAD0}" srcOrd="0" destOrd="0" presId="urn:microsoft.com/office/officeart/2018/2/layout/IconCircleList"/>
    <dgm:cxn modelId="{98AD50E5-4264-40D1-BC07-D3217245EE04}" type="presOf" srcId="{72AA9ECC-BD6B-4626-B1A2-F6E7FD4D153B}" destId="{58AC8654-6941-4343-9468-0C6D00E25DFE}" srcOrd="0" destOrd="0" presId="urn:microsoft.com/office/officeart/2018/2/layout/IconCircleList"/>
    <dgm:cxn modelId="{F276549C-2D99-488A-80EB-CBEE993E23F4}" type="presParOf" srcId="{8EA51EE2-2CBB-4B93-9B3D-E636D1FA9925}" destId="{8E8D5526-31B2-4C9C-A8E5-B5C84FB6ECEA}" srcOrd="0" destOrd="0" presId="urn:microsoft.com/office/officeart/2018/2/layout/IconCircleList"/>
    <dgm:cxn modelId="{450C9063-A549-478D-9A36-2DADE1762909}" type="presParOf" srcId="{8E8D5526-31B2-4C9C-A8E5-B5C84FB6ECEA}" destId="{5DD7A1EB-A0A2-4FAB-A355-7E01FCD88C14}" srcOrd="0" destOrd="0" presId="urn:microsoft.com/office/officeart/2018/2/layout/IconCircleList"/>
    <dgm:cxn modelId="{648C15BF-FA42-48B5-96B5-03EF9A0AF92C}" type="presParOf" srcId="{5DD7A1EB-A0A2-4FAB-A355-7E01FCD88C14}" destId="{2CFCD356-A12F-4655-AA6C-9EFC9CE60083}" srcOrd="0" destOrd="0" presId="urn:microsoft.com/office/officeart/2018/2/layout/IconCircleList"/>
    <dgm:cxn modelId="{4702CEFE-0409-4529-A6C9-7A9F569643D2}" type="presParOf" srcId="{5DD7A1EB-A0A2-4FAB-A355-7E01FCD88C14}" destId="{F290A433-6FB8-44AD-BC77-115F28B5DEF5}" srcOrd="1" destOrd="0" presId="urn:microsoft.com/office/officeart/2018/2/layout/IconCircleList"/>
    <dgm:cxn modelId="{796C1D50-0417-4C11-840B-226D144C3E66}" type="presParOf" srcId="{5DD7A1EB-A0A2-4FAB-A355-7E01FCD88C14}" destId="{52AEC20D-D9AE-4613-A65A-5C490519A179}" srcOrd="2" destOrd="0" presId="urn:microsoft.com/office/officeart/2018/2/layout/IconCircleList"/>
    <dgm:cxn modelId="{BC37B49E-8895-41C7-BFD3-FE9728918793}" type="presParOf" srcId="{5DD7A1EB-A0A2-4FAB-A355-7E01FCD88C14}" destId="{2285AF2D-AB44-48B8-8200-3F87BE92E77B}" srcOrd="3" destOrd="0" presId="urn:microsoft.com/office/officeart/2018/2/layout/IconCircleList"/>
    <dgm:cxn modelId="{FC9A6665-91C0-4E45-95FC-1364DF4294BF}" type="presParOf" srcId="{8E8D5526-31B2-4C9C-A8E5-B5C84FB6ECEA}" destId="{58AC8654-6941-4343-9468-0C6D00E25DFE}" srcOrd="1" destOrd="0" presId="urn:microsoft.com/office/officeart/2018/2/layout/IconCircleList"/>
    <dgm:cxn modelId="{FB965930-5572-4C79-ACBD-59CBF27DF308}" type="presParOf" srcId="{8E8D5526-31B2-4C9C-A8E5-B5C84FB6ECEA}" destId="{BFD9C53E-8643-4E83-875E-BE5BD95FAA8D}" srcOrd="2" destOrd="0" presId="urn:microsoft.com/office/officeart/2018/2/layout/IconCircleList"/>
    <dgm:cxn modelId="{27A84EA0-346F-4B94-9896-4681AA28F7B0}" type="presParOf" srcId="{BFD9C53E-8643-4E83-875E-BE5BD95FAA8D}" destId="{F6999B37-CDC8-4B4F-B70E-10B3801951FA}" srcOrd="0" destOrd="0" presId="urn:microsoft.com/office/officeart/2018/2/layout/IconCircleList"/>
    <dgm:cxn modelId="{D73C1ACE-DC77-4601-B337-7BC02BB21E22}" type="presParOf" srcId="{BFD9C53E-8643-4E83-875E-BE5BD95FAA8D}" destId="{39B93D9D-ED0C-4CBF-BD45-D7D0EC9584CF}" srcOrd="1" destOrd="0" presId="urn:microsoft.com/office/officeart/2018/2/layout/IconCircleList"/>
    <dgm:cxn modelId="{CE6D1675-5C1F-4F0C-9407-ABE6D2F80977}" type="presParOf" srcId="{BFD9C53E-8643-4E83-875E-BE5BD95FAA8D}" destId="{5AF66F5D-4B69-4005-AA93-91E21C9F30B0}" srcOrd="2" destOrd="0" presId="urn:microsoft.com/office/officeart/2018/2/layout/IconCircleList"/>
    <dgm:cxn modelId="{338F82D0-123D-4E4A-A979-9DCC8AAB6DFC}" type="presParOf" srcId="{BFD9C53E-8643-4E83-875E-BE5BD95FAA8D}" destId="{8153A911-7893-4569-838A-33900C18FBAE}" srcOrd="3" destOrd="0" presId="urn:microsoft.com/office/officeart/2018/2/layout/IconCircleList"/>
    <dgm:cxn modelId="{D0EA51FA-41A4-434A-BD03-0A0E79ED1E4B}" type="presParOf" srcId="{8E8D5526-31B2-4C9C-A8E5-B5C84FB6ECEA}" destId="{AF4D0EF7-BD6A-4178-9DD9-B84533E06956}" srcOrd="3" destOrd="0" presId="urn:microsoft.com/office/officeart/2018/2/layout/IconCircleList"/>
    <dgm:cxn modelId="{1B1AA7C5-C7DF-4F5A-8668-E42EBEF64562}" type="presParOf" srcId="{8E8D5526-31B2-4C9C-A8E5-B5C84FB6ECEA}" destId="{CAD9191E-4839-40F3-9B88-A6B4371570D4}" srcOrd="4" destOrd="0" presId="urn:microsoft.com/office/officeart/2018/2/layout/IconCircleList"/>
    <dgm:cxn modelId="{31E494C0-4B4C-4168-B811-27CCD98D176B}" type="presParOf" srcId="{CAD9191E-4839-40F3-9B88-A6B4371570D4}" destId="{5A27BE5E-5D93-40C1-A960-EF4F9255B499}" srcOrd="0" destOrd="0" presId="urn:microsoft.com/office/officeart/2018/2/layout/IconCircleList"/>
    <dgm:cxn modelId="{C2C4594D-D865-4474-A478-7DF0837FF880}" type="presParOf" srcId="{CAD9191E-4839-40F3-9B88-A6B4371570D4}" destId="{27793C75-52FE-423B-9C24-AAF19244CA5E}" srcOrd="1" destOrd="0" presId="urn:microsoft.com/office/officeart/2018/2/layout/IconCircleList"/>
    <dgm:cxn modelId="{F0547F0F-4724-4956-A827-BB318E892170}" type="presParOf" srcId="{CAD9191E-4839-40F3-9B88-A6B4371570D4}" destId="{38509C55-EE73-4042-8F20-E5E6EE04987E}" srcOrd="2" destOrd="0" presId="urn:microsoft.com/office/officeart/2018/2/layout/IconCircleList"/>
    <dgm:cxn modelId="{68DA1585-4FA5-42E9-B59E-9F89B168FCC7}" type="presParOf" srcId="{CAD9191E-4839-40F3-9B88-A6B4371570D4}" destId="{B94B290A-7DDC-4490-8967-4CC948C0125F}" srcOrd="3" destOrd="0" presId="urn:microsoft.com/office/officeart/2018/2/layout/IconCircleList"/>
    <dgm:cxn modelId="{A678335E-9282-4933-BE22-D967B5533C24}" type="presParOf" srcId="{8E8D5526-31B2-4C9C-A8E5-B5C84FB6ECEA}" destId="{B18F3499-4E2F-443E-A269-21A07C441FAC}" srcOrd="5" destOrd="0" presId="urn:microsoft.com/office/officeart/2018/2/layout/IconCircleList"/>
    <dgm:cxn modelId="{D71BA864-AAC1-4636-81BF-46AEEEE5BBBE}" type="presParOf" srcId="{8E8D5526-31B2-4C9C-A8E5-B5C84FB6ECEA}" destId="{5901C5F3-3EAF-47CD-A34E-D8084F045732}" srcOrd="6" destOrd="0" presId="urn:microsoft.com/office/officeart/2018/2/layout/IconCircleList"/>
    <dgm:cxn modelId="{A43227B0-9F4E-4A5F-920B-A7B14A32975A}" type="presParOf" srcId="{5901C5F3-3EAF-47CD-A34E-D8084F045732}" destId="{62F6E3E9-1ED2-4E36-A27F-A5E6590B2660}" srcOrd="0" destOrd="0" presId="urn:microsoft.com/office/officeart/2018/2/layout/IconCircleList"/>
    <dgm:cxn modelId="{36DC2CA4-FCDF-4309-A856-B1E075D07DE4}" type="presParOf" srcId="{5901C5F3-3EAF-47CD-A34E-D8084F045732}" destId="{19EAE0FB-2DE5-4F2E-9D9B-B057040415CE}" srcOrd="1" destOrd="0" presId="urn:microsoft.com/office/officeart/2018/2/layout/IconCircleList"/>
    <dgm:cxn modelId="{222B039F-F3EC-4C85-88FC-1AD6F2F150CD}" type="presParOf" srcId="{5901C5F3-3EAF-47CD-A34E-D8084F045732}" destId="{3B1B0634-2884-4A36-9E9D-C5ECE77A729D}" srcOrd="2" destOrd="0" presId="urn:microsoft.com/office/officeart/2018/2/layout/IconCircleList"/>
    <dgm:cxn modelId="{3A373AD3-667C-4337-87E4-931750CEBA92}" type="presParOf" srcId="{5901C5F3-3EAF-47CD-A34E-D8084F045732}" destId="{09F72AA8-20B9-4E23-83C5-F2E1F3D7EA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algn="ctr" rtl="0">
            <a:buNone/>
          </a:pPr>
          <a:r>
            <a:rPr lang="en-US" sz="1900">
              <a:latin typeface="+mn-lt"/>
            </a:rPr>
            <a:t>Front-End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algn="ctr">
            <a:buNone/>
          </a:pPr>
          <a:r>
            <a:rPr lang="en-US" sz="1400">
              <a:latin typeface="+mn-lt"/>
            </a:rPr>
            <a:t>Dashboard and User authentication</a:t>
          </a:r>
          <a:endParaRPr lang="en-US" sz="1400"/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algn="ctr" rtl="0">
            <a:buNone/>
          </a:pPr>
          <a:r>
            <a:rPr lang="en-US" sz="1400">
              <a:latin typeface="+mn-lt"/>
            </a:rPr>
            <a:t>Train on bigger dataset if possible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 algn="ctr" rtl="0">
            <a:buNone/>
          </a:pPr>
          <a:r>
            <a:rPr lang="en-US" sz="1900">
              <a:latin typeface="+mn-lt"/>
            </a:rPr>
            <a:t>ML Model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C23000D-03B1-4733-BBF1-6022CBF8F840}">
      <dgm:prSet phldr="0" custT="1"/>
      <dgm:spPr/>
      <dgm:t>
        <a:bodyPr/>
        <a:lstStyle/>
        <a:p>
          <a:pPr marL="0" algn="ctr" rtl="0"/>
          <a:r>
            <a:rPr lang="en-US" sz="1900">
              <a:latin typeface="+mn-lt"/>
            </a:rPr>
            <a:t>Backend and Integration</a:t>
          </a:r>
        </a:p>
        <a:p>
          <a:pPr marL="0" algn="ctr" rtl="0"/>
          <a:r>
            <a:rPr lang="en-US" sz="1400">
              <a:latin typeface="+mn-lt"/>
            </a:rPr>
            <a:t>Write API functions, integrate frontend and </a:t>
          </a:r>
          <a:r>
            <a:rPr lang="en-US" sz="1400">
              <a:latin typeface="+mn-lt"/>
              <a:ea typeface="+mn-lt"/>
              <a:cs typeface="+mn-lt"/>
            </a:rPr>
            <a:t>backend</a:t>
          </a:r>
          <a:r>
            <a:rPr lang="en-US" sz="1400">
              <a:solidFill>
                <a:srgbClr val="000000"/>
              </a:solidFill>
              <a:latin typeface="Tenorite"/>
              <a:ea typeface="+mn-lt"/>
              <a:cs typeface="+mn-lt"/>
            </a:rPr>
            <a:t> </a:t>
          </a:r>
          <a:endParaRPr lang="en-US" sz="1900">
            <a:latin typeface="+mn-lt"/>
          </a:endParaRPr>
        </a:p>
      </dgm:t>
    </dgm:pt>
    <dgm:pt modelId="{19739D4B-EE23-460C-86A9-5C2A22BFB96B}" type="parTrans" cxnId="{8C452C22-FCE9-4463-9070-766B14C8E6C3}">
      <dgm:prSet/>
      <dgm:spPr/>
      <dgm:t>
        <a:bodyPr/>
        <a:lstStyle/>
        <a:p>
          <a:endParaRPr lang="en-IN"/>
        </a:p>
      </dgm:t>
    </dgm:pt>
    <dgm:pt modelId="{A14E0C82-65AD-4193-8264-A77629EBF6F7}" type="sibTrans" cxnId="{8C452C22-FCE9-4463-9070-766B14C8E6C3}">
      <dgm:prSet/>
      <dgm:spPr/>
      <dgm:t>
        <a:bodyPr/>
        <a:lstStyle/>
        <a:p>
          <a:endParaRPr lang="en-IN"/>
        </a:p>
      </dgm:t>
    </dgm:pt>
    <dgm:pt modelId="{BE90D4E4-0B44-483D-A717-8D085992B862}">
      <dgm:prSet phldr="0" custT="1"/>
      <dgm:spPr/>
      <dgm:t>
        <a:bodyPr/>
        <a:lstStyle/>
        <a:p>
          <a:pPr rtl="0">
            <a:buNone/>
          </a:pPr>
          <a:r>
            <a:rPr lang="en-US" sz="1900">
              <a:latin typeface="+mn-lt"/>
            </a:rPr>
            <a:t>Database</a:t>
          </a:r>
        </a:p>
      </dgm:t>
    </dgm:pt>
    <dgm:pt modelId="{031A0B49-DC4A-4E6C-B035-EB0C25886FC9}" type="parTrans" cxnId="{E557D591-92F5-4EC0-BFDF-FFBB890AC18D}">
      <dgm:prSet/>
      <dgm:spPr/>
      <dgm:t>
        <a:bodyPr/>
        <a:lstStyle/>
        <a:p>
          <a:endParaRPr lang="en-IN"/>
        </a:p>
      </dgm:t>
    </dgm:pt>
    <dgm:pt modelId="{B6508D15-2C9A-4DDB-AED4-6541C36A1231}" type="sibTrans" cxnId="{E557D591-92F5-4EC0-BFDF-FFBB890AC18D}">
      <dgm:prSet/>
      <dgm:spPr/>
      <dgm:t>
        <a:bodyPr/>
        <a:lstStyle/>
        <a:p>
          <a:endParaRPr lang="en-IN"/>
        </a:p>
      </dgm:t>
    </dgm:pt>
    <dgm:pt modelId="{6DECD243-3CC9-49E7-AD96-49191D079A79}">
      <dgm:prSet phldr="0"/>
      <dgm:spPr/>
      <dgm:t>
        <a:bodyPr/>
        <a:lstStyle/>
        <a:p>
          <a:pPr rtl="0">
            <a:buNone/>
          </a:pPr>
          <a:r>
            <a:rPr lang="en-US" sz="1500">
              <a:latin typeface="+mn-lt"/>
            </a:rPr>
            <a:t>If needed</a:t>
          </a:r>
        </a:p>
      </dgm:t>
    </dgm:pt>
    <dgm:pt modelId="{96D5B281-0EAB-47C7-8176-685148D4FFD4}" type="parTrans" cxnId="{CD380A07-FE7B-4516-B7D2-AFD05B6327F1}">
      <dgm:prSet/>
      <dgm:spPr/>
      <dgm:t>
        <a:bodyPr/>
        <a:lstStyle/>
        <a:p>
          <a:endParaRPr lang="en-IN"/>
        </a:p>
      </dgm:t>
    </dgm:pt>
    <dgm:pt modelId="{7E8BCF57-28CD-440B-B37D-60ACA714BA48}" type="sibTrans" cxnId="{CD380A07-FE7B-4516-B7D2-AFD05B6327F1}">
      <dgm:prSet/>
      <dgm:spPr/>
      <dgm:t>
        <a:bodyPr/>
        <a:lstStyle/>
        <a:p>
          <a:endParaRPr lang="en-IN"/>
        </a:p>
      </dgm:t>
    </dgm:pt>
    <dgm:pt modelId="{16091B8B-DEB1-43D2-AA06-55A5E64716A6}">
      <dgm:prSet phldr="0"/>
      <dgm:spPr/>
      <dgm:t>
        <a:bodyPr/>
        <a:lstStyle/>
        <a:p>
          <a:pPr rtl="0">
            <a:buNone/>
          </a:pPr>
          <a:r>
            <a:rPr lang="en-US">
              <a:latin typeface="+mn-lt"/>
            </a:rPr>
            <a:t>Documentation</a:t>
          </a:r>
        </a:p>
      </dgm:t>
    </dgm:pt>
    <dgm:pt modelId="{84D964EF-A732-458F-9903-EF7D59F52464}" type="sibTrans" cxnId="{2B563E2A-0B00-4378-9A9A-4D741AB651AB}">
      <dgm:prSet/>
      <dgm:spPr/>
      <dgm:t>
        <a:bodyPr/>
        <a:lstStyle/>
        <a:p>
          <a:endParaRPr lang="en-IN"/>
        </a:p>
      </dgm:t>
    </dgm:pt>
    <dgm:pt modelId="{07B8E62E-7C6C-422B-9EFB-BD0A76F36209}" type="parTrans" cxnId="{2B563E2A-0B00-4378-9A9A-4D741AB651AB}">
      <dgm:prSet/>
      <dgm:spPr/>
      <dgm:t>
        <a:bodyPr/>
        <a:lstStyle/>
        <a:p>
          <a:endParaRPr lang="en-IN"/>
        </a:p>
      </dgm:t>
    </dgm:pt>
    <dgm:pt modelId="{9860F758-529D-430B-ADDF-AD4F9AF42E3A}">
      <dgm:prSet phldr="0"/>
      <dgm:spPr/>
      <dgm:t>
        <a:bodyPr/>
        <a:lstStyle/>
        <a:p>
          <a:pPr rtl="0">
            <a:buNone/>
          </a:pPr>
          <a:r>
            <a:rPr lang="en-US">
              <a:latin typeface="+mn-lt"/>
            </a:rPr>
            <a:t>Document the code properly</a:t>
          </a:r>
        </a:p>
      </dgm:t>
    </dgm:pt>
    <dgm:pt modelId="{96D76463-5935-4C78-880D-CAD4CBA6A328}" type="sibTrans" cxnId="{F9332D3C-8823-4712-886F-F845B3C0561D}">
      <dgm:prSet/>
      <dgm:spPr/>
      <dgm:t>
        <a:bodyPr/>
        <a:lstStyle/>
        <a:p>
          <a:endParaRPr lang="en-IN"/>
        </a:p>
      </dgm:t>
    </dgm:pt>
    <dgm:pt modelId="{03D7D79C-3F66-4B8B-AD29-5FD3C96C1D2D}" type="parTrans" cxnId="{F9332D3C-8823-4712-886F-F845B3C0561D}">
      <dgm:prSet/>
      <dgm:spPr/>
      <dgm:t>
        <a:bodyPr/>
        <a:lstStyle/>
        <a:p>
          <a:endParaRPr lang="en-IN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0456DC63-EF4C-42EA-8C60-F6CC9822F4B8}" type="pres">
      <dgm:prSet presAssocID="{4C23000D-03B1-4733-BBF1-6022CBF8F840}" presName="compNode" presStyleCnt="0"/>
      <dgm:spPr/>
    </dgm:pt>
    <dgm:pt modelId="{A4FEB786-D7B1-4FE3-BA2A-558986780E6C}" type="pres">
      <dgm:prSet presAssocID="{4C23000D-03B1-4733-BBF1-6022CBF8F840}" presName="bkgdShape" presStyleLbl="node1" presStyleIdx="1" presStyleCnt="5"/>
      <dgm:spPr>
        <a:prstGeom prst="rect">
          <a:avLst/>
        </a:prstGeom>
      </dgm:spPr>
    </dgm:pt>
    <dgm:pt modelId="{9B44E850-AB9D-451A-96DC-DF5F69C54D48}" type="pres">
      <dgm:prSet presAssocID="{4C23000D-03B1-4733-BBF1-6022CBF8F840}" presName="nodeTx" presStyleLbl="node1" presStyleIdx="1" presStyleCnt="5">
        <dgm:presLayoutVars>
          <dgm:bulletEnabled val="1"/>
        </dgm:presLayoutVars>
      </dgm:prSet>
      <dgm:spPr/>
    </dgm:pt>
    <dgm:pt modelId="{C699AAA3-6F96-4074-A408-747FEA173805}" type="pres">
      <dgm:prSet presAssocID="{4C23000D-03B1-4733-BBF1-6022CBF8F840}" presName="invisiNode" presStyleLbl="node1" presStyleIdx="1" presStyleCnt="5"/>
      <dgm:spPr/>
    </dgm:pt>
    <dgm:pt modelId="{A9BB7B60-1AB6-433B-8A03-DD4A80AD1389}" type="pres">
      <dgm:prSet presAssocID="{4C23000D-03B1-4733-BBF1-6022CBF8F840}" presName="imagNode" presStyleLbl="fgImgPlace1" presStyleIdx="1" presStyleCnt="5" custLinFactX="100000" custLinFactY="-58010" custLinFactNeighborX="182973" custLinFactNeighborY="-100000"/>
      <dgm:spPr/>
    </dgm:pt>
    <dgm:pt modelId="{F961E61A-79E7-46E3-BBAC-E70EA1AF5BA6}" type="pres">
      <dgm:prSet presAssocID="{A14E0C82-65AD-4193-8264-A77629EBF6F7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2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2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2" presStyleCnt="5"/>
      <dgm:spPr/>
    </dgm:pt>
    <dgm:pt modelId="{FDF2BC93-305C-D94B-A6C2-ED9CE7F40C2F}" type="pres">
      <dgm:prSet presAssocID="{4F85505A-81B6-4FDA-A144-900B71DAD946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A2E1E489-3E64-4080-919F-837978C33F5D}" type="pres">
      <dgm:prSet presAssocID="{68F74A88-49DC-44B1-BC0D-220A7B97601C}" presName="sibTrans" presStyleLbl="sibTrans2D1" presStyleIdx="0" presStyleCnt="0"/>
      <dgm:spPr/>
    </dgm:pt>
    <dgm:pt modelId="{8D5E4173-B97F-4B86-A38D-1265FEA9C633}" type="pres">
      <dgm:prSet presAssocID="{BE90D4E4-0B44-483D-A717-8D085992B862}" presName="compNode" presStyleCnt="0"/>
      <dgm:spPr/>
    </dgm:pt>
    <dgm:pt modelId="{A8CA1FB3-9C2F-4BDC-996F-B8F894945821}" type="pres">
      <dgm:prSet presAssocID="{BE90D4E4-0B44-483D-A717-8D085992B862}" presName="bkgdShape" presStyleLbl="node1" presStyleIdx="3" presStyleCnt="5" custLinFactNeighborX="0"/>
      <dgm:spPr>
        <a:prstGeom prst="rect">
          <a:avLst/>
        </a:prstGeom>
      </dgm:spPr>
    </dgm:pt>
    <dgm:pt modelId="{B0F77B20-A4F3-4BDE-B9C0-F9292C03238F}" type="pres">
      <dgm:prSet presAssocID="{BE90D4E4-0B44-483D-A717-8D085992B862}" presName="nodeTx" presStyleLbl="node1" presStyleIdx="3" presStyleCnt="5">
        <dgm:presLayoutVars>
          <dgm:bulletEnabled val="1"/>
        </dgm:presLayoutVars>
      </dgm:prSet>
      <dgm:spPr/>
    </dgm:pt>
    <dgm:pt modelId="{53B25585-F3EA-44CB-A99D-D908DC4F4D08}" type="pres">
      <dgm:prSet presAssocID="{BE90D4E4-0B44-483D-A717-8D085992B862}" presName="invisiNode" presStyleLbl="node1" presStyleIdx="3" presStyleCnt="5"/>
      <dgm:spPr/>
    </dgm:pt>
    <dgm:pt modelId="{7FECC035-CB2E-485A-84A7-95BFB86B2A85}" type="pres">
      <dgm:prSet presAssocID="{BE90D4E4-0B44-483D-A717-8D085992B862}" presName="imagNode" presStyleLbl="fgImgPlace1" presStyleIdx="3" presStyleCnt="5" custLinFactX="100000" custLinFactY="100000" custLinFactNeighborX="175516" custLinFactNeighborY="137040"/>
      <dgm:spPr/>
    </dgm:pt>
    <dgm:pt modelId="{FFADA1DF-743B-40E4-A985-5DA8F77D5172}" type="pres">
      <dgm:prSet presAssocID="{B6508D15-2C9A-4DDB-AED4-6541C36A1231}" presName="sibTrans" presStyleLbl="sibTrans2D1" presStyleIdx="0" presStyleCnt="0"/>
      <dgm:spPr/>
    </dgm:pt>
    <dgm:pt modelId="{0C36ACEA-3987-4AA4-A4CA-7B273C1AD85B}" type="pres">
      <dgm:prSet presAssocID="{16091B8B-DEB1-43D2-AA06-55A5E64716A6}" presName="compNode" presStyleCnt="0"/>
      <dgm:spPr/>
    </dgm:pt>
    <dgm:pt modelId="{E7F17BC6-2217-4FA7-81C9-F94C9FA3A097}" type="pres">
      <dgm:prSet presAssocID="{16091B8B-DEB1-43D2-AA06-55A5E64716A6}" presName="bkgdShape" presStyleLbl="node1" presStyleIdx="4" presStyleCnt="5" custLinFactNeighborX="0"/>
      <dgm:spPr>
        <a:prstGeom prst="rect">
          <a:avLst/>
        </a:prstGeom>
      </dgm:spPr>
    </dgm:pt>
    <dgm:pt modelId="{95A12B6A-B00D-4B10-849E-26A2F8335A85}" type="pres">
      <dgm:prSet presAssocID="{16091B8B-DEB1-43D2-AA06-55A5E64716A6}" presName="nodeTx" presStyleLbl="node1" presStyleIdx="4" presStyleCnt="5">
        <dgm:presLayoutVars>
          <dgm:bulletEnabled val="1"/>
        </dgm:presLayoutVars>
      </dgm:prSet>
      <dgm:spPr/>
    </dgm:pt>
    <dgm:pt modelId="{37D8567E-59DF-4C91-9CDA-9FBAD5DE7CB3}" type="pres">
      <dgm:prSet presAssocID="{16091B8B-DEB1-43D2-AA06-55A5E64716A6}" presName="invisiNode" presStyleLbl="node1" presStyleIdx="4" presStyleCnt="5"/>
      <dgm:spPr/>
    </dgm:pt>
    <dgm:pt modelId="{A5A5CC4F-B9CA-4619-9F1A-A415EB04A6A4}" type="pres">
      <dgm:prSet presAssocID="{16091B8B-DEB1-43D2-AA06-55A5E64716A6}" presName="imagNode" presStyleLbl="fgImgPlace1" presStyleIdx="4" presStyleCnt="5" custFlipHor="1" custScaleX="52563" custScaleY="12494" custLinFactNeighborX="-711" custLinFactNeighborY="-32848"/>
      <dgm:spPr>
        <a:solidFill>
          <a:schemeClr val="accent1"/>
        </a:solidFill>
        <a:ln>
          <a:solidFill>
            <a:schemeClr val="accent1"/>
          </a:solidFill>
        </a:ln>
      </dgm:spPr>
    </dgm:pt>
  </dgm:ptLst>
  <dgm:cxnLst>
    <dgm:cxn modelId="{D7E49D01-CBF9-44F0-B1F4-C6D97AC58442}" type="presOf" srcId="{16091B8B-DEB1-43D2-AA06-55A5E64716A6}" destId="{E7F17BC6-2217-4FA7-81C9-F94C9FA3A097}" srcOrd="0" destOrd="0" presId="urn:microsoft.com/office/officeart/2005/8/layout/hList7"/>
    <dgm:cxn modelId="{CD380A07-FE7B-4516-B7D2-AFD05B6327F1}" srcId="{BE90D4E4-0B44-483D-A717-8D085992B862}" destId="{6DECD243-3CC9-49E7-AD96-49191D079A79}" srcOrd="0" destOrd="0" parTransId="{96D5B281-0EAB-47C7-8176-685148D4FFD4}" sibTransId="{7E8BCF57-28CD-440B-B37D-60ACA714BA48}"/>
    <dgm:cxn modelId="{95E73908-D02A-4CDD-8470-F82B20AD770E}" type="presOf" srcId="{4C23000D-03B1-4733-BBF1-6022CBF8F840}" destId="{9B44E850-AB9D-451A-96DC-DF5F69C54D48}" srcOrd="1" destOrd="0" presId="urn:microsoft.com/office/officeart/2005/8/layout/hList7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D5C5C12-CE64-48FF-BADF-4E1CDEFFA657}" type="presOf" srcId="{6DECD243-3CC9-49E7-AD96-49191D079A79}" destId="{A8CA1FB3-9C2F-4BDC-996F-B8F894945821}" srcOrd="0" destOrd="1" presId="urn:microsoft.com/office/officeart/2005/8/layout/hList7"/>
    <dgm:cxn modelId="{8C452C22-FCE9-4463-9070-766B14C8E6C3}" srcId="{0DD8915E-DC14-41D6-9BB5-F49E1C265163}" destId="{4C23000D-03B1-4733-BBF1-6022CBF8F840}" srcOrd="1" destOrd="0" parTransId="{19739D4B-EE23-460C-86A9-5C2A22BFB96B}" sibTransId="{A14E0C82-65AD-4193-8264-A77629EBF6F7}"/>
    <dgm:cxn modelId="{4BCEBF26-E780-499E-99C0-9E9B25854D2A}" type="presOf" srcId="{A14E0C82-65AD-4193-8264-A77629EBF6F7}" destId="{F961E61A-79E7-46E3-BBAC-E70EA1AF5BA6}" srcOrd="0" destOrd="0" presId="urn:microsoft.com/office/officeart/2005/8/layout/hList7"/>
    <dgm:cxn modelId="{2B563E2A-0B00-4378-9A9A-4D741AB651AB}" srcId="{0DD8915E-DC14-41D6-9BB5-F49E1C265163}" destId="{16091B8B-DEB1-43D2-AA06-55A5E64716A6}" srcOrd="4" destOrd="0" parTransId="{07B8E62E-7C6C-422B-9EFB-BD0A76F36209}" sibTransId="{84D964EF-A732-458F-9903-EF7D59F52464}"/>
    <dgm:cxn modelId="{499C592D-FAA5-4A2E-982E-B4DA47986D8E}" type="presOf" srcId="{AE813459-65AB-4FA9-B717-330DDA6DFA4E}" destId="{DF3C77F5-32F3-5845-BEE2-529229516397}" srcOrd="0" destOrd="0" presId="urn:microsoft.com/office/officeart/2005/8/layout/hList7"/>
    <dgm:cxn modelId="{37803A30-9486-46CC-8059-284F919AA995}" type="presOf" srcId="{68F74A88-49DC-44B1-BC0D-220A7B97601C}" destId="{A2E1E489-3E64-4080-919F-837978C33F5D}" srcOrd="0" destOrd="0" presId="urn:microsoft.com/office/officeart/2005/8/layout/hList7"/>
    <dgm:cxn modelId="{3E17CF35-FF79-453C-A5CF-F44AC095D25B}" type="presOf" srcId="{16091B8B-DEB1-43D2-AA06-55A5E64716A6}" destId="{95A12B6A-B00D-4B10-849E-26A2F8335A85}" srcOrd="1" destOrd="0" presId="urn:microsoft.com/office/officeart/2005/8/layout/hList7"/>
    <dgm:cxn modelId="{F9332D3C-8823-4712-886F-F845B3C0561D}" srcId="{16091B8B-DEB1-43D2-AA06-55A5E64716A6}" destId="{9860F758-529D-430B-ADDF-AD4F9AF42E3A}" srcOrd="0" destOrd="0" parTransId="{03D7D79C-3F66-4B8B-AD29-5FD3C96C1D2D}" sibTransId="{96D76463-5935-4C78-880D-CAD4CBA6A328}"/>
    <dgm:cxn modelId="{4FBD7F65-2523-484E-A81F-11158D5600BB}" type="presOf" srcId="{73D947E0-108F-4D20-A71E-3CF329F97212}" destId="{7DA281F5-0265-2048-A63A-727E19796F79}" srcOrd="1" destOrd="0" presId="urn:microsoft.com/office/officeart/2005/8/layout/hList7"/>
    <dgm:cxn modelId="{976DB845-21A7-4B78-8F2B-686663C9F76F}" type="presOf" srcId="{B6508D15-2C9A-4DDB-AED4-6541C36A1231}" destId="{FFADA1DF-743B-40E4-A985-5DA8F77D5172}" srcOrd="0" destOrd="0" presId="urn:microsoft.com/office/officeart/2005/8/layout/hList7"/>
    <dgm:cxn modelId="{01791B47-697D-4D04-B668-16F725F0CB6D}" type="presOf" srcId="{9860F758-529D-430B-ADDF-AD4F9AF42E3A}" destId="{95A12B6A-B00D-4B10-849E-26A2F8335A85}" srcOrd="1" destOrd="1" presId="urn:microsoft.com/office/officeart/2005/8/layout/hList7"/>
    <dgm:cxn modelId="{FFBD9B69-049B-4AAD-9020-BDE0F7AAFC09}" type="presOf" srcId="{BE90D4E4-0B44-483D-A717-8D085992B862}" destId="{B0F77B20-A4F3-4BDE-B9C0-F9292C03238F}" srcOrd="1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2F182F6D-C917-40CB-B589-C7D295CFE36E}" type="presOf" srcId="{4C23000D-03B1-4733-BBF1-6022CBF8F840}" destId="{A4FEB786-D7B1-4FE3-BA2A-558986780E6C}" srcOrd="0" destOrd="0" presId="urn:microsoft.com/office/officeart/2005/8/layout/hList7"/>
    <dgm:cxn modelId="{F8C68A50-E4FA-4FE0-BA36-390B586F7C00}" type="presOf" srcId="{FEB4A941-E9FA-4A86-A673-85FF34B35F20}" destId="{028C9BA8-C3B3-F947-915F-EE2FD2FCA9A5}" srcOrd="0" destOrd="1" presId="urn:microsoft.com/office/officeart/2005/8/layout/hList7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79E3C978-C9AE-4805-B6C2-3B82E58FB4DC}" type="presOf" srcId="{4F85505A-81B6-4FDA-A144-900B71DAD946}" destId="{9312E8E2-BBD1-104A-9F74-B0103AF69816}" srcOrd="1" destOrd="0" presId="urn:microsoft.com/office/officeart/2005/8/layout/hList7"/>
    <dgm:cxn modelId="{7C2FF485-FE69-498B-9021-820F3830CA85}" type="presOf" srcId="{30A490C8-22B4-4D68-875C-0F0DE2FF864D}" destId="{8F8B275D-8553-0846-A316-484B7B291C97}" srcOrd="0" destOrd="1" presId="urn:microsoft.com/office/officeart/2005/8/layout/hList7"/>
    <dgm:cxn modelId="{E557D591-92F5-4EC0-BFDF-FFBB890AC18D}" srcId="{0DD8915E-DC14-41D6-9BB5-F49E1C265163}" destId="{BE90D4E4-0B44-483D-A717-8D085992B862}" srcOrd="3" destOrd="0" parTransId="{031A0B49-DC4A-4E6C-B035-EB0C25886FC9}" sibTransId="{B6508D15-2C9A-4DDB-AED4-6541C36A1231}"/>
    <dgm:cxn modelId="{2FC38E96-F351-4457-BCF8-A4D579C069A6}" type="presOf" srcId="{30A490C8-22B4-4D68-875C-0F0DE2FF864D}" destId="{7DA281F5-0265-2048-A63A-727E19796F79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77DC41B1-4BC8-487F-B896-94A337C3252B}" type="presOf" srcId="{BE90D4E4-0B44-483D-A717-8D085992B862}" destId="{A8CA1FB3-9C2F-4BDC-996F-B8F894945821}" srcOrd="0" destOrd="0" presId="urn:microsoft.com/office/officeart/2005/8/layout/hList7"/>
    <dgm:cxn modelId="{62886FB7-6FE7-467F-9F22-9C5558D14FC7}" type="presOf" srcId="{73D947E0-108F-4D20-A71E-3CF329F97212}" destId="{8F8B275D-8553-0846-A316-484B7B291C97}" srcOrd="0" destOrd="0" presId="urn:microsoft.com/office/officeart/2005/8/layout/hList7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71119BCF-3ECE-45A5-98EF-7D4191ABFBED}" type="presOf" srcId="{6DECD243-3CC9-49E7-AD96-49191D079A79}" destId="{B0F77B20-A4F3-4BDE-B9C0-F9292C03238F}" srcOrd="1" destOrd="1" presId="urn:microsoft.com/office/officeart/2005/8/layout/hList7"/>
    <dgm:cxn modelId="{11F3BBD1-B356-48C9-BEBD-4D05056EE023}" type="presOf" srcId="{4F85505A-81B6-4FDA-A144-900B71DAD946}" destId="{028C9BA8-C3B3-F947-915F-EE2FD2FCA9A5}" srcOrd="0" destOrd="0" presId="urn:microsoft.com/office/officeart/2005/8/layout/hList7"/>
    <dgm:cxn modelId="{1537D0E8-5162-4570-A566-FD454422BE12}" type="presOf" srcId="{9860F758-529D-430B-ADDF-AD4F9AF42E3A}" destId="{E7F17BC6-2217-4FA7-81C9-F94C9FA3A097}" srcOrd="0" destOrd="1" presId="urn:microsoft.com/office/officeart/2005/8/layout/hList7"/>
    <dgm:cxn modelId="{5EF561FA-B61A-4311-8859-A3D80FBAA45A}" type="presOf" srcId="{FEB4A941-E9FA-4A86-A673-85FF34B35F20}" destId="{9312E8E2-BBD1-104A-9F74-B0103AF69816}" srcOrd="1" destOrd="1" presId="urn:microsoft.com/office/officeart/2005/8/layout/hList7"/>
    <dgm:cxn modelId="{12CA0006-58DB-4ACA-A4C2-51DC7D16C1D2}" type="presParOf" srcId="{A34AE8AA-FDF7-FA40-BADC-6B62C2B1DE88}" destId="{2107607C-A87A-3347-81F6-106C527DBD58}" srcOrd="0" destOrd="0" presId="urn:microsoft.com/office/officeart/2005/8/layout/hList7"/>
    <dgm:cxn modelId="{9A5A8A00-70E7-4B93-B7F5-748229C92117}" type="presParOf" srcId="{A34AE8AA-FDF7-FA40-BADC-6B62C2B1DE88}" destId="{0955960D-7F7D-E54C-8843-B1DBEEBFB364}" srcOrd="1" destOrd="0" presId="urn:microsoft.com/office/officeart/2005/8/layout/hList7"/>
    <dgm:cxn modelId="{E6C501F6-DF2F-48A3-9E09-079A9E37EF51}" type="presParOf" srcId="{0955960D-7F7D-E54C-8843-B1DBEEBFB364}" destId="{81155D12-3CC8-3D49-B0F3-3C84AC48510A}" srcOrd="0" destOrd="0" presId="urn:microsoft.com/office/officeart/2005/8/layout/hList7"/>
    <dgm:cxn modelId="{EF0FFC5E-5E35-4693-A26B-3E18C2A11AD5}" type="presParOf" srcId="{81155D12-3CC8-3D49-B0F3-3C84AC48510A}" destId="{8F8B275D-8553-0846-A316-484B7B291C97}" srcOrd="0" destOrd="0" presId="urn:microsoft.com/office/officeart/2005/8/layout/hList7"/>
    <dgm:cxn modelId="{EEFB6BEE-EF3E-430F-AAA3-7815D4FC2A6D}" type="presParOf" srcId="{81155D12-3CC8-3D49-B0F3-3C84AC48510A}" destId="{7DA281F5-0265-2048-A63A-727E19796F79}" srcOrd="1" destOrd="0" presId="urn:microsoft.com/office/officeart/2005/8/layout/hList7"/>
    <dgm:cxn modelId="{855A297D-A47B-49C9-B8AD-71B7C6147C3A}" type="presParOf" srcId="{81155D12-3CC8-3D49-B0F3-3C84AC48510A}" destId="{79A13FEB-C61A-0346-824D-E0457CC5B4C9}" srcOrd="2" destOrd="0" presId="urn:microsoft.com/office/officeart/2005/8/layout/hList7"/>
    <dgm:cxn modelId="{4A862FD4-63DF-4A0D-8BBC-5127B1CE5041}" type="presParOf" srcId="{81155D12-3CC8-3D49-B0F3-3C84AC48510A}" destId="{A126BA88-D0F9-AF4A-A7BA-0638E32B45F8}" srcOrd="3" destOrd="0" presId="urn:microsoft.com/office/officeart/2005/8/layout/hList7"/>
    <dgm:cxn modelId="{040DAD0A-E667-4774-BC51-489D45B7E189}" type="presParOf" srcId="{0955960D-7F7D-E54C-8843-B1DBEEBFB364}" destId="{DF3C77F5-32F3-5845-BEE2-529229516397}" srcOrd="1" destOrd="0" presId="urn:microsoft.com/office/officeart/2005/8/layout/hList7"/>
    <dgm:cxn modelId="{B301946F-F9D8-469D-A5C1-AA1A1A07505F}" type="presParOf" srcId="{0955960D-7F7D-E54C-8843-B1DBEEBFB364}" destId="{0456DC63-EF4C-42EA-8C60-F6CC9822F4B8}" srcOrd="2" destOrd="0" presId="urn:microsoft.com/office/officeart/2005/8/layout/hList7"/>
    <dgm:cxn modelId="{7CD54C73-07F9-4BA6-A559-31492DAD4F4F}" type="presParOf" srcId="{0456DC63-EF4C-42EA-8C60-F6CC9822F4B8}" destId="{A4FEB786-D7B1-4FE3-BA2A-558986780E6C}" srcOrd="0" destOrd="0" presId="urn:microsoft.com/office/officeart/2005/8/layout/hList7"/>
    <dgm:cxn modelId="{9946E295-418D-4BE4-9AC6-8658B92133E3}" type="presParOf" srcId="{0456DC63-EF4C-42EA-8C60-F6CC9822F4B8}" destId="{9B44E850-AB9D-451A-96DC-DF5F69C54D48}" srcOrd="1" destOrd="0" presId="urn:microsoft.com/office/officeart/2005/8/layout/hList7"/>
    <dgm:cxn modelId="{F32A36C7-19AE-4ABD-8113-B0AFA2F14DB6}" type="presParOf" srcId="{0456DC63-EF4C-42EA-8C60-F6CC9822F4B8}" destId="{C699AAA3-6F96-4074-A408-747FEA173805}" srcOrd="2" destOrd="0" presId="urn:microsoft.com/office/officeart/2005/8/layout/hList7"/>
    <dgm:cxn modelId="{C496DEEE-B3D9-4ED8-8233-1AABAA75A1DD}" type="presParOf" srcId="{0456DC63-EF4C-42EA-8C60-F6CC9822F4B8}" destId="{A9BB7B60-1AB6-433B-8A03-DD4A80AD1389}" srcOrd="3" destOrd="0" presId="urn:microsoft.com/office/officeart/2005/8/layout/hList7"/>
    <dgm:cxn modelId="{791B0F99-E201-4E18-B022-3E972F05C0EA}" type="presParOf" srcId="{0955960D-7F7D-E54C-8843-B1DBEEBFB364}" destId="{F961E61A-79E7-46E3-BBAC-E70EA1AF5BA6}" srcOrd="3" destOrd="0" presId="urn:microsoft.com/office/officeart/2005/8/layout/hList7"/>
    <dgm:cxn modelId="{239B8713-6E40-49B0-8787-E13E6B3E51CB}" type="presParOf" srcId="{0955960D-7F7D-E54C-8843-B1DBEEBFB364}" destId="{900296CF-6A25-E746-A345-792DBE36F92C}" srcOrd="4" destOrd="0" presId="urn:microsoft.com/office/officeart/2005/8/layout/hList7"/>
    <dgm:cxn modelId="{F7AC707F-EAB7-4334-A8FC-3628E9E6EC7E}" type="presParOf" srcId="{900296CF-6A25-E746-A345-792DBE36F92C}" destId="{028C9BA8-C3B3-F947-915F-EE2FD2FCA9A5}" srcOrd="0" destOrd="0" presId="urn:microsoft.com/office/officeart/2005/8/layout/hList7"/>
    <dgm:cxn modelId="{925E5B23-0176-4DFF-AA7A-087C6F857F61}" type="presParOf" srcId="{900296CF-6A25-E746-A345-792DBE36F92C}" destId="{9312E8E2-BBD1-104A-9F74-B0103AF69816}" srcOrd="1" destOrd="0" presId="urn:microsoft.com/office/officeart/2005/8/layout/hList7"/>
    <dgm:cxn modelId="{5DBAE5DE-D5D5-4014-A47F-0A8B5FF7A519}" type="presParOf" srcId="{900296CF-6A25-E746-A345-792DBE36F92C}" destId="{A0D6F489-540A-D44E-B596-6A182486B777}" srcOrd="2" destOrd="0" presId="urn:microsoft.com/office/officeart/2005/8/layout/hList7"/>
    <dgm:cxn modelId="{588DA5E3-CB62-42C1-B51E-E53568EE6002}" type="presParOf" srcId="{900296CF-6A25-E746-A345-792DBE36F92C}" destId="{FDF2BC93-305C-D94B-A6C2-ED9CE7F40C2F}" srcOrd="3" destOrd="0" presId="urn:microsoft.com/office/officeart/2005/8/layout/hList7"/>
    <dgm:cxn modelId="{1262D633-5A6B-48D3-AFC6-4381121B9289}" type="presParOf" srcId="{0955960D-7F7D-E54C-8843-B1DBEEBFB364}" destId="{A2E1E489-3E64-4080-919F-837978C33F5D}" srcOrd="5" destOrd="0" presId="urn:microsoft.com/office/officeart/2005/8/layout/hList7"/>
    <dgm:cxn modelId="{B832C903-7368-42ED-88E9-5DC4A194DFE4}" type="presParOf" srcId="{0955960D-7F7D-E54C-8843-B1DBEEBFB364}" destId="{8D5E4173-B97F-4B86-A38D-1265FEA9C633}" srcOrd="6" destOrd="0" presId="urn:microsoft.com/office/officeart/2005/8/layout/hList7"/>
    <dgm:cxn modelId="{EAF0413A-EE15-4940-BED3-6D2DCAF45C79}" type="presParOf" srcId="{8D5E4173-B97F-4B86-A38D-1265FEA9C633}" destId="{A8CA1FB3-9C2F-4BDC-996F-B8F894945821}" srcOrd="0" destOrd="0" presId="urn:microsoft.com/office/officeart/2005/8/layout/hList7"/>
    <dgm:cxn modelId="{265EA592-7028-4352-849F-4A0E68B723C8}" type="presParOf" srcId="{8D5E4173-B97F-4B86-A38D-1265FEA9C633}" destId="{B0F77B20-A4F3-4BDE-B9C0-F9292C03238F}" srcOrd="1" destOrd="0" presId="urn:microsoft.com/office/officeart/2005/8/layout/hList7"/>
    <dgm:cxn modelId="{8997CC4A-4E5D-460E-B855-FD984B51764D}" type="presParOf" srcId="{8D5E4173-B97F-4B86-A38D-1265FEA9C633}" destId="{53B25585-F3EA-44CB-A99D-D908DC4F4D08}" srcOrd="2" destOrd="0" presId="urn:microsoft.com/office/officeart/2005/8/layout/hList7"/>
    <dgm:cxn modelId="{1D11D60B-F1A5-4069-9745-C5CFD44345EA}" type="presParOf" srcId="{8D5E4173-B97F-4B86-A38D-1265FEA9C633}" destId="{7FECC035-CB2E-485A-84A7-95BFB86B2A85}" srcOrd="3" destOrd="0" presId="urn:microsoft.com/office/officeart/2005/8/layout/hList7"/>
    <dgm:cxn modelId="{FD199BE4-47EC-4C1C-861D-AAFD0956EBB7}" type="presParOf" srcId="{0955960D-7F7D-E54C-8843-B1DBEEBFB364}" destId="{FFADA1DF-743B-40E4-A985-5DA8F77D5172}" srcOrd="7" destOrd="0" presId="urn:microsoft.com/office/officeart/2005/8/layout/hList7"/>
    <dgm:cxn modelId="{5791782F-2031-4AF4-8AC4-F07AAC1DA466}" type="presParOf" srcId="{0955960D-7F7D-E54C-8843-B1DBEEBFB364}" destId="{0C36ACEA-3987-4AA4-A4CA-7B273C1AD85B}" srcOrd="8" destOrd="0" presId="urn:microsoft.com/office/officeart/2005/8/layout/hList7"/>
    <dgm:cxn modelId="{1E15ECAC-31D4-4E1C-8169-DFDD0BB580D3}" type="presParOf" srcId="{0C36ACEA-3987-4AA4-A4CA-7B273C1AD85B}" destId="{E7F17BC6-2217-4FA7-81C9-F94C9FA3A097}" srcOrd="0" destOrd="0" presId="urn:microsoft.com/office/officeart/2005/8/layout/hList7"/>
    <dgm:cxn modelId="{A0D298E0-0F3E-4400-94C5-0DB666700D98}" type="presParOf" srcId="{0C36ACEA-3987-4AA4-A4CA-7B273C1AD85B}" destId="{95A12B6A-B00D-4B10-849E-26A2F8335A85}" srcOrd="1" destOrd="0" presId="urn:microsoft.com/office/officeart/2005/8/layout/hList7"/>
    <dgm:cxn modelId="{694BD37B-B02C-4262-82DB-88791FFE00F7}" type="presParOf" srcId="{0C36ACEA-3987-4AA4-A4CA-7B273C1AD85B}" destId="{37D8567E-59DF-4C91-9CDA-9FBAD5DE7CB3}" srcOrd="2" destOrd="0" presId="urn:microsoft.com/office/officeart/2005/8/layout/hList7"/>
    <dgm:cxn modelId="{8EC6D535-98B8-4837-AFF5-4217A9C277F5}" type="presParOf" srcId="{0C36ACEA-3987-4AA4-A4CA-7B273C1AD85B}" destId="{A5A5CC4F-B9CA-4619-9F1A-A415EB04A6A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CD356-A12F-4655-AA6C-9EFC9CE60083}">
      <dsp:nvSpPr>
        <dsp:cNvPr id="0" name=""/>
        <dsp:cNvSpPr/>
      </dsp:nvSpPr>
      <dsp:spPr>
        <a:xfrm>
          <a:off x="141175" y="184285"/>
          <a:ext cx="1299187" cy="1299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0A433-6FB8-44AD-BC77-115F28B5DEF5}">
      <dsp:nvSpPr>
        <dsp:cNvPr id="0" name=""/>
        <dsp:cNvSpPr/>
      </dsp:nvSpPr>
      <dsp:spPr>
        <a:xfrm>
          <a:off x="414005" y="457114"/>
          <a:ext cx="753528" cy="753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AF2D-AB44-48B8-8200-3F87BE92E77B}">
      <dsp:nvSpPr>
        <dsp:cNvPr id="0" name=""/>
        <dsp:cNvSpPr/>
      </dsp:nvSpPr>
      <dsp:spPr>
        <a:xfrm>
          <a:off x="1718760" y="184285"/>
          <a:ext cx="3062370" cy="129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project's front-end leverages Create React App (CRA), a convenient toolkit. </a:t>
          </a:r>
        </a:p>
      </dsp:txBody>
      <dsp:txXfrm>
        <a:off x="1718760" y="184285"/>
        <a:ext cx="3062370" cy="1299187"/>
      </dsp:txXfrm>
    </dsp:sp>
    <dsp:sp modelId="{F6999B37-CDC8-4B4F-B70E-10B3801951FA}">
      <dsp:nvSpPr>
        <dsp:cNvPr id="0" name=""/>
        <dsp:cNvSpPr/>
      </dsp:nvSpPr>
      <dsp:spPr>
        <a:xfrm>
          <a:off x="5314725" y="184285"/>
          <a:ext cx="1299187" cy="1299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93D9D-ED0C-4CBF-BD45-D7D0EC9584CF}">
      <dsp:nvSpPr>
        <dsp:cNvPr id="0" name=""/>
        <dsp:cNvSpPr/>
      </dsp:nvSpPr>
      <dsp:spPr>
        <a:xfrm>
          <a:off x="5587555" y="457114"/>
          <a:ext cx="753528" cy="753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3A911-7893-4569-838A-33900C18FBAE}">
      <dsp:nvSpPr>
        <dsp:cNvPr id="0" name=""/>
        <dsp:cNvSpPr/>
      </dsp:nvSpPr>
      <dsp:spPr>
        <a:xfrm>
          <a:off x="6892310" y="184285"/>
          <a:ext cx="3062370" cy="129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components include React (for interactivity), HTML/CSS (for layout), and JavaScript (for functionality).</a:t>
          </a:r>
        </a:p>
      </dsp:txBody>
      <dsp:txXfrm>
        <a:off x="6892310" y="184285"/>
        <a:ext cx="3062370" cy="1299187"/>
      </dsp:txXfrm>
    </dsp:sp>
    <dsp:sp modelId="{5A27BE5E-5D93-40C1-A960-EF4F9255B499}">
      <dsp:nvSpPr>
        <dsp:cNvPr id="0" name=""/>
        <dsp:cNvSpPr/>
      </dsp:nvSpPr>
      <dsp:spPr>
        <a:xfrm>
          <a:off x="141175" y="2091160"/>
          <a:ext cx="1299187" cy="1299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3C75-52FE-423B-9C24-AAF19244CA5E}">
      <dsp:nvSpPr>
        <dsp:cNvPr id="0" name=""/>
        <dsp:cNvSpPr/>
      </dsp:nvSpPr>
      <dsp:spPr>
        <a:xfrm>
          <a:off x="414005" y="2363989"/>
          <a:ext cx="753528" cy="7535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B290A-7DDC-4490-8967-4CC948C0125F}">
      <dsp:nvSpPr>
        <dsp:cNvPr id="0" name=""/>
        <dsp:cNvSpPr/>
      </dsp:nvSpPr>
      <dsp:spPr>
        <a:xfrm>
          <a:off x="1718760" y="2091160"/>
          <a:ext cx="3062370" cy="129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manage dependencies with npm/Yarn and use Babel and Webpack to streamline development.</a:t>
          </a:r>
        </a:p>
      </dsp:txBody>
      <dsp:txXfrm>
        <a:off x="1718760" y="2091160"/>
        <a:ext cx="3062370" cy="1299187"/>
      </dsp:txXfrm>
    </dsp:sp>
    <dsp:sp modelId="{62F6E3E9-1ED2-4E36-A27F-A5E6590B2660}">
      <dsp:nvSpPr>
        <dsp:cNvPr id="0" name=""/>
        <dsp:cNvSpPr/>
      </dsp:nvSpPr>
      <dsp:spPr>
        <a:xfrm>
          <a:off x="5314725" y="2091160"/>
          <a:ext cx="1299187" cy="1299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AE0FB-2DE5-4F2E-9D9B-B057040415CE}">
      <dsp:nvSpPr>
        <dsp:cNvPr id="0" name=""/>
        <dsp:cNvSpPr/>
      </dsp:nvSpPr>
      <dsp:spPr>
        <a:xfrm>
          <a:off x="5587555" y="2363989"/>
          <a:ext cx="753528" cy="7535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72AA8-20B9-4E23-83C5-F2E1F3D7EAD0}">
      <dsp:nvSpPr>
        <dsp:cNvPr id="0" name=""/>
        <dsp:cNvSpPr/>
      </dsp:nvSpPr>
      <dsp:spPr>
        <a:xfrm>
          <a:off x="6892310" y="2091160"/>
          <a:ext cx="3062370" cy="129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Additionally, we will utilize frameworks like Bootstrap for responsive design and AngularJS for enhancing our app's capabilities.</a:t>
          </a:r>
        </a:p>
      </dsp:txBody>
      <dsp:txXfrm>
        <a:off x="6892310" y="2091160"/>
        <a:ext cx="3062370" cy="1299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+mn-lt"/>
            </a:rPr>
            <a:t>Front-End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>
              <a:latin typeface="+mn-lt"/>
            </a:rPr>
            <a:t>Dashboard and User authentication</a:t>
          </a:r>
          <a:endParaRPr lang="en-US" sz="1400" kern="1200"/>
        </a:p>
      </dsp:txBody>
      <dsp:txXfrm>
        <a:off x="0" y="1556384"/>
        <a:ext cx="1910270" cy="1556384"/>
      </dsp:txXfrm>
    </dsp:sp>
    <dsp:sp modelId="{A126BA88-D0F9-AF4A-A7BA-0638E32B45F8}">
      <dsp:nvSpPr>
        <dsp:cNvPr id="0" name=""/>
        <dsp:cNvSpPr/>
      </dsp:nvSpPr>
      <dsp:spPr>
        <a:xfrm>
          <a:off x="546306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EB786-D7B1-4FE3-BA2A-558986780E6C}">
      <dsp:nvSpPr>
        <dsp:cNvPr id="0" name=""/>
        <dsp:cNvSpPr/>
      </dsp:nvSpPr>
      <dsp:spPr>
        <a:xfrm>
          <a:off x="1967579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+mn-lt"/>
            </a:rPr>
            <a:t>Backend and Integration</a:t>
          </a:r>
        </a:p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+mn-lt"/>
            </a:rPr>
            <a:t>Write API functions, integrate frontend and </a:t>
          </a:r>
          <a:r>
            <a:rPr lang="en-US" sz="1400" kern="1200">
              <a:latin typeface="+mn-lt"/>
              <a:ea typeface="+mn-lt"/>
              <a:cs typeface="+mn-lt"/>
            </a:rPr>
            <a:t>backend</a:t>
          </a:r>
          <a:r>
            <a:rPr lang="en-US" sz="1400" kern="1200">
              <a:solidFill>
                <a:srgbClr val="000000"/>
              </a:solidFill>
              <a:latin typeface="Tenorite"/>
              <a:ea typeface="+mn-lt"/>
              <a:cs typeface="+mn-lt"/>
            </a:rPr>
            <a:t> </a:t>
          </a:r>
          <a:endParaRPr lang="en-US" sz="1900" kern="1200">
            <a:latin typeface="+mn-lt"/>
          </a:endParaRPr>
        </a:p>
      </dsp:txBody>
      <dsp:txXfrm>
        <a:off x="1967579" y="1556384"/>
        <a:ext cx="1910270" cy="1556384"/>
      </dsp:txXfrm>
    </dsp:sp>
    <dsp:sp modelId="{A9BB7B60-1AB6-433B-8A03-DD4A80AD1389}">
      <dsp:nvSpPr>
        <dsp:cNvPr id="0" name=""/>
        <dsp:cNvSpPr/>
      </dsp:nvSpPr>
      <dsp:spPr>
        <a:xfrm>
          <a:off x="5941323" y="0"/>
          <a:ext cx="1295690" cy="12956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3935158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+mn-lt"/>
            </a:rPr>
            <a:t>ML Model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>
              <a:latin typeface="+mn-lt"/>
            </a:rPr>
            <a:t>Train on bigger dataset if possible</a:t>
          </a:r>
        </a:p>
      </dsp:txBody>
      <dsp:txXfrm>
        <a:off x="3935158" y="1556384"/>
        <a:ext cx="1910270" cy="1556384"/>
      </dsp:txXfrm>
    </dsp:sp>
    <dsp:sp modelId="{FDF2BC93-305C-D94B-A6C2-ED9CE7F40C2F}">
      <dsp:nvSpPr>
        <dsp:cNvPr id="0" name=""/>
        <dsp:cNvSpPr/>
      </dsp:nvSpPr>
      <dsp:spPr>
        <a:xfrm>
          <a:off x="4481464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A1FB3-9C2F-4BDC-996F-B8F894945821}">
      <dsp:nvSpPr>
        <dsp:cNvPr id="0" name=""/>
        <dsp:cNvSpPr/>
      </dsp:nvSpPr>
      <dsp:spPr>
        <a:xfrm>
          <a:off x="5902737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+mn-lt"/>
            </a:rPr>
            <a:t>Database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>
              <a:latin typeface="+mn-lt"/>
            </a:rPr>
            <a:t>If needed</a:t>
          </a:r>
        </a:p>
      </dsp:txBody>
      <dsp:txXfrm>
        <a:off x="5902737" y="1556384"/>
        <a:ext cx="1910270" cy="1556384"/>
      </dsp:txXfrm>
    </dsp:sp>
    <dsp:sp modelId="{7FECC035-CB2E-485A-84A7-95BFB86B2A85}">
      <dsp:nvSpPr>
        <dsp:cNvPr id="0" name=""/>
        <dsp:cNvSpPr/>
      </dsp:nvSpPr>
      <dsp:spPr>
        <a:xfrm>
          <a:off x="8484896" y="2595271"/>
          <a:ext cx="1295690" cy="12956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17BC6-2217-4FA7-81C9-F94C9FA3A097}">
      <dsp:nvSpPr>
        <dsp:cNvPr id="0" name=""/>
        <dsp:cNvSpPr/>
      </dsp:nvSpPr>
      <dsp:spPr>
        <a:xfrm>
          <a:off x="7870316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+mn-lt"/>
            </a:rPr>
            <a:t>Documentation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>
              <a:latin typeface="+mn-lt"/>
            </a:rPr>
            <a:t>Document the code properly</a:t>
          </a:r>
        </a:p>
      </dsp:txBody>
      <dsp:txXfrm>
        <a:off x="7870316" y="1556384"/>
        <a:ext cx="1910270" cy="1556384"/>
      </dsp:txXfrm>
    </dsp:sp>
    <dsp:sp modelId="{A5A5CC4F-B9CA-4619-9F1A-A415EB04A6A4}">
      <dsp:nvSpPr>
        <dsp:cNvPr id="0" name=""/>
        <dsp:cNvSpPr/>
      </dsp:nvSpPr>
      <dsp:spPr>
        <a:xfrm flipH="1">
          <a:off x="8475712" y="374752"/>
          <a:ext cx="681053" cy="161883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3820" y="3001871"/>
          <a:ext cx="8998140" cy="583644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5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3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69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77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1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1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8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10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3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5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7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Member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136526"/>
            <a:ext cx="9601200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1843089"/>
            <a:ext cx="4741919" cy="1179510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2" y="3022600"/>
            <a:ext cx="4741273" cy="233421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5975" y="1843089"/>
            <a:ext cx="4851335" cy="1179510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3022600"/>
            <a:ext cx="4850675" cy="233421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7C3FA1-BA4A-7F98-8392-377F7FDC2C7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B7954F-342D-EC89-3A34-89E69B7DC0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9904E8-98B8-7AA2-9336-A5D8D2CCC6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A0E644-BFE8-47F4-8F0D-DC658E9AF78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944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836112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836112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836112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167493" y="2992966"/>
            <a:ext cx="3218770" cy="236384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347663" indent="0">
              <a:buFont typeface="Arial" panose="020B0604020202020204" pitchFamily="34" charset="0"/>
              <a:buNone/>
              <a:defRPr sz="1400">
                <a:latin typeface="+mn-lt"/>
              </a:defRPr>
            </a:lvl2pPr>
            <a:lvl3pPr marL="685800" indent="0">
              <a:buFont typeface="Arial" panose="020B0604020202020204" pitchFamily="34" charset="0"/>
              <a:buNone/>
              <a:defRPr sz="1200">
                <a:latin typeface="+mn-lt"/>
              </a:defRPr>
            </a:lvl3pPr>
            <a:lvl4pPr marL="914400" indent="0">
              <a:buFont typeface="Arial" panose="020B0604020202020204" pitchFamily="34" charset="0"/>
              <a:buNone/>
              <a:defRPr sz="1100">
                <a:latin typeface="+mn-lt"/>
              </a:defRPr>
            </a:lvl4pPr>
            <a:lvl5pPr marL="1143000" indent="0">
              <a:buFont typeface="Arial" panose="020B0604020202020204" pitchFamily="34" charset="0"/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84B7A9-1BE4-4297-1EBF-FBDD5498DFB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686893" y="2992965"/>
            <a:ext cx="3170173" cy="236384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347663" indent="0">
              <a:buFont typeface="Arial" panose="020B0604020202020204" pitchFamily="34" charset="0"/>
              <a:buNone/>
              <a:defRPr sz="1400">
                <a:latin typeface="+mn-lt"/>
              </a:defRPr>
            </a:lvl2pPr>
            <a:lvl3pPr marL="685800" indent="0">
              <a:buFont typeface="Arial" panose="020B0604020202020204" pitchFamily="34" charset="0"/>
              <a:buNone/>
              <a:defRPr sz="1200">
                <a:latin typeface="+mn-lt"/>
              </a:defRPr>
            </a:lvl3pPr>
            <a:lvl4pPr marL="914400" indent="0">
              <a:buFont typeface="Arial" panose="020B0604020202020204" pitchFamily="34" charset="0"/>
              <a:buNone/>
              <a:defRPr sz="1100">
                <a:latin typeface="+mn-lt"/>
              </a:defRPr>
            </a:lvl4pPr>
            <a:lvl5pPr marL="1143000" indent="0">
              <a:buFont typeface="Arial" panose="020B0604020202020204" pitchFamily="34" charset="0"/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4992CD-031C-49AF-554C-ABB2DF338960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200082" y="2992964"/>
            <a:ext cx="3170173" cy="236384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347663" indent="0">
              <a:buFont typeface="Arial" panose="020B0604020202020204" pitchFamily="34" charset="0"/>
              <a:buNone/>
              <a:defRPr sz="1400">
                <a:latin typeface="+mn-lt"/>
              </a:defRPr>
            </a:lvl2pPr>
            <a:lvl3pPr marL="685800" indent="0">
              <a:buFont typeface="Arial" panose="020B0604020202020204" pitchFamily="34" charset="0"/>
              <a:buNone/>
              <a:defRPr sz="1200">
                <a:latin typeface="+mn-lt"/>
              </a:defRPr>
            </a:lvl3pPr>
            <a:lvl4pPr marL="914400" indent="0">
              <a:buFont typeface="Arial" panose="020B0604020202020204" pitchFamily="34" charset="0"/>
              <a:buNone/>
              <a:defRPr sz="1100">
                <a:latin typeface="+mn-lt"/>
              </a:defRPr>
            </a:lvl4pPr>
            <a:lvl5pPr marL="1143000" indent="0">
              <a:buFont typeface="Arial" panose="020B0604020202020204" pitchFamily="34" charset="0"/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4A3DBA-1628-2E06-643C-1A3D681C3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66088" y="2652713"/>
            <a:ext cx="9780587" cy="3436937"/>
          </a:xfrm>
        </p:spPr>
        <p:txBody>
          <a:bodyPr/>
          <a:lstStyle>
            <a:lvl1pPr marL="5715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4859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9431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400300" indent="-34290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89A99C-94A7-8104-8F51-83ACDEE098E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66813" y="2024063"/>
            <a:ext cx="9780587" cy="333216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lnSpc>
                <a:spcPct val="15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lnSpc>
                <a:spcPct val="15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lnSpc>
                <a:spcPct val="15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lnSpc>
                <a:spcPct val="15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0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  <p:sldLayoutId id="2147483651" r:id="rId5"/>
    <p:sldLayoutId id="2147483659" r:id="rId6"/>
    <p:sldLayoutId id="2147483660" r:id="rId7"/>
    <p:sldLayoutId id="2147483661" r:id="rId8"/>
    <p:sldLayoutId id="2147483654" r:id="rId9"/>
    <p:sldLayoutId id="2147483658" r:id="rId10"/>
    <p:sldLayoutId id="2147483662" r:id="rId11"/>
    <p:sldLayoutId id="2147483667" r:id="rId12"/>
    <p:sldLayoutId id="2147483663" r:id="rId13"/>
    <p:sldLayoutId id="2147483664" r:id="rId14"/>
    <p:sldLayoutId id="2147483668" r:id="rId15"/>
    <p:sldLayoutId id="2147483669" r:id="rId16"/>
    <p:sldLayoutId id="2147483670" r:id="rId17"/>
    <p:sldLayoutId id="2147483665" r:id="rId18"/>
    <p:sldLayoutId id="2147483666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gdc.cncb.ac.cn/ncov/?lang=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sz="5400"/>
              <a:t>Genome Sequencing</a:t>
            </a:r>
            <a:br>
              <a:rPr lang="en-US" sz="5400"/>
            </a:br>
            <a:r>
              <a:rPr lang="en-US" sz="5400"/>
              <a:t>AI/ML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en-US"/>
              <a:t>Srujana Vanka , Jewel Benny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ADD3-EA62-EF42-EDAA-5EEE93B3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169681"/>
            <a:ext cx="9779183" cy="1060991"/>
          </a:xfrm>
        </p:spPr>
        <p:txBody>
          <a:bodyPr/>
          <a:lstStyle/>
          <a:p>
            <a:r>
              <a:rPr lang="en-US"/>
              <a:t>System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002BA-CC13-868C-1E50-516063EB8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4" r="5049"/>
          <a:stretch/>
        </p:blipFill>
        <p:spPr>
          <a:xfrm>
            <a:off x="2130823" y="1442847"/>
            <a:ext cx="7930352" cy="48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6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ADD3-EA62-EF42-EDAA-5EEE93B3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748" y="672084"/>
            <a:ext cx="6326123" cy="541311"/>
          </a:xfrm>
        </p:spPr>
        <p:txBody>
          <a:bodyPr/>
          <a:lstStyle/>
          <a:p>
            <a:r>
              <a:rPr lang="en-US"/>
              <a:t>System Tech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EC7330-05CD-07DC-B1B3-F9C119F03631}"/>
              </a:ext>
            </a:extLst>
          </p:cNvPr>
          <p:cNvGrpSpPr/>
          <p:nvPr/>
        </p:nvGrpSpPr>
        <p:grpSpPr>
          <a:xfrm>
            <a:off x="1921002" y="1545336"/>
            <a:ext cx="8349996" cy="3767328"/>
            <a:chOff x="1921002" y="1545336"/>
            <a:chExt cx="8349996" cy="376732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3AAA1EF-1A47-E5EE-9744-11DF0DDFEF79}"/>
                </a:ext>
              </a:extLst>
            </p:cNvPr>
            <p:cNvSpPr/>
            <p:nvPr/>
          </p:nvSpPr>
          <p:spPr>
            <a:xfrm>
              <a:off x="1921002" y="1545336"/>
              <a:ext cx="8349996" cy="376732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47148F-8038-8E49-143B-998324ED2CC9}"/>
                </a:ext>
              </a:extLst>
            </p:cNvPr>
            <p:cNvSpPr/>
            <p:nvPr/>
          </p:nvSpPr>
          <p:spPr>
            <a:xfrm>
              <a:off x="2615184" y="2388870"/>
              <a:ext cx="2130552" cy="208026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>
                  <a:solidFill>
                    <a:schemeClr val="bg1"/>
                  </a:solidFill>
                </a:rPr>
                <a:t>Front End</a:t>
              </a:r>
            </a:p>
            <a:p>
              <a:pPr algn="ctr"/>
              <a:r>
                <a:rPr lang="en-IN" sz="1600">
                  <a:solidFill>
                    <a:schemeClr val="bg1"/>
                  </a:solidFill>
                </a:rPr>
                <a:t>ReactJS, AngularJS, Bootstrap etc.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1C957D-116E-6918-789B-FE8468983B31}"/>
                </a:ext>
              </a:extLst>
            </p:cNvPr>
            <p:cNvSpPr/>
            <p:nvPr/>
          </p:nvSpPr>
          <p:spPr>
            <a:xfrm>
              <a:off x="5030724" y="2388870"/>
              <a:ext cx="2130552" cy="208026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>
                  <a:solidFill>
                    <a:schemeClr val="bg1"/>
                  </a:solidFill>
                </a:rPr>
                <a:t>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Flask, NodeJS, Python etc.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0511C7-2CDE-B407-0A1B-C471A471E0E2}"/>
                </a:ext>
              </a:extLst>
            </p:cNvPr>
            <p:cNvSpPr/>
            <p:nvPr/>
          </p:nvSpPr>
          <p:spPr>
            <a:xfrm>
              <a:off x="7446264" y="2388870"/>
              <a:ext cx="2130552" cy="208026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>
                  <a:solidFill>
                    <a:schemeClr val="bg1"/>
                  </a:solidFill>
                </a:rPr>
                <a:t>Database (TBD)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00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070" y="2912508"/>
            <a:ext cx="3358786" cy="1032984"/>
          </a:xfrm>
        </p:spPr>
        <p:txBody>
          <a:bodyPr/>
          <a:lstStyle/>
          <a:p>
            <a:r>
              <a:rPr lang="en-US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ADD3-EA62-EF42-EDAA-5EEE93B3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Front-End Stack 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CC2C086-CCBC-6CD3-6C74-35D9E3420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860804"/>
              </p:ext>
            </p:extLst>
          </p:nvPr>
        </p:nvGraphicFramePr>
        <p:xfrm>
          <a:off x="1167493" y="2087561"/>
          <a:ext cx="10095857" cy="3574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562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7484-F3A6-68FE-F180-D6CC40B4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/>
              <a:t>Front-End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EA45-FDF6-1F09-0DC0-3B116805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800" b="1"/>
              <a:t>File Upload:</a:t>
            </a:r>
          </a:p>
          <a:p>
            <a:pPr marL="285750" indent="-285750">
              <a:buChar char="•"/>
            </a:pPr>
            <a:r>
              <a:rPr lang="en-US" sz="1800"/>
              <a:t>Users can upload files enabling them to interact with our platform by submitting data with ease.</a:t>
            </a:r>
          </a:p>
          <a:p>
            <a:pPr marL="285750" indent="-285750">
              <a:buChar char="•"/>
            </a:pPr>
            <a:r>
              <a:rPr lang="en-US" sz="1800"/>
              <a:t>Robust validation checks to ensure only valid file formats, such as FASTA, .txt and .csv, are accepted.</a:t>
            </a:r>
          </a:p>
          <a:p>
            <a:endParaRPr lang="en-US" sz="1800"/>
          </a:p>
          <a:p>
            <a:r>
              <a:rPr lang="en-US" sz="1800" b="1"/>
              <a:t>To be done - Dashboard: </a:t>
            </a:r>
          </a:p>
          <a:p>
            <a:pPr marL="285750" indent="-285750">
              <a:buChar char="•"/>
            </a:pPr>
            <a:r>
              <a:rPr lang="en-US" sz="1800"/>
              <a:t>The dashboard is the central hub of our application, displaying crucial metrics, results, and user-specific information in real-time.</a:t>
            </a:r>
          </a:p>
          <a:p>
            <a:pPr marL="285750" indent="-285750">
              <a:buChar char="•"/>
            </a:pPr>
            <a:r>
              <a:rPr lang="en-US" sz="1800"/>
              <a:t>We plan to develop an elegant UI that features intuitive navigation, clear instructions,</a:t>
            </a:r>
            <a:br>
              <a:rPr lang="en-US" sz="1800"/>
            </a:br>
            <a:r>
              <a:rPr lang="en-US" sz="1800"/>
              <a:t>and an aesthetically pleasing layout.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547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8EE6-BD8B-1F6A-08F0-F27CC6BA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/>
              <a:t>Docker and Containerization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D8BA5B-B07B-096C-E8E0-CB102A90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/>
              <a:t>In our project, Docker is used for containerizing the entire application, including the front-end components.</a:t>
            </a:r>
          </a:p>
          <a:p>
            <a:pPr marL="285750" indent="-285750">
              <a:buFont typeface="Arial"/>
              <a:buChar char="•"/>
            </a:pPr>
            <a:r>
              <a:rPr lang="en-US" sz="2200"/>
              <a:t>Isolation: Docker containers isolate applications and their dependencies, enhancing security and reducing conflicts.</a:t>
            </a:r>
          </a:p>
          <a:p>
            <a:pPr marL="285750" indent="-285750">
              <a:buFont typeface="Arial"/>
              <a:buChar char="•"/>
            </a:pPr>
            <a:r>
              <a:rPr lang="en-US" sz="2200"/>
              <a:t>Resource Efficiency: Docker optimizes resource usage, allowing us to run multiple containers on the same machine without compromising performance.</a:t>
            </a:r>
          </a:p>
          <a:p>
            <a:pPr marL="285750" indent="-285750">
              <a:buFont typeface="Arial"/>
              <a:buChar char="•"/>
            </a:pPr>
            <a:r>
              <a:rPr lang="en-US" sz="2200"/>
              <a:t>Quick Deployment: With Docker, we can deploy updates and new features rapidly, ensuring minimal downtime.</a:t>
            </a:r>
          </a:p>
        </p:txBody>
      </p:sp>
    </p:spTree>
    <p:extLst>
      <p:ext uri="{BB962C8B-B14F-4D97-AF65-F5344CB8AC3E}">
        <p14:creationId xmlns:p14="http://schemas.microsoft.com/office/powerpoint/2010/main" val="62752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070" y="2912508"/>
            <a:ext cx="3358786" cy="1032984"/>
          </a:xfrm>
        </p:spPr>
        <p:txBody>
          <a:bodyPr/>
          <a:lstStyle/>
          <a:p>
            <a:r>
              <a:rPr lang="en-US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326501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321" y="299812"/>
            <a:ext cx="5004708" cy="1570038"/>
          </a:xfrm>
        </p:spPr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28712"/>
            <a:ext cx="5418364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/>
              <a:t>BioPython</a:t>
            </a:r>
            <a:r>
              <a:rPr lang="en-US" sz="2000"/>
              <a:t> is a library for biological computation in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What is done till now 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/>
              <a:t>Splitting the FASTA dataset into each individual sequences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/>
              <a:t>FASTA to .txt conversion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/>
              <a:t>FASTA to .csv conversion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/>
              <a:t>Merging of metadata with sequence data with key as ID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EDA92-56F3-A92D-D227-999321E2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73" y="3543988"/>
            <a:ext cx="2159291" cy="1679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1459AE-CEC4-6E28-54B4-A299A5C8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88" y="1420432"/>
            <a:ext cx="4047938" cy="1679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A42667-1173-5517-1FA4-753338015D43}"/>
              </a:ext>
            </a:extLst>
          </p:cNvPr>
          <p:cNvSpPr txBox="1"/>
          <p:nvPr/>
        </p:nvSpPr>
        <p:spPr>
          <a:xfrm>
            <a:off x="8133600" y="3099732"/>
            <a:ext cx="1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/>
              <a:t>.csv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ACBB8-FE13-303A-C3D9-CB79D72AC600}"/>
              </a:ext>
            </a:extLst>
          </p:cNvPr>
          <p:cNvSpPr txBox="1"/>
          <p:nvPr/>
        </p:nvSpPr>
        <p:spPr>
          <a:xfrm>
            <a:off x="8101912" y="5226195"/>
            <a:ext cx="1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/>
              <a:t>.txt dataset</a:t>
            </a:r>
          </a:p>
        </p:txBody>
      </p:sp>
    </p:spTree>
    <p:extLst>
      <p:ext uri="{BB962C8B-B14F-4D97-AF65-F5344CB8AC3E}">
        <p14:creationId xmlns:p14="http://schemas.microsoft.com/office/powerpoint/2010/main" val="324966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49" y="343123"/>
            <a:ext cx="5459551" cy="745030"/>
          </a:xfrm>
        </p:spPr>
        <p:txBody>
          <a:bodyPr/>
          <a:lstStyle/>
          <a:p>
            <a:r>
              <a:rPr lang="en-US"/>
              <a:t>Dataset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64" y="1138396"/>
            <a:ext cx="10647247" cy="16576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The downloaded dataset was highly imbalanced – some locations contains hundreds of sampled while others contained barely one or two.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To counter this, locations with less than a certain number of samples were removed from the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Samples with location as just “India” (around 3000 samples) were removed.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The rest of the samples were randomly oversampled to obtain a balanced dataset.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59A798-EF09-2A07-E17F-5A9D5FD6BA90}"/>
              </a:ext>
            </a:extLst>
          </p:cNvPr>
          <p:cNvGrpSpPr/>
          <p:nvPr/>
        </p:nvGrpSpPr>
        <p:grpSpPr>
          <a:xfrm>
            <a:off x="488760" y="2933164"/>
            <a:ext cx="11214479" cy="3726231"/>
            <a:chOff x="525337" y="2846247"/>
            <a:chExt cx="11214479" cy="37262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6DA6BA-D17F-822C-BB54-61053C491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25337" y="2846247"/>
              <a:ext cx="5063624" cy="33757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9EF7CB-8029-9AA5-40FB-82F894728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676192" y="2846247"/>
              <a:ext cx="5063624" cy="3375750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9783A3E-99BA-AE8B-D42D-9EEDCEB951AE}"/>
                </a:ext>
              </a:extLst>
            </p:cNvPr>
            <p:cNvSpPr/>
            <p:nvPr/>
          </p:nvSpPr>
          <p:spPr>
            <a:xfrm>
              <a:off x="5763364" y="4250224"/>
              <a:ext cx="738425" cy="567795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F11BA2-7528-F4C6-7DE9-8C6B89D3EA3C}"/>
                </a:ext>
              </a:extLst>
            </p:cNvPr>
            <p:cNvSpPr txBox="1"/>
            <p:nvPr/>
          </p:nvSpPr>
          <p:spPr>
            <a:xfrm>
              <a:off x="1384210" y="6195788"/>
              <a:ext cx="3345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1"/>
                <a:t>Before random oversampling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63005D-86F9-1A7D-8757-C2AB6D2A80E2}"/>
                </a:ext>
              </a:extLst>
            </p:cNvPr>
            <p:cNvSpPr txBox="1"/>
            <p:nvPr/>
          </p:nvSpPr>
          <p:spPr>
            <a:xfrm>
              <a:off x="7535067" y="6203146"/>
              <a:ext cx="3345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1"/>
                <a:t>After random oversampling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21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EB5C4172-DF3F-99A2-9135-D5003F2440A9}"/>
              </a:ext>
            </a:extLst>
          </p:cNvPr>
          <p:cNvSpPr/>
          <p:nvPr/>
        </p:nvSpPr>
        <p:spPr>
          <a:xfrm>
            <a:off x="1157051" y="5458164"/>
            <a:ext cx="681998" cy="652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sz="16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5AEC0B5-B433-7ADA-8EB2-91754931C120}"/>
              </a:ext>
            </a:extLst>
          </p:cNvPr>
          <p:cNvSpPr/>
          <p:nvPr/>
        </p:nvSpPr>
        <p:spPr>
          <a:xfrm>
            <a:off x="1138140" y="4199534"/>
            <a:ext cx="681998" cy="652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970DB1-7043-6524-77EC-2533FC1D12E7}"/>
              </a:ext>
            </a:extLst>
          </p:cNvPr>
          <p:cNvSpPr/>
          <p:nvPr/>
        </p:nvSpPr>
        <p:spPr>
          <a:xfrm>
            <a:off x="1141632" y="1575818"/>
            <a:ext cx="681998" cy="652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32" y="382722"/>
            <a:ext cx="5459551" cy="745030"/>
          </a:xfrm>
        </p:spPr>
        <p:txBody>
          <a:bodyPr/>
          <a:lstStyle/>
          <a:p>
            <a:r>
              <a:rPr lang="en-US"/>
              <a:t>ML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EBC036-343D-4B98-6E3B-9E20F8A66F06}"/>
              </a:ext>
            </a:extLst>
          </p:cNvPr>
          <p:cNvGrpSpPr/>
          <p:nvPr/>
        </p:nvGrpSpPr>
        <p:grpSpPr>
          <a:xfrm>
            <a:off x="1157051" y="1353312"/>
            <a:ext cx="9084229" cy="5010325"/>
            <a:chOff x="428598" y="1060433"/>
            <a:chExt cx="10891230" cy="56232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B20093-A696-25E0-B78B-535E677923DB}"/>
                </a:ext>
              </a:extLst>
            </p:cNvPr>
            <p:cNvSpPr txBox="1"/>
            <p:nvPr/>
          </p:nvSpPr>
          <p:spPr>
            <a:xfrm>
              <a:off x="643843" y="1348400"/>
              <a:ext cx="350196" cy="65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6D2DFBF-202E-A559-3648-82A41E6F017E}"/>
                </a:ext>
              </a:extLst>
            </p:cNvPr>
            <p:cNvSpPr/>
            <p:nvPr/>
          </p:nvSpPr>
          <p:spPr>
            <a:xfrm>
              <a:off x="1490314" y="1199347"/>
              <a:ext cx="2971958" cy="95516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/>
                <a:t>K-Merize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2ACE160-7987-17B5-7B24-7E918F516168}"/>
                </a:ext>
              </a:extLst>
            </p:cNvPr>
            <p:cNvSpPr/>
            <p:nvPr/>
          </p:nvSpPr>
          <p:spPr>
            <a:xfrm>
              <a:off x="4682946" y="1060433"/>
              <a:ext cx="6636882" cy="1232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>
                  <a:solidFill>
                    <a:schemeClr val="tx1"/>
                  </a:solidFill>
                </a:rPr>
                <a:t>The sequence is split into K-mers. For example, if K=3 and the sequence is AATGC, the K-Mers are AAT, ATG and TGC.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2B945FB-07F6-ADD4-9317-3D04F55508F9}"/>
                </a:ext>
              </a:extLst>
            </p:cNvPr>
            <p:cNvGrpSpPr/>
            <p:nvPr/>
          </p:nvGrpSpPr>
          <p:grpSpPr>
            <a:xfrm>
              <a:off x="428598" y="2778143"/>
              <a:ext cx="817658" cy="732792"/>
              <a:chOff x="1275389" y="1783702"/>
              <a:chExt cx="817658" cy="73279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C43EDA-2A97-33C0-067A-2E6FAD707787}"/>
                  </a:ext>
                </a:extLst>
              </p:cNvPr>
              <p:cNvSpPr/>
              <p:nvPr/>
            </p:nvSpPr>
            <p:spPr>
              <a:xfrm>
                <a:off x="1275389" y="1783702"/>
                <a:ext cx="817658" cy="73279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 sz="16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97BFA-0F4F-813A-A721-860C998D5DCF}"/>
                  </a:ext>
                </a:extLst>
              </p:cNvPr>
              <p:cNvSpPr txBox="1"/>
              <p:nvPr/>
            </p:nvSpPr>
            <p:spPr>
              <a:xfrm>
                <a:off x="1490634" y="1826297"/>
                <a:ext cx="350196" cy="65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>
                    <a:solidFill>
                      <a:schemeClr val="bg1"/>
                    </a:solidFill>
                    <a:latin typeface="+mj-lt"/>
                  </a:rPr>
                  <a:t>2</a:t>
                </a:r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AF4EC94-0872-54FB-87AC-7102283FB69C}"/>
                </a:ext>
              </a:extLst>
            </p:cNvPr>
            <p:cNvSpPr/>
            <p:nvPr/>
          </p:nvSpPr>
          <p:spPr>
            <a:xfrm>
              <a:off x="1490314" y="2624851"/>
              <a:ext cx="2971958" cy="95516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/>
                <a:t>Convert to N-Grams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8D2FFE1-E4E5-6FF8-7C8C-8A31783FAB33}"/>
                </a:ext>
              </a:extLst>
            </p:cNvPr>
            <p:cNvSpPr/>
            <p:nvPr/>
          </p:nvSpPr>
          <p:spPr>
            <a:xfrm>
              <a:off x="4675349" y="2523850"/>
              <a:ext cx="6636882" cy="1232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>
                  <a:solidFill>
                    <a:schemeClr val="tx1"/>
                  </a:solidFill>
                </a:rPr>
                <a:t>The K-Mers are split into N-grams. For example, if the K-Mers are AAT, ATG and TGC; and N=2, the N-grams are AAT ATC and ATG TGC. This preserves some ordering present in the original sequence.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164F69-C518-137A-12D3-771D571F1178}"/>
                </a:ext>
              </a:extLst>
            </p:cNvPr>
            <p:cNvSpPr txBox="1"/>
            <p:nvPr/>
          </p:nvSpPr>
          <p:spPr>
            <a:xfrm>
              <a:off x="643843" y="4286293"/>
              <a:ext cx="350196" cy="65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EA10724-DA58-F0FA-062E-F78C1A94B3BA}"/>
                </a:ext>
              </a:extLst>
            </p:cNvPr>
            <p:cNvSpPr/>
            <p:nvPr/>
          </p:nvSpPr>
          <p:spPr>
            <a:xfrm>
              <a:off x="1471085" y="4126181"/>
              <a:ext cx="2971958" cy="95516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/>
                <a:t>Vectorize Using Count Vectorizer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ED8DA7-A408-A5A3-EC05-61A3226C40EC}"/>
                </a:ext>
              </a:extLst>
            </p:cNvPr>
            <p:cNvSpPr/>
            <p:nvPr/>
          </p:nvSpPr>
          <p:spPr>
            <a:xfrm>
              <a:off x="4690543" y="3987267"/>
              <a:ext cx="6621688" cy="1232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>
                  <a:solidFill>
                    <a:schemeClr val="tx1"/>
                  </a:solidFill>
                </a:rPr>
                <a:t>The tokens are the N-grams. The tokens are vectorized using a bag of words model (count vectorizer).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EE3F5-DA0A-1776-4A14-E8B845AC29DF}"/>
                </a:ext>
              </a:extLst>
            </p:cNvPr>
            <p:cNvSpPr txBox="1"/>
            <p:nvPr/>
          </p:nvSpPr>
          <p:spPr>
            <a:xfrm>
              <a:off x="643843" y="5705678"/>
              <a:ext cx="350196" cy="65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5F8E12-E3F3-665B-6B2D-8C78D0B69D63}"/>
                </a:ext>
              </a:extLst>
            </p:cNvPr>
            <p:cNvSpPr/>
            <p:nvPr/>
          </p:nvSpPr>
          <p:spPr>
            <a:xfrm>
              <a:off x="1490314" y="5556252"/>
              <a:ext cx="2971958" cy="95516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/>
                <a:t>Classify Using Suitable Classifier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2932A8B-8E43-1814-BC4C-35AD9F5BF2A1}"/>
                </a:ext>
              </a:extLst>
            </p:cNvPr>
            <p:cNvSpPr/>
            <p:nvPr/>
          </p:nvSpPr>
          <p:spPr>
            <a:xfrm>
              <a:off x="4675349" y="5450684"/>
              <a:ext cx="6621688" cy="12329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>
                  <a:solidFill>
                    <a:schemeClr val="tx1"/>
                  </a:solidFill>
                </a:rPr>
                <a:t>The vectors are used to train a location classifier. The classifier predicts the location of test samples.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33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develop and deploy an AI/ML model/web app that is capable of accurately predicting from which location a particular sequence originated or spread from.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60504D-B1B8-3D13-884D-EC66E8C76F5E}"/>
              </a:ext>
            </a:extLst>
          </p:cNvPr>
          <p:cNvGrpSpPr/>
          <p:nvPr/>
        </p:nvGrpSpPr>
        <p:grpSpPr>
          <a:xfrm>
            <a:off x="1245325" y="3624673"/>
            <a:ext cx="8929935" cy="1994311"/>
            <a:chOff x="1245325" y="3628860"/>
            <a:chExt cx="8670371" cy="155797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369C62D-3D1B-0171-CB72-98260420E80C}"/>
                </a:ext>
              </a:extLst>
            </p:cNvPr>
            <p:cNvSpPr/>
            <p:nvPr/>
          </p:nvSpPr>
          <p:spPr>
            <a:xfrm>
              <a:off x="1245325" y="4123951"/>
              <a:ext cx="2053479" cy="713226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/>
                <a:t>Sequence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106F02D-3377-FD81-28A7-8FDF07FE6C10}"/>
                </a:ext>
              </a:extLst>
            </p:cNvPr>
            <p:cNvSpPr/>
            <p:nvPr/>
          </p:nvSpPr>
          <p:spPr>
            <a:xfrm>
              <a:off x="3557075" y="4202437"/>
              <a:ext cx="738425" cy="56779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6FEE0D-DCBF-CDA3-4198-99F08FCD4C50}"/>
                </a:ext>
              </a:extLst>
            </p:cNvPr>
            <p:cNvSpPr/>
            <p:nvPr/>
          </p:nvSpPr>
          <p:spPr>
            <a:xfrm>
              <a:off x="4553771" y="3628860"/>
              <a:ext cx="2053479" cy="155797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/>
                <a:t>Black Box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28BE305-A3D7-AE7C-5EE7-E7B3D23C408F}"/>
                </a:ext>
              </a:extLst>
            </p:cNvPr>
            <p:cNvSpPr/>
            <p:nvPr/>
          </p:nvSpPr>
          <p:spPr>
            <a:xfrm>
              <a:off x="7862217" y="4123951"/>
              <a:ext cx="2053479" cy="713226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/>
                <a:t>Location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99F87BD-FDCF-EEA1-45CF-B9C05A68AECB}"/>
                </a:ext>
              </a:extLst>
            </p:cNvPr>
            <p:cNvSpPr/>
            <p:nvPr/>
          </p:nvSpPr>
          <p:spPr>
            <a:xfrm>
              <a:off x="6865521" y="4202437"/>
              <a:ext cx="738425" cy="56779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</p:grp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2D213-8D13-F0DD-D25E-CF7B65AA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84811"/>
            <a:ext cx="8411936" cy="3483302"/>
          </a:xfrm>
        </p:spPr>
        <p:txBody>
          <a:bodyPr>
            <a:normAutofit fontScale="85000" lnSpcReduction="20000"/>
          </a:bodyPr>
          <a:lstStyle/>
          <a:p>
            <a:r>
              <a:rPr lang="en-IN" sz="2500"/>
              <a:t>Multiple models were tested, namely –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/>
              <a:t>Bayes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/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/>
              <a:t>Random Forest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/>
              <a:t>Support Vector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/>
              <a:t>K Nearest Neighbours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/>
              <a:t>Decision Tree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/>
              <a:t>Multi-Layer Perceptron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/>
              <a:t>Gradient Boosting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/>
              <a:t>Ada Boost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1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43" y="414370"/>
            <a:ext cx="9779183" cy="755588"/>
          </a:xfrm>
        </p:spPr>
        <p:txBody>
          <a:bodyPr/>
          <a:lstStyle/>
          <a:p>
            <a:r>
              <a:rPr lang="en-US"/>
              <a:t>Classifier Accuracy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2D213-8D13-F0DD-D25E-CF7B65AA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546" y="2998218"/>
            <a:ext cx="3004622" cy="1060704"/>
          </a:xfrm>
        </p:spPr>
        <p:txBody>
          <a:bodyPr/>
          <a:lstStyle/>
          <a:p>
            <a:r>
              <a:rPr lang="en-IN"/>
              <a:t>Random forest classifier provided the best accuracy of </a:t>
            </a:r>
            <a:r>
              <a:rPr lang="en-IN" b="1"/>
              <a:t>97%.</a:t>
            </a:r>
            <a:endParaRPr lang="en-IN" sz="20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2747D-DAF3-957E-B250-195A0279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3443" y="1440298"/>
            <a:ext cx="7504998" cy="50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414370"/>
            <a:ext cx="10692277" cy="755588"/>
          </a:xfrm>
        </p:spPr>
        <p:txBody>
          <a:bodyPr/>
          <a:lstStyle/>
          <a:p>
            <a:r>
              <a:rPr lang="en-US" sz="4400"/>
              <a:t>Classifier Prediction Time Comparison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2747D-DAF3-957E-B250-195A0279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54471" y="1510122"/>
            <a:ext cx="7504998" cy="50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414370"/>
            <a:ext cx="10692277" cy="755588"/>
          </a:xfrm>
        </p:spPr>
        <p:txBody>
          <a:bodyPr/>
          <a:lstStyle/>
          <a:p>
            <a:r>
              <a:rPr lang="en-US" sz="4400"/>
              <a:t>Classifier File Size Comparison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2747D-DAF3-957E-B250-195A0279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54471" y="1510122"/>
            <a:ext cx="7504997" cy="50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070" y="2912508"/>
            <a:ext cx="2608978" cy="1032984"/>
          </a:xfrm>
        </p:spPr>
        <p:txBody>
          <a:bodyPr/>
          <a:lstStyle/>
          <a:p>
            <a:r>
              <a:rPr lang="en-US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1205779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 descr="Timeline Placeholder ">
            <a:extLst>
              <a:ext uri="{FF2B5EF4-FFF2-40B4-BE49-F238E27FC236}">
                <a16:creationId xmlns:a16="http://schemas.microsoft.com/office/drawing/2014/main" id="{6778CD57-DD28-732E-E3E5-FF29E5956D6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920824"/>
              </p:ext>
            </p:extLst>
          </p:nvPr>
        </p:nvGraphicFramePr>
        <p:xfrm>
          <a:off x="1166813" y="2087563"/>
          <a:ext cx="9780587" cy="389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A4637AA-705F-086B-5B1D-748C71F4779E}"/>
              </a:ext>
            </a:extLst>
          </p:cNvPr>
          <p:cNvSpPr/>
          <p:nvPr/>
        </p:nvSpPr>
        <p:spPr>
          <a:xfrm>
            <a:off x="9574222" y="2543257"/>
            <a:ext cx="817658" cy="8176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7FD9AE-2DD9-8667-B09E-6441C8DA77A0}"/>
              </a:ext>
            </a:extLst>
          </p:cNvPr>
          <p:cNvSpPr/>
          <p:nvPr/>
        </p:nvSpPr>
        <p:spPr>
          <a:xfrm>
            <a:off x="7611019" y="2543257"/>
            <a:ext cx="817658" cy="8176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6224E0-8FC5-A91C-4C39-5EAAC6DD1607}"/>
              </a:ext>
            </a:extLst>
          </p:cNvPr>
          <p:cNvSpPr/>
          <p:nvPr/>
        </p:nvSpPr>
        <p:spPr>
          <a:xfrm>
            <a:off x="3667923" y="2543257"/>
            <a:ext cx="817658" cy="8176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28B0E6F-20B5-B58A-313C-BDABC14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664" y="451836"/>
            <a:ext cx="9604011" cy="1263486"/>
          </a:xfrm>
        </p:spPr>
        <p:txBody>
          <a:bodyPr/>
          <a:lstStyle/>
          <a:p>
            <a:r>
              <a:rPr lang="en-US" sz="4000"/>
              <a:t>Functional and Non-functional Requirements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2BD69-6675-0D85-D7DF-0F421E42A5C0}"/>
              </a:ext>
            </a:extLst>
          </p:cNvPr>
          <p:cNvSpPr txBox="1"/>
          <p:nvPr/>
        </p:nvSpPr>
        <p:spPr>
          <a:xfrm>
            <a:off x="1933081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2EF88-B068-E11C-D5FC-B4D02F1051C9}"/>
              </a:ext>
            </a:extLst>
          </p:cNvPr>
          <p:cNvSpPr txBox="1"/>
          <p:nvPr/>
        </p:nvSpPr>
        <p:spPr>
          <a:xfrm>
            <a:off x="587777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A0979-0F48-C5F5-31E8-EB11AEC257ED}"/>
              </a:ext>
            </a:extLst>
          </p:cNvPr>
          <p:cNvSpPr txBox="1"/>
          <p:nvPr/>
        </p:nvSpPr>
        <p:spPr>
          <a:xfrm>
            <a:off x="7844750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ABAF5-1FA6-1214-DB20-F0B21DE4A9FE}"/>
              </a:ext>
            </a:extLst>
          </p:cNvPr>
          <p:cNvSpPr txBox="1"/>
          <p:nvPr/>
        </p:nvSpPr>
        <p:spPr>
          <a:xfrm>
            <a:off x="9807953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5C38B-C6FE-F156-7566-26186A2E54E1}"/>
              </a:ext>
            </a:extLst>
          </p:cNvPr>
          <p:cNvSpPr txBox="1"/>
          <p:nvPr/>
        </p:nvSpPr>
        <p:spPr>
          <a:xfrm>
            <a:off x="390165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331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06" y="2871882"/>
            <a:ext cx="6220278" cy="11142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8762891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/>
              <a:t>Common Transmission Chains -</a:t>
            </a:r>
            <a:r>
              <a:rPr lang="en-US" sz="2400"/>
              <a:t>  In a given location, if multiple individuals are infected with the same viral strain and they pass it on to others in a similar way, a common transmission chain is established. This means that the virus is being transmitted locally within a specific geographic area.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/>
              <a:t>Limited Introduction of New Variants –</a:t>
            </a:r>
            <a:r>
              <a:rPr lang="en-US" sz="2400"/>
              <a:t> There may be limited introduction of new viral variants from outside the location. This is because most cases are linked by local transmission, and new variants have a lesser chance of being introduced from other locations.</a:t>
            </a:r>
          </a:p>
        </p:txBody>
      </p:sp>
    </p:spTree>
    <p:extLst>
      <p:ext uri="{BB962C8B-B14F-4D97-AF65-F5344CB8AC3E}">
        <p14:creationId xmlns:p14="http://schemas.microsoft.com/office/powerpoint/2010/main" val="38184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AF8AF-8E1B-928B-4640-54FD4E0C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83" y="65314"/>
            <a:ext cx="2678570" cy="906480"/>
          </a:xfrm>
        </p:spPr>
        <p:txBody>
          <a:bodyPr/>
          <a:lstStyle/>
          <a:p>
            <a:r>
              <a:rPr lang="en-IN"/>
              <a:t>Example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766AFA6-8526-FA03-54E5-8F763F318303}"/>
              </a:ext>
            </a:extLst>
          </p:cNvPr>
          <p:cNvGrpSpPr/>
          <p:nvPr/>
        </p:nvGrpSpPr>
        <p:grpSpPr>
          <a:xfrm>
            <a:off x="430283" y="1150488"/>
            <a:ext cx="8978893" cy="5428791"/>
            <a:chOff x="558299" y="1150488"/>
            <a:chExt cx="8960605" cy="542879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FA18CA2-A942-4265-274B-6772275802A7}"/>
                </a:ext>
              </a:extLst>
            </p:cNvPr>
            <p:cNvGrpSpPr/>
            <p:nvPr/>
          </p:nvGrpSpPr>
          <p:grpSpPr>
            <a:xfrm>
              <a:off x="558299" y="1150488"/>
              <a:ext cx="8960605" cy="5428791"/>
              <a:chOff x="430283" y="1159632"/>
              <a:chExt cx="9034295" cy="542879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85A6A43-6FD2-A8E6-B6AD-D74D44EFF368}"/>
                  </a:ext>
                </a:extLst>
              </p:cNvPr>
              <p:cNvGrpSpPr/>
              <p:nvPr/>
            </p:nvGrpSpPr>
            <p:grpSpPr>
              <a:xfrm>
                <a:off x="430283" y="1159632"/>
                <a:ext cx="9034295" cy="5428791"/>
                <a:chOff x="462244" y="822175"/>
                <a:chExt cx="9184676" cy="5428791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C0AD2B0-E97C-EF95-FC9B-41B4A93078FE}"/>
                    </a:ext>
                  </a:extLst>
                </p:cNvPr>
                <p:cNvSpPr txBox="1"/>
                <p:nvPr/>
              </p:nvSpPr>
              <p:spPr>
                <a:xfrm>
                  <a:off x="462245" y="822175"/>
                  <a:ext cx="4122887" cy="22505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IN" sz="1400"/>
                </a:p>
                <a:p>
                  <a:pPr algn="ctr"/>
                  <a:r>
                    <a:rPr lang="en-IN" sz="1400"/>
                    <a:t>AACCAACCAACTTTCGATCTCTTGTAGATCTGTTCTCTAAACGAACTTTAAAATCTGTGTGGCTGTCACTCGGCTGCATGCTTAGTGCACTCACGCAGTATAATTAATAACTAATTACTGTCGTTGACAGGACACGAGTAACTCGTCTATCTTCTGCAGGCTGCTTACGGTTTCG…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BDD72F7-8224-ACF7-2457-2A8F22B73FAD}"/>
                    </a:ext>
                  </a:extLst>
                </p:cNvPr>
                <p:cNvSpPr txBox="1"/>
                <p:nvPr/>
              </p:nvSpPr>
              <p:spPr>
                <a:xfrm>
                  <a:off x="5524033" y="822175"/>
                  <a:ext cx="4122887" cy="22505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IN" sz="1400"/>
                </a:p>
                <a:p>
                  <a:pPr algn="ctr"/>
                  <a:r>
                    <a:rPr lang="en-IN" sz="1400"/>
                    <a:t>ACCAACCAACTTTCGATCTCTTGTAGATCTGTTCTCTAAACGAACTTTAAAATCTGTGTGGCTGTCACTCGGCTGCATGCTTAGTGCACTCACGCAGTATAATTAATAACTAATTACTGTCGTTGACAGGACACGAGTAACTCGTCTATCTTCTGCAGGCTGCTTACGGTTTCGT…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B411E4B-D457-A5D2-7180-FB149E10319A}"/>
                    </a:ext>
                  </a:extLst>
                </p:cNvPr>
                <p:cNvSpPr txBox="1"/>
                <p:nvPr/>
              </p:nvSpPr>
              <p:spPr>
                <a:xfrm>
                  <a:off x="462244" y="4000447"/>
                  <a:ext cx="4122887" cy="22505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IN" sz="1400"/>
                </a:p>
                <a:p>
                  <a:pPr algn="ctr"/>
                  <a:r>
                    <a:rPr lang="en-IN" sz="1400"/>
                    <a:t>CTTTCGATCTCTTGTAGATCTGTTCTCTAAACGAACTTTAAAATCTGTGTGGCTGTCACTCGGCTGCATGCTTAGTGCACTCACGCAGTATAATTAATAACTAATTACTGTCGTTGACAGGACACGAGTAACTCGTCTATCTTCTGCAGGCTGCTTACGGTTTCGTCCGTTTTGC…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B46190C-1609-80F5-CE4C-BE962F01CE05}"/>
                    </a:ext>
                  </a:extLst>
                </p:cNvPr>
                <p:cNvSpPr txBox="1"/>
                <p:nvPr/>
              </p:nvSpPr>
              <p:spPr>
                <a:xfrm>
                  <a:off x="5524033" y="3993194"/>
                  <a:ext cx="4122887" cy="22505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IN" sz="1400"/>
                </a:p>
                <a:p>
                  <a:pPr algn="ctr"/>
                  <a:r>
                    <a:rPr lang="en-IN" sz="1400"/>
                    <a:t>ACTTTCGATCTCTTGTAGATCTGTTCTCTAAACGAACTTTAAAATCTGTGTGGCTGTCACTCGGCTGCATGCTTAGTGCACTCACGCAGTATAATTAATAACTAATTACTGTCGTTGACAGGACACGAGTAACTCGTCTATCTTCTGCAGGCTGCTTACGGTTTCGTCCGTTTTG…</a:t>
                  </a:r>
                </a:p>
              </p:txBody>
            </p:sp>
            <p:sp>
              <p:nvSpPr>
                <p:cNvPr id="15" name="Arrow: Left-Right 14">
                  <a:extLst>
                    <a:ext uri="{FF2B5EF4-FFF2-40B4-BE49-F238E27FC236}">
                      <a16:creationId xmlns:a16="http://schemas.microsoft.com/office/drawing/2014/main" id="{891F611E-FB8F-8CE6-0E79-BA3EED79C87B}"/>
                    </a:ext>
                  </a:extLst>
                </p:cNvPr>
                <p:cNvSpPr/>
                <p:nvPr/>
              </p:nvSpPr>
              <p:spPr>
                <a:xfrm rot="5400000">
                  <a:off x="2225111" y="3422632"/>
                  <a:ext cx="597151" cy="263904"/>
                </a:xfrm>
                <a:prstGeom prst="leftRight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" name="Arrow: Left-Right 57">
                  <a:extLst>
                    <a:ext uri="{FF2B5EF4-FFF2-40B4-BE49-F238E27FC236}">
                      <a16:creationId xmlns:a16="http://schemas.microsoft.com/office/drawing/2014/main" id="{9DB5A8C4-929A-70DB-FA9D-ADA0DD72C725}"/>
                    </a:ext>
                  </a:extLst>
                </p:cNvPr>
                <p:cNvSpPr/>
                <p:nvPr/>
              </p:nvSpPr>
              <p:spPr>
                <a:xfrm rot="5400000">
                  <a:off x="7286900" y="3422633"/>
                  <a:ext cx="597151" cy="263904"/>
                </a:xfrm>
                <a:prstGeom prst="leftRight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1" name="Arrow: Left-Right 60">
                  <a:extLst>
                    <a:ext uri="{FF2B5EF4-FFF2-40B4-BE49-F238E27FC236}">
                      <a16:creationId xmlns:a16="http://schemas.microsoft.com/office/drawing/2014/main" id="{11739558-5EC4-4F41-8D09-0BB231B29E66}"/>
                    </a:ext>
                  </a:extLst>
                </p:cNvPr>
                <p:cNvSpPr/>
                <p:nvPr/>
              </p:nvSpPr>
              <p:spPr>
                <a:xfrm rot="10800000">
                  <a:off x="4756006" y="1837122"/>
                  <a:ext cx="597151" cy="263904"/>
                </a:xfrm>
                <a:prstGeom prst="leftRight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Arrow: Left-Right 61">
                  <a:extLst>
                    <a:ext uri="{FF2B5EF4-FFF2-40B4-BE49-F238E27FC236}">
                      <a16:creationId xmlns:a16="http://schemas.microsoft.com/office/drawing/2014/main" id="{D5E95303-ACC5-7CF6-BA28-3A4831765522}"/>
                    </a:ext>
                  </a:extLst>
                </p:cNvPr>
                <p:cNvSpPr/>
                <p:nvPr/>
              </p:nvSpPr>
              <p:spPr>
                <a:xfrm rot="10800000">
                  <a:off x="4756006" y="5008142"/>
                  <a:ext cx="597151" cy="263904"/>
                </a:xfrm>
                <a:prstGeom prst="leftRight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4" name="Multiplication Sign 73">
                <a:extLst>
                  <a:ext uri="{FF2B5EF4-FFF2-40B4-BE49-F238E27FC236}">
                    <a16:creationId xmlns:a16="http://schemas.microsoft.com/office/drawing/2014/main" id="{38C7F931-EFAD-D22B-A377-2FE181BAC739}"/>
                  </a:ext>
                </a:extLst>
              </p:cNvPr>
              <p:cNvSpPr/>
              <p:nvPr/>
            </p:nvSpPr>
            <p:spPr>
              <a:xfrm>
                <a:off x="2249172" y="3705168"/>
                <a:ext cx="417601" cy="380999"/>
              </a:xfrm>
              <a:prstGeom prst="mathMultiply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Multiplication Sign 74">
                <a:extLst>
                  <a:ext uri="{FF2B5EF4-FFF2-40B4-BE49-F238E27FC236}">
                    <a16:creationId xmlns:a16="http://schemas.microsoft.com/office/drawing/2014/main" id="{089DBFE2-B9CA-D056-B15A-6403F89249E9}"/>
                  </a:ext>
                </a:extLst>
              </p:cNvPr>
              <p:cNvSpPr/>
              <p:nvPr/>
            </p:nvSpPr>
            <p:spPr>
              <a:xfrm>
                <a:off x="7228084" y="3701542"/>
                <a:ext cx="417601" cy="380999"/>
              </a:xfrm>
              <a:prstGeom prst="mathMultiply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AF22281-360A-65BC-9F71-19C797C11FA8}"/>
                </a:ext>
              </a:extLst>
            </p:cNvPr>
            <p:cNvSpPr/>
            <p:nvPr/>
          </p:nvSpPr>
          <p:spPr>
            <a:xfrm>
              <a:off x="1377436" y="1333241"/>
              <a:ext cx="2384025" cy="35464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/>
                <a:t>Sample 1 - Karnataka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81C677C-9E8D-5E6A-B1D6-2EA76CE66316}"/>
                </a:ext>
              </a:extLst>
            </p:cNvPr>
            <p:cNvSpPr/>
            <p:nvPr/>
          </p:nvSpPr>
          <p:spPr>
            <a:xfrm>
              <a:off x="6315736" y="1333241"/>
              <a:ext cx="2384025" cy="35464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/>
                <a:t>Sample 2 - Karnataka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2512EF45-3961-1166-F95E-4D99C136D1A6}"/>
                </a:ext>
              </a:extLst>
            </p:cNvPr>
            <p:cNvSpPr/>
            <p:nvPr/>
          </p:nvSpPr>
          <p:spPr>
            <a:xfrm>
              <a:off x="1658161" y="4523370"/>
              <a:ext cx="1822576" cy="35464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/>
                <a:t>Sample 3 - Delhi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284A053-5627-6878-3474-310971BD163F}"/>
                </a:ext>
              </a:extLst>
            </p:cNvPr>
            <p:cNvSpPr/>
            <p:nvPr/>
          </p:nvSpPr>
          <p:spPr>
            <a:xfrm>
              <a:off x="6596460" y="4523369"/>
              <a:ext cx="1822576" cy="35464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/>
                <a:t>Sample 4 - Delhi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56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ADD3-EA62-EF42-EDAA-5EEE93B3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706563"/>
          </a:xfrm>
        </p:spPr>
        <p:txBody>
          <a:bodyPr/>
          <a:lstStyle/>
          <a:p>
            <a:r>
              <a:rPr lang="en-US"/>
              <a:t>The Dataset – RCoV19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6813" y="2024063"/>
            <a:ext cx="9780587" cy="33321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RCoV19 is a comprehensive collection of data related to the COVID-19 pandemic caused by the SARS-CoV-2 virus - </a:t>
            </a:r>
            <a:r>
              <a:rPr lang="en-US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https://ngdc.cncb.ac.cn/ncov/?lang=en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Created to facilitate research and analysis of the virus, its transmission, and its impact on public health.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Includes a wide range of information, such as epidemiological data, clinical data, genomic data, and more.</a:t>
            </a:r>
          </a:p>
        </p:txBody>
      </p:sp>
    </p:spTree>
    <p:extLst>
      <p:ext uri="{BB962C8B-B14F-4D97-AF65-F5344CB8AC3E}">
        <p14:creationId xmlns:p14="http://schemas.microsoft.com/office/powerpoint/2010/main" val="267856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8B0E6F-20B5-B58A-313C-BDABC14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/>
              <a:t>RCoV19 – Some Quick Facts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924BF86-CF12-6A0C-0D29-331F515944EB}"/>
              </a:ext>
            </a:extLst>
          </p:cNvPr>
          <p:cNvSpPr/>
          <p:nvPr/>
        </p:nvSpPr>
        <p:spPr>
          <a:xfrm>
            <a:off x="1166813" y="2087563"/>
            <a:ext cx="1910270" cy="3890962"/>
          </a:xfrm>
          <a:custGeom>
            <a:avLst/>
            <a:gdLst>
              <a:gd name="connsiteX0" fmla="*/ 0 w 1910270"/>
              <a:gd name="connsiteY0" fmla="*/ 0 h 3890962"/>
              <a:gd name="connsiteX1" fmla="*/ 1910270 w 1910270"/>
              <a:gd name="connsiteY1" fmla="*/ 0 h 3890962"/>
              <a:gd name="connsiteX2" fmla="*/ 1910270 w 1910270"/>
              <a:gd name="connsiteY2" fmla="*/ 3890962 h 3890962"/>
              <a:gd name="connsiteX3" fmla="*/ 0 w 1910270"/>
              <a:gd name="connsiteY3" fmla="*/ 3890962 h 3890962"/>
              <a:gd name="connsiteX4" fmla="*/ 0 w 1910270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70" h="3890962">
                <a:moveTo>
                  <a:pt x="0" y="0"/>
                </a:moveTo>
                <a:lnTo>
                  <a:pt x="1910270" y="0"/>
                </a:lnTo>
                <a:lnTo>
                  <a:pt x="1910270" y="3890962"/>
                </a:lnTo>
                <a:lnTo>
                  <a:pt x="0" y="389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1655952" rIns="99568" bIns="877762" numCol="1" spcCol="1270" anchor="t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>
                <a:latin typeface="+mn-lt"/>
              </a:rPr>
              <a:t>16,901,308</a:t>
            </a:r>
          </a:p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/>
              <a:t>SARS-COV-2 sequences</a:t>
            </a:r>
            <a:endParaRPr lang="en-US" sz="2000" kern="120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77D4B5-CF91-B0F2-0E64-DE9834076378}"/>
              </a:ext>
            </a:extLst>
          </p:cNvPr>
          <p:cNvSpPr/>
          <p:nvPr/>
        </p:nvSpPr>
        <p:spPr>
          <a:xfrm>
            <a:off x="1713119" y="2560036"/>
            <a:ext cx="817658" cy="8176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1EA085-1C8D-4077-823D-8E8A91B55F90}"/>
              </a:ext>
            </a:extLst>
          </p:cNvPr>
          <p:cNvSpPr/>
          <p:nvPr/>
        </p:nvSpPr>
        <p:spPr>
          <a:xfrm>
            <a:off x="3131927" y="2087563"/>
            <a:ext cx="1910270" cy="3890962"/>
          </a:xfrm>
          <a:custGeom>
            <a:avLst/>
            <a:gdLst>
              <a:gd name="connsiteX0" fmla="*/ 0 w 1910270"/>
              <a:gd name="connsiteY0" fmla="*/ 0 h 3890962"/>
              <a:gd name="connsiteX1" fmla="*/ 1910270 w 1910270"/>
              <a:gd name="connsiteY1" fmla="*/ 0 h 3890962"/>
              <a:gd name="connsiteX2" fmla="*/ 1910270 w 1910270"/>
              <a:gd name="connsiteY2" fmla="*/ 3890962 h 3890962"/>
              <a:gd name="connsiteX3" fmla="*/ 0 w 1910270"/>
              <a:gd name="connsiteY3" fmla="*/ 3890962 h 3890962"/>
              <a:gd name="connsiteX4" fmla="*/ 0 w 1910270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70" h="3890962">
                <a:moveTo>
                  <a:pt x="0" y="0"/>
                </a:moveTo>
                <a:lnTo>
                  <a:pt x="1910270" y="0"/>
                </a:lnTo>
                <a:lnTo>
                  <a:pt x="1910270" y="3890962"/>
                </a:lnTo>
                <a:lnTo>
                  <a:pt x="0" y="389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1655952" rIns="99568" bIns="877762" numCol="1" spcCol="1270" anchor="t" anchorCtr="1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9428</a:t>
            </a:r>
          </a:p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Locations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E17E74-B9A9-B8FA-D330-8974305BAA0C}"/>
              </a:ext>
            </a:extLst>
          </p:cNvPr>
          <p:cNvSpPr/>
          <p:nvPr/>
        </p:nvSpPr>
        <p:spPr>
          <a:xfrm>
            <a:off x="3680698" y="2560036"/>
            <a:ext cx="817658" cy="8176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B307A9-7377-6D87-80AD-F29C2DDFE0DB}"/>
              </a:ext>
            </a:extLst>
          </p:cNvPr>
          <p:cNvSpPr/>
          <p:nvPr/>
        </p:nvSpPr>
        <p:spPr>
          <a:xfrm>
            <a:off x="5105447" y="2087563"/>
            <a:ext cx="1910270" cy="3890962"/>
          </a:xfrm>
          <a:custGeom>
            <a:avLst/>
            <a:gdLst>
              <a:gd name="connsiteX0" fmla="*/ 0 w 1910270"/>
              <a:gd name="connsiteY0" fmla="*/ 0 h 3890962"/>
              <a:gd name="connsiteX1" fmla="*/ 1910270 w 1910270"/>
              <a:gd name="connsiteY1" fmla="*/ 0 h 3890962"/>
              <a:gd name="connsiteX2" fmla="*/ 1910270 w 1910270"/>
              <a:gd name="connsiteY2" fmla="*/ 3890962 h 3890962"/>
              <a:gd name="connsiteX3" fmla="*/ 0 w 1910270"/>
              <a:gd name="connsiteY3" fmla="*/ 3890962 h 3890962"/>
              <a:gd name="connsiteX4" fmla="*/ 0 w 1910270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70" h="3890962">
                <a:moveTo>
                  <a:pt x="0" y="0"/>
                </a:moveTo>
                <a:lnTo>
                  <a:pt x="1910270" y="0"/>
                </a:lnTo>
                <a:lnTo>
                  <a:pt x="1910270" y="3890962"/>
                </a:lnTo>
                <a:lnTo>
                  <a:pt x="0" y="389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1655952" rIns="99568" bIns="877762" numCol="1" spcCol="1270" anchor="t" anchorCtr="1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297,203</a:t>
            </a:r>
          </a:p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/>
              <a:t>SARS-COV-2 sequences sampled from India</a:t>
            </a:r>
            <a:endParaRPr lang="en-US" sz="2000" kern="1200"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8563F4-65FD-52AA-9557-E21A5E2E1590}"/>
              </a:ext>
            </a:extLst>
          </p:cNvPr>
          <p:cNvSpPr/>
          <p:nvPr/>
        </p:nvSpPr>
        <p:spPr>
          <a:xfrm>
            <a:off x="5648277" y="2560036"/>
            <a:ext cx="817658" cy="8176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EE0CE9-E9EA-360C-7130-60D8E975716C}"/>
              </a:ext>
            </a:extLst>
          </p:cNvPr>
          <p:cNvSpPr/>
          <p:nvPr/>
        </p:nvSpPr>
        <p:spPr>
          <a:xfrm>
            <a:off x="7069550" y="2087563"/>
            <a:ext cx="1910270" cy="3890962"/>
          </a:xfrm>
          <a:custGeom>
            <a:avLst/>
            <a:gdLst>
              <a:gd name="connsiteX0" fmla="*/ 0 w 1910270"/>
              <a:gd name="connsiteY0" fmla="*/ 0 h 3890962"/>
              <a:gd name="connsiteX1" fmla="*/ 1910270 w 1910270"/>
              <a:gd name="connsiteY1" fmla="*/ 0 h 3890962"/>
              <a:gd name="connsiteX2" fmla="*/ 1910270 w 1910270"/>
              <a:gd name="connsiteY2" fmla="*/ 3890962 h 3890962"/>
              <a:gd name="connsiteX3" fmla="*/ 0 w 1910270"/>
              <a:gd name="connsiteY3" fmla="*/ 3890962 h 3890962"/>
              <a:gd name="connsiteX4" fmla="*/ 0 w 1910270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70" h="3890962">
                <a:moveTo>
                  <a:pt x="0" y="0"/>
                </a:moveTo>
                <a:lnTo>
                  <a:pt x="1910270" y="0"/>
                </a:lnTo>
                <a:lnTo>
                  <a:pt x="1910270" y="3890962"/>
                </a:lnTo>
                <a:lnTo>
                  <a:pt x="0" y="389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1655952" rIns="99568" bIns="877762" numCol="1" spcCol="1270" anchor="t" anchorCtr="1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4,723</a:t>
            </a:r>
          </a:p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/>
              <a:t>SARS-COV-2 sequences sampled from India that are downloadable</a:t>
            </a:r>
            <a:endParaRPr lang="en-US" sz="2000" kern="1200"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96FCDB-9C3E-F690-93EB-D2CAE935D926}"/>
              </a:ext>
            </a:extLst>
          </p:cNvPr>
          <p:cNvSpPr/>
          <p:nvPr/>
        </p:nvSpPr>
        <p:spPr>
          <a:xfrm>
            <a:off x="7615856" y="2560036"/>
            <a:ext cx="817658" cy="8176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228BE0-8717-ED20-BC25-107D91656A31}"/>
              </a:ext>
            </a:extLst>
          </p:cNvPr>
          <p:cNvSpPr/>
          <p:nvPr/>
        </p:nvSpPr>
        <p:spPr>
          <a:xfrm>
            <a:off x="9037129" y="2087563"/>
            <a:ext cx="1910270" cy="3890962"/>
          </a:xfrm>
          <a:custGeom>
            <a:avLst/>
            <a:gdLst>
              <a:gd name="connsiteX0" fmla="*/ 0 w 1910270"/>
              <a:gd name="connsiteY0" fmla="*/ 0 h 3890962"/>
              <a:gd name="connsiteX1" fmla="*/ 1910270 w 1910270"/>
              <a:gd name="connsiteY1" fmla="*/ 0 h 3890962"/>
              <a:gd name="connsiteX2" fmla="*/ 1910270 w 1910270"/>
              <a:gd name="connsiteY2" fmla="*/ 3890962 h 3890962"/>
              <a:gd name="connsiteX3" fmla="*/ 0 w 1910270"/>
              <a:gd name="connsiteY3" fmla="*/ 3890962 h 3890962"/>
              <a:gd name="connsiteX4" fmla="*/ 0 w 1910270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70" h="3890962">
                <a:moveTo>
                  <a:pt x="0" y="0"/>
                </a:moveTo>
                <a:lnTo>
                  <a:pt x="1910270" y="0"/>
                </a:lnTo>
                <a:lnTo>
                  <a:pt x="1910270" y="3890962"/>
                </a:lnTo>
                <a:lnTo>
                  <a:pt x="0" y="38909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1655952" rIns="99568" bIns="877762" numCol="1" spcCol="1270" anchor="t" anchorCtr="1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Rest</a:t>
            </a:r>
          </a:p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rgbClr val="FFFFFF"/>
                </a:solidFill>
                <a:latin typeface="Tenorite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ownloadable from a different website (GISAID)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1656A-E8C6-9F84-D62B-BA3760236DBD}"/>
              </a:ext>
            </a:extLst>
          </p:cNvPr>
          <p:cNvSpPr/>
          <p:nvPr/>
        </p:nvSpPr>
        <p:spPr>
          <a:xfrm>
            <a:off x="9583435" y="2560036"/>
            <a:ext cx="817658" cy="8176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2BD69-6675-0D85-D7DF-0F421E42A5C0}"/>
              </a:ext>
            </a:extLst>
          </p:cNvPr>
          <p:cNvSpPr txBox="1"/>
          <p:nvPr/>
        </p:nvSpPr>
        <p:spPr>
          <a:xfrm>
            <a:off x="1933081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5C38B-C6FE-F156-7566-26186A2E54E1}"/>
              </a:ext>
            </a:extLst>
          </p:cNvPr>
          <p:cNvSpPr txBox="1"/>
          <p:nvPr/>
        </p:nvSpPr>
        <p:spPr>
          <a:xfrm>
            <a:off x="390165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2EF88-B068-E11C-D5FC-B4D02F1051C9}"/>
              </a:ext>
            </a:extLst>
          </p:cNvPr>
          <p:cNvSpPr txBox="1"/>
          <p:nvPr/>
        </p:nvSpPr>
        <p:spPr>
          <a:xfrm>
            <a:off x="587777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A0979-0F48-C5F5-31E8-EB11AEC257ED}"/>
              </a:ext>
            </a:extLst>
          </p:cNvPr>
          <p:cNvSpPr txBox="1"/>
          <p:nvPr/>
        </p:nvSpPr>
        <p:spPr>
          <a:xfrm>
            <a:off x="7844750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ABAF5-1FA6-1214-DB20-F0B21DE4A9FE}"/>
              </a:ext>
            </a:extLst>
          </p:cNvPr>
          <p:cNvSpPr txBox="1"/>
          <p:nvPr/>
        </p:nvSpPr>
        <p:spPr>
          <a:xfrm>
            <a:off x="9807953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4075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AF8AF-8E1B-928B-4640-54FD4E0C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56181"/>
            <a:ext cx="5996878" cy="867578"/>
          </a:xfrm>
        </p:spPr>
        <p:txBody>
          <a:bodyPr/>
          <a:lstStyle/>
          <a:p>
            <a:r>
              <a:rPr lang="en-IN"/>
              <a:t>Location Distribution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EC029-6933-44E2-EEA9-7A04F84C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07A3F-8B46-6520-9FD6-D81E6576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3555" y="1682833"/>
            <a:ext cx="6664750" cy="44431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DCC7-CBF5-C6EC-D27C-8A25DD6F6CDD}"/>
              </a:ext>
            </a:extLst>
          </p:cNvPr>
          <p:cNvSpPr txBox="1">
            <a:spLocks/>
          </p:cNvSpPr>
          <p:nvPr/>
        </p:nvSpPr>
        <p:spPr>
          <a:xfrm>
            <a:off x="8292609" y="2843712"/>
            <a:ext cx="2731899" cy="106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Around 3000 samples were only labelled “India”.</a:t>
            </a:r>
            <a:endParaRPr lang="en-IN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3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AF8AF-8E1B-928B-4640-54FD4E0C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56181"/>
            <a:ext cx="5996878" cy="867578"/>
          </a:xfrm>
        </p:spPr>
        <p:txBody>
          <a:bodyPr/>
          <a:lstStyle/>
          <a:p>
            <a:r>
              <a:rPr lang="en-IN"/>
              <a:t>Location Distribution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EC029-6933-44E2-EEA9-7A04F84C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07A3F-8B46-6520-9FD6-D81E6576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3555" y="1682833"/>
            <a:ext cx="6664751" cy="444316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EAF2C5-390C-6347-11AF-8188921C10D0}"/>
              </a:ext>
            </a:extLst>
          </p:cNvPr>
          <p:cNvSpPr txBox="1">
            <a:spLocks/>
          </p:cNvSpPr>
          <p:nvPr/>
        </p:nvSpPr>
        <p:spPr>
          <a:xfrm>
            <a:off x="8246834" y="3045968"/>
            <a:ext cx="2996704" cy="106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location distributions are largely unbalanced.</a:t>
            </a:r>
            <a:endParaRPr lang="en-IN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3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502" y="2569608"/>
            <a:ext cx="3358786" cy="1718784"/>
          </a:xfrm>
        </p:spPr>
        <p:txBody>
          <a:bodyPr/>
          <a:lstStyle/>
          <a:p>
            <a:r>
              <a:rPr lang="en-US"/>
              <a:t>Software System</a:t>
            </a:r>
          </a:p>
        </p:txBody>
      </p:sp>
    </p:spTree>
    <p:extLst>
      <p:ext uri="{BB962C8B-B14F-4D97-AF65-F5344CB8AC3E}">
        <p14:creationId xmlns:p14="http://schemas.microsoft.com/office/powerpoint/2010/main" val="23793295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8" id="{A3E13624-78E0-499D-9103-8D9BBECE4DE3}" vid="{72FBCE07-C2C1-4F6F-AD2F-A2064AA649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D8BD1E-1C31-46C6-A542-34F65A9C56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EA3911-96E9-4BAE-9A97-4E6F6EFBD25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FDF83D-5548-4EDC-A110-9A8571CB54C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Application>Microsoft Office PowerPoint</Application>
  <PresentationFormat>Widescreen</PresentationFormat>
  <Slides>26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Custom</vt:lpstr>
      <vt:lpstr>Genome Sequencing AI/ML Model</vt:lpstr>
      <vt:lpstr>Aim</vt:lpstr>
      <vt:lpstr>Concept</vt:lpstr>
      <vt:lpstr>Example</vt:lpstr>
      <vt:lpstr>The Dataset – RCoV19</vt:lpstr>
      <vt:lpstr>RCoV19 – Some Quick Facts</vt:lpstr>
      <vt:lpstr>Location Distribution</vt:lpstr>
      <vt:lpstr>Location Distribution</vt:lpstr>
      <vt:lpstr>Software System</vt:lpstr>
      <vt:lpstr>System Flow Diagram</vt:lpstr>
      <vt:lpstr>System Tech Stack</vt:lpstr>
      <vt:lpstr>Front End</vt:lpstr>
      <vt:lpstr>Front-End Stack </vt:lpstr>
      <vt:lpstr>Front-End Functionalities</vt:lpstr>
      <vt:lpstr>Docker and Containerization</vt:lpstr>
      <vt:lpstr>Back End</vt:lpstr>
      <vt:lpstr>Data Preprocessing</vt:lpstr>
      <vt:lpstr>Dataset Balancing</vt:lpstr>
      <vt:lpstr>ML Model</vt:lpstr>
      <vt:lpstr>Classifier Models</vt:lpstr>
      <vt:lpstr>Classifier Accuracy Comparison</vt:lpstr>
      <vt:lpstr>Classifier Prediction Time Comparison </vt:lpstr>
      <vt:lpstr>Classifier File Size Comparison </vt:lpstr>
      <vt:lpstr>To Do</vt:lpstr>
      <vt:lpstr>Functional and Non-functional Requirements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Jewel Benny</dc:creator>
  <cp:revision>6</cp:revision>
  <dcterms:created xsi:type="dcterms:W3CDTF">2023-10-29T18:22:35Z</dcterms:created>
  <dcterms:modified xsi:type="dcterms:W3CDTF">2023-10-31T08:59:09Z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