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1"/>
            <p14:sldId id="282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09/09/2020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13213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IN" alt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enqueueFont</a:t>
            </a:r>
            <a:r>
              <a:rPr lang="en-IN" altLang="en-US" dirty="0">
                <a:solidFill>
                  <a:srgbClr val="FF0000"/>
                </a:solidFill>
                <a:latin typeface="Segoe UI" panose="020B0502040204020203" pitchFamily="34" charset="0"/>
              </a:rPr>
              <a:t>(element): </a:t>
            </a: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element is inserted at front. decrease the front value by 1 and add element at front index. </a:t>
            </a:r>
          </a:p>
          <a:p>
            <a:pPr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If the front value is 0 insertion not possible.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2879-B0E8-4D01-9311-11F42B61A231}"/>
              </a:ext>
            </a:extLst>
          </p:cNvPr>
          <p:cNvSpPr txBox="1"/>
          <p:nvPr/>
        </p:nvSpPr>
        <p:spPr>
          <a:xfrm>
            <a:off x="1420837" y="3429000"/>
            <a:ext cx="4164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enqueueFront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element){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if(front = = 0)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(“Insertion not possible”);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front = front -1;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queue[front]= element;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62A24-89EC-4702-8C3D-B0A9A06ABDB6}"/>
              </a:ext>
            </a:extLst>
          </p:cNvPr>
          <p:cNvSpPr txBox="1"/>
          <p:nvPr/>
        </p:nvSpPr>
        <p:spPr>
          <a:xfrm>
            <a:off x="6769249" y="3087547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A1665-99D9-4E84-B46B-D17CC9155B58}"/>
              </a:ext>
            </a:extLst>
          </p:cNvPr>
          <p:cNvSpPr txBox="1"/>
          <p:nvPr/>
        </p:nvSpPr>
        <p:spPr>
          <a:xfrm>
            <a:off x="5889880" y="3074835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80BDCC-E828-443E-AFDE-272490B3595B}"/>
              </a:ext>
            </a:extLst>
          </p:cNvPr>
          <p:cNvCxnSpPr>
            <a:cxnSpLocks/>
          </p:cNvCxnSpPr>
          <p:nvPr/>
        </p:nvCxnSpPr>
        <p:spPr>
          <a:xfrm>
            <a:off x="6425445" y="3446973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AF164-EB52-4115-A14F-9240DFBCD7FE}"/>
              </a:ext>
            </a:extLst>
          </p:cNvPr>
          <p:cNvCxnSpPr>
            <a:cxnSpLocks/>
          </p:cNvCxnSpPr>
          <p:nvPr/>
        </p:nvCxnSpPr>
        <p:spPr>
          <a:xfrm>
            <a:off x="6937918" y="3446973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82DDD34-C75B-464B-822A-25AF0765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23875"/>
              </p:ext>
            </p:extLst>
          </p:nvPr>
        </p:nvGraphicFramePr>
        <p:xfrm>
          <a:off x="5704938" y="3832344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BA1091-2E98-45F2-A1A1-FB968CC74897}"/>
              </a:ext>
            </a:extLst>
          </p:cNvPr>
          <p:cNvSpPr txBox="1"/>
          <p:nvPr/>
        </p:nvSpPr>
        <p:spPr>
          <a:xfrm>
            <a:off x="9883266" y="3100259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50260-F85E-4C3D-B5C2-420F182A984D}"/>
              </a:ext>
            </a:extLst>
          </p:cNvPr>
          <p:cNvSpPr txBox="1"/>
          <p:nvPr/>
        </p:nvSpPr>
        <p:spPr>
          <a:xfrm>
            <a:off x="8482024" y="3100554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35706-DC6B-4D82-BB91-0528139BFC0A}"/>
              </a:ext>
            </a:extLst>
          </p:cNvPr>
          <p:cNvCxnSpPr>
            <a:cxnSpLocks/>
          </p:cNvCxnSpPr>
          <p:nvPr/>
        </p:nvCxnSpPr>
        <p:spPr>
          <a:xfrm>
            <a:off x="9033599" y="3459685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8CF521-6C0C-459F-9971-D075D2AE9388}"/>
              </a:ext>
            </a:extLst>
          </p:cNvPr>
          <p:cNvCxnSpPr>
            <a:cxnSpLocks/>
          </p:cNvCxnSpPr>
          <p:nvPr/>
        </p:nvCxnSpPr>
        <p:spPr>
          <a:xfrm>
            <a:off x="10051935" y="3459685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02AFF303-6D3F-4BC5-B102-AE1F7961E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7120"/>
              </p:ext>
            </p:extLst>
          </p:nvPr>
        </p:nvGraphicFramePr>
        <p:xfrm>
          <a:off x="8818955" y="3845056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2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Double ended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6194795" cy="382741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2"/>
                </a:solidFill>
              </a:rPr>
              <a:t>Problems in Circular Queue:</a:t>
            </a:r>
            <a:r>
              <a:rPr lang="en-US" altLang="en-US" sz="3200" dirty="0"/>
              <a:t> In circular queue maximum number of elements can insert is n-1</a:t>
            </a:r>
            <a:endParaRPr lang="en-US" altLang="en-US" sz="2400" dirty="0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9A1400B7-D715-4AEB-9EFB-9ADA22723752}"/>
              </a:ext>
            </a:extLst>
          </p:cNvPr>
          <p:cNvSpPr/>
          <p:nvPr/>
        </p:nvSpPr>
        <p:spPr>
          <a:xfrm>
            <a:off x="7857509" y="3243608"/>
            <a:ext cx="2679192" cy="2693108"/>
          </a:xfrm>
          <a:prstGeom prst="donut">
            <a:avLst>
              <a:gd name="adj" fmla="val 192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FF40B0-37C7-4C00-9BC8-F7EDDF0FBBC3}"/>
              </a:ext>
            </a:extLst>
          </p:cNvPr>
          <p:cNvCxnSpPr>
            <a:cxnSpLocks/>
          </p:cNvCxnSpPr>
          <p:nvPr/>
        </p:nvCxnSpPr>
        <p:spPr>
          <a:xfrm>
            <a:off x="9197105" y="3229540"/>
            <a:ext cx="3165" cy="554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21F65-3358-48E4-B26D-270AB8C686DB}"/>
              </a:ext>
            </a:extLst>
          </p:cNvPr>
          <p:cNvCxnSpPr>
            <a:cxnSpLocks/>
          </p:cNvCxnSpPr>
          <p:nvPr/>
        </p:nvCxnSpPr>
        <p:spPr>
          <a:xfrm flipH="1">
            <a:off x="9852836" y="3638903"/>
            <a:ext cx="277438" cy="374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2CDABF-4674-4B0B-A679-73FB688DEFE7}"/>
              </a:ext>
            </a:extLst>
          </p:cNvPr>
          <p:cNvCxnSpPr>
            <a:cxnSpLocks/>
            <a:stCxn id="17" idx="6"/>
          </p:cNvCxnSpPr>
          <p:nvPr/>
        </p:nvCxnSpPr>
        <p:spPr>
          <a:xfrm flipH="1">
            <a:off x="10056051" y="4590162"/>
            <a:ext cx="480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DD8F8C-9289-485D-9FED-76037E141ACF}"/>
              </a:ext>
            </a:extLst>
          </p:cNvPr>
          <p:cNvCxnSpPr>
            <a:cxnSpLocks/>
            <a:stCxn id="17" idx="5"/>
          </p:cNvCxnSpPr>
          <p:nvPr/>
        </p:nvCxnSpPr>
        <p:spPr>
          <a:xfrm flipH="1" flipV="1">
            <a:off x="9759620" y="5190845"/>
            <a:ext cx="384722" cy="35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253108-A606-4B73-A1BC-00C09E730974}"/>
              </a:ext>
            </a:extLst>
          </p:cNvPr>
          <p:cNvCxnSpPr>
            <a:cxnSpLocks/>
          </p:cNvCxnSpPr>
          <p:nvPr/>
        </p:nvCxnSpPr>
        <p:spPr>
          <a:xfrm flipV="1">
            <a:off x="9295747" y="5450311"/>
            <a:ext cx="0" cy="500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5A400E-8164-49D4-A1A6-B64A0F90A716}"/>
              </a:ext>
            </a:extLst>
          </p:cNvPr>
          <p:cNvCxnSpPr>
            <a:cxnSpLocks/>
          </p:cNvCxnSpPr>
          <p:nvPr/>
        </p:nvCxnSpPr>
        <p:spPr>
          <a:xfrm flipV="1">
            <a:off x="8294391" y="5155979"/>
            <a:ext cx="312142" cy="47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BCFBA2-3C9D-4D4B-94AD-9F603D2223F1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857509" y="4583434"/>
            <a:ext cx="489321" cy="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3AE3D6-EAC1-4FCB-96ED-1BD4B680D1DE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8249868" y="3638005"/>
            <a:ext cx="356665" cy="375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F9D587-18CC-4C2E-8F03-7BC468F99756}"/>
              </a:ext>
            </a:extLst>
          </p:cNvPr>
          <p:cNvCxnSpPr>
            <a:cxnSpLocks/>
          </p:cNvCxnSpPr>
          <p:nvPr/>
        </p:nvCxnSpPr>
        <p:spPr>
          <a:xfrm>
            <a:off x="8450462" y="2941393"/>
            <a:ext cx="234399" cy="381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349B7B-20B5-460E-BB00-B0BC2CA673BA}"/>
              </a:ext>
            </a:extLst>
          </p:cNvPr>
          <p:cNvSpPr txBox="1"/>
          <p:nvPr/>
        </p:nvSpPr>
        <p:spPr>
          <a:xfrm>
            <a:off x="7977066" y="2460924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CD59F5-7F79-4944-BC34-D3CE4099C6B6}"/>
              </a:ext>
            </a:extLst>
          </p:cNvPr>
          <p:cNvSpPr txBox="1"/>
          <p:nvPr/>
        </p:nvSpPr>
        <p:spPr>
          <a:xfrm>
            <a:off x="9946027" y="397388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351A1-400E-4683-B7DE-C8135BC45443}"/>
              </a:ext>
            </a:extLst>
          </p:cNvPr>
          <p:cNvSpPr txBox="1"/>
          <p:nvPr/>
        </p:nvSpPr>
        <p:spPr>
          <a:xfrm>
            <a:off x="9915742" y="478890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B88A8-3A69-47C9-8521-C0EA0F2946BE}"/>
              </a:ext>
            </a:extLst>
          </p:cNvPr>
          <p:cNvSpPr txBox="1"/>
          <p:nvPr/>
        </p:nvSpPr>
        <p:spPr>
          <a:xfrm>
            <a:off x="9455239" y="537651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3E35A-976F-46AB-A7E7-0678E9DD612F}"/>
              </a:ext>
            </a:extLst>
          </p:cNvPr>
          <p:cNvSpPr txBox="1"/>
          <p:nvPr/>
        </p:nvSpPr>
        <p:spPr>
          <a:xfrm>
            <a:off x="8622517" y="53998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E6DC33-FC92-4F01-9FC2-503920BC998E}"/>
              </a:ext>
            </a:extLst>
          </p:cNvPr>
          <p:cNvSpPr txBox="1"/>
          <p:nvPr/>
        </p:nvSpPr>
        <p:spPr>
          <a:xfrm>
            <a:off x="8021268" y="479593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E5C83-BC6E-43CF-9F83-EDCA8FBB3C86}"/>
              </a:ext>
            </a:extLst>
          </p:cNvPr>
          <p:cNvSpPr txBox="1"/>
          <p:nvPr/>
        </p:nvSpPr>
        <p:spPr>
          <a:xfrm>
            <a:off x="7993262" y="404750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BF8DD-C624-45AB-BCB3-991B5D9B83E0}"/>
              </a:ext>
            </a:extLst>
          </p:cNvPr>
          <p:cNvSpPr txBox="1"/>
          <p:nvPr/>
        </p:nvSpPr>
        <p:spPr>
          <a:xfrm>
            <a:off x="9368923" y="33841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2C7547-B15A-4FBB-A5CB-658D4E46C3FA}"/>
              </a:ext>
            </a:extLst>
          </p:cNvPr>
          <p:cNvCxnSpPr>
            <a:cxnSpLocks/>
          </p:cNvCxnSpPr>
          <p:nvPr/>
        </p:nvCxnSpPr>
        <p:spPr>
          <a:xfrm flipH="1">
            <a:off x="9799478" y="2916756"/>
            <a:ext cx="256573" cy="389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5FEC99-1D21-42FF-A007-6C8ABDEBD190}"/>
              </a:ext>
            </a:extLst>
          </p:cNvPr>
          <p:cNvSpPr txBox="1"/>
          <p:nvPr/>
        </p:nvSpPr>
        <p:spPr>
          <a:xfrm>
            <a:off x="10077660" y="2605134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Double ended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264281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IN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 It allows you to insert and delete from both sides means items can be added or deleted from the front or rear end.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F9240A-172F-4292-A4D6-2B7BFD4A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5327"/>
              </p:ext>
            </p:extLst>
          </p:nvPr>
        </p:nvGraphicFramePr>
        <p:xfrm>
          <a:off x="2032000" y="4405401"/>
          <a:ext cx="8128000" cy="86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8643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51643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4338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869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20BFF2C3-9269-422F-96C3-B906D3941B7A}"/>
              </a:ext>
            </a:extLst>
          </p:cNvPr>
          <p:cNvSpPr/>
          <p:nvPr/>
        </p:nvSpPr>
        <p:spPr>
          <a:xfrm>
            <a:off x="978542" y="3532485"/>
            <a:ext cx="582971" cy="12642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D6DF06EA-4153-4EA6-8FF6-20E6DC15303E}"/>
              </a:ext>
            </a:extLst>
          </p:cNvPr>
          <p:cNvSpPr/>
          <p:nvPr/>
        </p:nvSpPr>
        <p:spPr>
          <a:xfrm flipH="1">
            <a:off x="10451485" y="3429000"/>
            <a:ext cx="582971" cy="12642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1385-D051-419E-9482-F672FBBDC4B3}"/>
              </a:ext>
            </a:extLst>
          </p:cNvPr>
          <p:cNvSpPr txBox="1"/>
          <p:nvPr/>
        </p:nvSpPr>
        <p:spPr>
          <a:xfrm>
            <a:off x="1561513" y="3403793"/>
            <a:ext cx="164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 Front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6FD4F40-B8DC-4FA4-8819-25647065D5DB}"/>
              </a:ext>
            </a:extLst>
          </p:cNvPr>
          <p:cNvSpPr/>
          <p:nvPr/>
        </p:nvSpPr>
        <p:spPr>
          <a:xfrm>
            <a:off x="10507082" y="4840393"/>
            <a:ext cx="445945" cy="108321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119F026D-3532-4694-ACB9-AC5A1EF841AE}"/>
              </a:ext>
            </a:extLst>
          </p:cNvPr>
          <p:cNvSpPr/>
          <p:nvPr/>
        </p:nvSpPr>
        <p:spPr>
          <a:xfrm flipH="1">
            <a:off x="1068403" y="5003734"/>
            <a:ext cx="482443" cy="108321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E024E7-8FCF-432C-BF73-AE91007AD87A}"/>
              </a:ext>
            </a:extLst>
          </p:cNvPr>
          <p:cNvSpPr txBox="1"/>
          <p:nvPr/>
        </p:nvSpPr>
        <p:spPr>
          <a:xfrm>
            <a:off x="1561513" y="5818636"/>
            <a:ext cx="193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Remove 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2CDF5-D779-4803-8E17-1CB3BAD6FF38}"/>
              </a:ext>
            </a:extLst>
          </p:cNvPr>
          <p:cNvSpPr txBox="1"/>
          <p:nvPr/>
        </p:nvSpPr>
        <p:spPr>
          <a:xfrm>
            <a:off x="8662151" y="3301652"/>
            <a:ext cx="1546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 Rear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4BFB76-30A7-4640-87D8-E1B618327526}"/>
              </a:ext>
            </a:extLst>
          </p:cNvPr>
          <p:cNvSpPr txBox="1"/>
          <p:nvPr/>
        </p:nvSpPr>
        <p:spPr>
          <a:xfrm>
            <a:off x="8786899" y="5623182"/>
            <a:ext cx="183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Remove Rear</a:t>
            </a:r>
          </a:p>
        </p:txBody>
      </p:sp>
    </p:spTree>
    <p:extLst>
      <p:ext uri="{BB962C8B-B14F-4D97-AF65-F5344CB8AC3E}">
        <p14:creationId xmlns:p14="http://schemas.microsoft.com/office/powerpoint/2010/main" val="206395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264281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IN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 Deque Initial State </a:t>
            </a:r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front=0</a:t>
            </a:r>
            <a:r>
              <a:rPr lang="en-IN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rear=-1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F9240A-172F-4292-A4D6-2B7BFD4AA6D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405401"/>
          <a:ext cx="8128000" cy="86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8643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51643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4338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869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D1385-D051-419E-9482-F672FBBDC4B3}"/>
              </a:ext>
            </a:extLst>
          </p:cNvPr>
          <p:cNvSpPr txBox="1"/>
          <p:nvPr/>
        </p:nvSpPr>
        <p:spPr>
          <a:xfrm>
            <a:off x="738608" y="3244421"/>
            <a:ext cx="125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 = 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2CDF5-D779-4803-8E17-1CB3BAD6FF38}"/>
              </a:ext>
            </a:extLst>
          </p:cNvPr>
          <p:cNvSpPr txBox="1"/>
          <p:nvPr/>
        </p:nvSpPr>
        <p:spPr>
          <a:xfrm>
            <a:off x="2081569" y="3246040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4BFB76-30A7-4640-87D8-E1B618327526}"/>
              </a:ext>
            </a:extLst>
          </p:cNvPr>
          <p:cNvSpPr txBox="1"/>
          <p:nvPr/>
        </p:nvSpPr>
        <p:spPr>
          <a:xfrm>
            <a:off x="8786899" y="562318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= 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186E3F-8E5F-405A-B766-A0D7D1F6841B}"/>
              </a:ext>
            </a:extLst>
          </p:cNvPr>
          <p:cNvCxnSpPr/>
          <p:nvPr/>
        </p:nvCxnSpPr>
        <p:spPr>
          <a:xfrm>
            <a:off x="2560320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E21EE-0F98-45AF-970F-5B1EB3BC99EE}"/>
              </a:ext>
            </a:extLst>
          </p:cNvPr>
          <p:cNvCxnSpPr/>
          <p:nvPr/>
        </p:nvCxnSpPr>
        <p:spPr>
          <a:xfrm>
            <a:off x="1730326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424812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Deque Operations: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enqueueRear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enqueueFront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dequeueFront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dequeueRear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display()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isempty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IN" altLang="en-US" dirty="0" err="1">
                <a:solidFill>
                  <a:srgbClr val="0070C0"/>
                </a:solidFill>
                <a:latin typeface="Segoe UI" panose="020B0502040204020203" pitchFamily="34" charset="0"/>
              </a:rPr>
              <a:t>isfull</a:t>
            </a:r>
            <a:r>
              <a:rPr lang="en-IN" altLang="en-US" dirty="0">
                <a:solidFill>
                  <a:srgbClr val="0070C0"/>
                </a:solidFill>
                <a:latin typeface="Segoe UI" panose="020B0502040204020203" pitchFamily="34" charset="0"/>
              </a:rPr>
              <a:t>()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9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424812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IN" alt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isempty</a:t>
            </a:r>
            <a:r>
              <a:rPr lang="en-IN" altLang="en-US" dirty="0">
                <a:solidFill>
                  <a:srgbClr val="FF0000"/>
                </a:solidFill>
                <a:latin typeface="Segoe UI" panose="020B0502040204020203" pitchFamily="34" charset="0"/>
              </a:rPr>
              <a:t>(): </a:t>
            </a: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it returns true if the queue is empty.</a:t>
            </a:r>
          </a:p>
          <a:p>
            <a:pPr lvl="1"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Condition for queue empty is </a:t>
            </a:r>
            <a:r>
              <a:rPr lang="en-IN" altLang="en-US">
                <a:solidFill>
                  <a:srgbClr val="444444"/>
                </a:solidFill>
                <a:latin typeface="Segoe UI" panose="020B0502040204020203" pitchFamily="34" charset="0"/>
              </a:rPr>
              <a:t>: front &gt; rear</a:t>
            </a:r>
            <a:endParaRPr lang="en-IN" altLang="en-US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lvl="1"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C2ADC1-A8A3-405A-A067-9EA950D4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4183"/>
              </p:ext>
            </p:extLst>
          </p:nvPr>
        </p:nvGraphicFramePr>
        <p:xfrm>
          <a:off x="2032000" y="4405401"/>
          <a:ext cx="372168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757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770DD7-1A5F-4513-8E7A-57D129F4C459}"/>
              </a:ext>
            </a:extLst>
          </p:cNvPr>
          <p:cNvSpPr txBox="1"/>
          <p:nvPr/>
        </p:nvSpPr>
        <p:spPr>
          <a:xfrm>
            <a:off x="738608" y="3244421"/>
            <a:ext cx="125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 =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4929A-B214-4EE5-99A4-DE1C86E912EA}"/>
              </a:ext>
            </a:extLst>
          </p:cNvPr>
          <p:cNvSpPr txBox="1"/>
          <p:nvPr/>
        </p:nvSpPr>
        <p:spPr>
          <a:xfrm>
            <a:off x="2081569" y="3246040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939B9-8368-4EAD-9344-98E3EABA1D78}"/>
              </a:ext>
            </a:extLst>
          </p:cNvPr>
          <p:cNvSpPr txBox="1"/>
          <p:nvPr/>
        </p:nvSpPr>
        <p:spPr>
          <a:xfrm>
            <a:off x="792404" y="5904926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=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B9A2B-D30D-4C8E-B74C-EB0F8E1B9F6D}"/>
              </a:ext>
            </a:extLst>
          </p:cNvPr>
          <p:cNvCxnSpPr/>
          <p:nvPr/>
        </p:nvCxnSpPr>
        <p:spPr>
          <a:xfrm>
            <a:off x="2489981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996E7-9A43-4272-9580-7D03724D7751}"/>
              </a:ext>
            </a:extLst>
          </p:cNvPr>
          <p:cNvCxnSpPr/>
          <p:nvPr/>
        </p:nvCxnSpPr>
        <p:spPr>
          <a:xfrm>
            <a:off x="1730326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92C7C8-4FBF-41A2-BB56-AFCB24C4B8CE}"/>
              </a:ext>
            </a:extLst>
          </p:cNvPr>
          <p:cNvSpPr txBox="1"/>
          <p:nvPr/>
        </p:nvSpPr>
        <p:spPr>
          <a:xfrm>
            <a:off x="7057637" y="3340560"/>
            <a:ext cx="125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F673B-CF98-415E-B308-DF80F34E029E}"/>
              </a:ext>
            </a:extLst>
          </p:cNvPr>
          <p:cNvSpPr txBox="1"/>
          <p:nvPr/>
        </p:nvSpPr>
        <p:spPr>
          <a:xfrm>
            <a:off x="8439755" y="3301652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7D6C7-C08D-4C96-853F-9EA86F08047D}"/>
              </a:ext>
            </a:extLst>
          </p:cNvPr>
          <p:cNvSpPr txBox="1"/>
          <p:nvPr/>
        </p:nvSpPr>
        <p:spPr>
          <a:xfrm>
            <a:off x="6311203" y="5962157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=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F2B2C-7F81-4368-BF9F-DFBD031E34A4}"/>
              </a:ext>
            </a:extLst>
          </p:cNvPr>
          <p:cNvCxnSpPr/>
          <p:nvPr/>
        </p:nvCxnSpPr>
        <p:spPr>
          <a:xfrm>
            <a:off x="7994713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E6490C-810B-4D2C-BDD7-4A30CF392DAD}"/>
              </a:ext>
            </a:extLst>
          </p:cNvPr>
          <p:cNvCxnSpPr/>
          <p:nvPr/>
        </p:nvCxnSpPr>
        <p:spPr>
          <a:xfrm>
            <a:off x="8752262" y="3763317"/>
            <a:ext cx="0" cy="642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DBFF72E8-5DB7-4CB0-AC3B-CD133FD1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4183"/>
              </p:ext>
            </p:extLst>
          </p:nvPr>
        </p:nvGraphicFramePr>
        <p:xfrm>
          <a:off x="6897377" y="4462632"/>
          <a:ext cx="372168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744336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757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13213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IN" alt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enqueueRear</a:t>
            </a:r>
            <a:r>
              <a:rPr lang="en-IN" altLang="en-US" dirty="0">
                <a:solidFill>
                  <a:srgbClr val="FF0000"/>
                </a:solidFill>
                <a:latin typeface="Segoe UI" panose="020B0502040204020203" pitchFamily="34" charset="0"/>
              </a:rPr>
              <a:t>(element): </a:t>
            </a: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element is inserted at rear. Increase the rear value by 1 and add element at rear index. </a:t>
            </a:r>
          </a:p>
          <a:p>
            <a:pPr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If the rear value is SIZE-1 insertion not possible.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2879-B0E8-4D01-9311-11F42B61A231}"/>
              </a:ext>
            </a:extLst>
          </p:cNvPr>
          <p:cNvSpPr txBox="1"/>
          <p:nvPr/>
        </p:nvSpPr>
        <p:spPr>
          <a:xfrm>
            <a:off x="1420837" y="3429000"/>
            <a:ext cx="4164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enqueueRear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element){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if(rear == SIZE-1)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(“Insertion not possible”);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rear = rear +1;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queue[rear]= element;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94278C7-A1A9-4EE4-A6DE-A11BD1DAD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05335"/>
              </p:ext>
            </p:extLst>
          </p:nvPr>
        </p:nvGraphicFramePr>
        <p:xfrm>
          <a:off x="5947387" y="3950374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62B329-3DCB-4853-9BA9-4B1BA7403FE1}"/>
              </a:ext>
            </a:extLst>
          </p:cNvPr>
          <p:cNvSpPr txBox="1"/>
          <p:nvPr/>
        </p:nvSpPr>
        <p:spPr>
          <a:xfrm>
            <a:off x="4797544" y="3163581"/>
            <a:ext cx="10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CC70E-2F17-4F8E-B24B-663CF898DF65}"/>
              </a:ext>
            </a:extLst>
          </p:cNvPr>
          <p:cNvSpPr txBox="1"/>
          <p:nvPr/>
        </p:nvSpPr>
        <p:spPr>
          <a:xfrm>
            <a:off x="5944140" y="3213841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8DE2E-4505-45AB-9550-A4C008D17E18}"/>
              </a:ext>
            </a:extLst>
          </p:cNvPr>
          <p:cNvCxnSpPr>
            <a:cxnSpLocks/>
          </p:cNvCxnSpPr>
          <p:nvPr/>
        </p:nvCxnSpPr>
        <p:spPr>
          <a:xfrm>
            <a:off x="6129279" y="3502136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BFC657-AF73-4FA5-A322-74F80295E939}"/>
              </a:ext>
            </a:extLst>
          </p:cNvPr>
          <p:cNvCxnSpPr>
            <a:cxnSpLocks/>
          </p:cNvCxnSpPr>
          <p:nvPr/>
        </p:nvCxnSpPr>
        <p:spPr>
          <a:xfrm>
            <a:off x="5510315" y="3502135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497FAF-1704-49D1-8839-849FC63A697E}"/>
              </a:ext>
            </a:extLst>
          </p:cNvPr>
          <p:cNvSpPr txBox="1"/>
          <p:nvPr/>
        </p:nvSpPr>
        <p:spPr>
          <a:xfrm>
            <a:off x="8298766" y="3127273"/>
            <a:ext cx="10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0484A-5B58-47E3-AD06-57EA14198597}"/>
              </a:ext>
            </a:extLst>
          </p:cNvPr>
          <p:cNvSpPr txBox="1"/>
          <p:nvPr/>
        </p:nvSpPr>
        <p:spPr>
          <a:xfrm>
            <a:off x="9207070" y="3129942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C6A4C9-9CDB-463A-B8CC-44BCD0032455}"/>
              </a:ext>
            </a:extLst>
          </p:cNvPr>
          <p:cNvCxnSpPr>
            <a:cxnSpLocks/>
          </p:cNvCxnSpPr>
          <p:nvPr/>
        </p:nvCxnSpPr>
        <p:spPr>
          <a:xfrm>
            <a:off x="9250551" y="3455332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B7ABB3-C1E7-4E11-8225-1332AA150B53}"/>
              </a:ext>
            </a:extLst>
          </p:cNvPr>
          <p:cNvCxnSpPr>
            <a:cxnSpLocks/>
          </p:cNvCxnSpPr>
          <p:nvPr/>
        </p:nvCxnSpPr>
        <p:spPr>
          <a:xfrm>
            <a:off x="9049575" y="3465827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683F8D4-8848-4278-A89C-3F116389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87618"/>
              </p:ext>
            </p:extLst>
          </p:nvPr>
        </p:nvGraphicFramePr>
        <p:xfrm>
          <a:off x="8911445" y="3922809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DB91269-3DD4-4551-B052-BE5F020292BC}"/>
              </a:ext>
            </a:extLst>
          </p:cNvPr>
          <p:cNvSpPr txBox="1"/>
          <p:nvPr/>
        </p:nvSpPr>
        <p:spPr>
          <a:xfrm>
            <a:off x="6411215" y="4865065"/>
            <a:ext cx="10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7A20A6-26BF-4D1C-BD21-7727243839D8}"/>
              </a:ext>
            </a:extLst>
          </p:cNvPr>
          <p:cNvSpPr txBox="1"/>
          <p:nvPr/>
        </p:nvSpPr>
        <p:spPr>
          <a:xfrm>
            <a:off x="5391760" y="4905285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1E651D-1E09-44EC-91AE-000F61389478}"/>
              </a:ext>
            </a:extLst>
          </p:cNvPr>
          <p:cNvCxnSpPr>
            <a:cxnSpLocks/>
          </p:cNvCxnSpPr>
          <p:nvPr/>
        </p:nvCxnSpPr>
        <p:spPr>
          <a:xfrm>
            <a:off x="6096000" y="5186501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0479D8-1604-4C19-ACD0-8844D05ACB44}"/>
              </a:ext>
            </a:extLst>
          </p:cNvPr>
          <p:cNvCxnSpPr>
            <a:cxnSpLocks/>
          </p:cNvCxnSpPr>
          <p:nvPr/>
        </p:nvCxnSpPr>
        <p:spPr>
          <a:xfrm>
            <a:off x="6609058" y="5186500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6E07897-2E03-4FD1-B293-5898949FD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64134"/>
              </p:ext>
            </p:extLst>
          </p:nvPr>
        </p:nvGraphicFramePr>
        <p:xfrm>
          <a:off x="5819798" y="5571872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80972B-1240-4BAA-9E63-EC234CCA7192}"/>
              </a:ext>
            </a:extLst>
          </p:cNvPr>
          <p:cNvSpPr txBox="1"/>
          <p:nvPr/>
        </p:nvSpPr>
        <p:spPr>
          <a:xfrm>
            <a:off x="9958787" y="4706272"/>
            <a:ext cx="10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624B8-FE23-417E-B167-F81FEC8347BC}"/>
              </a:ext>
            </a:extLst>
          </p:cNvPr>
          <p:cNvSpPr txBox="1"/>
          <p:nvPr/>
        </p:nvSpPr>
        <p:spPr>
          <a:xfrm>
            <a:off x="8791880" y="4747743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A2DB88-A44C-4E51-9C68-E846B3CC3289}"/>
              </a:ext>
            </a:extLst>
          </p:cNvPr>
          <p:cNvCxnSpPr>
            <a:cxnSpLocks/>
          </p:cNvCxnSpPr>
          <p:nvPr/>
        </p:nvCxnSpPr>
        <p:spPr>
          <a:xfrm>
            <a:off x="9321020" y="5073691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DC78D-684D-4FBB-B76C-00FC3F6B25F4}"/>
              </a:ext>
            </a:extLst>
          </p:cNvPr>
          <p:cNvCxnSpPr>
            <a:cxnSpLocks/>
          </p:cNvCxnSpPr>
          <p:nvPr/>
        </p:nvCxnSpPr>
        <p:spPr>
          <a:xfrm>
            <a:off x="10212217" y="5028958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888526F3-4A26-4DD6-8F14-58E50547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2810"/>
              </p:ext>
            </p:extLst>
          </p:nvPr>
        </p:nvGraphicFramePr>
        <p:xfrm>
          <a:off x="9049575" y="5517402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13213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IN" alt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dequeueRear</a:t>
            </a:r>
            <a:r>
              <a:rPr lang="en-IN" altLang="en-US" dirty="0">
                <a:solidFill>
                  <a:srgbClr val="FF0000"/>
                </a:solidFill>
                <a:latin typeface="Segoe UI" panose="020B0502040204020203" pitchFamily="34" charset="0"/>
              </a:rPr>
              <a:t>(): </a:t>
            </a: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element is removed from rear. decrease the rear value by 1.</a:t>
            </a:r>
          </a:p>
          <a:p>
            <a:pPr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If the front &gt; rear queue is empty.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2879-B0E8-4D01-9311-11F42B61A231}"/>
              </a:ext>
            </a:extLst>
          </p:cNvPr>
          <p:cNvSpPr txBox="1"/>
          <p:nvPr/>
        </p:nvSpPr>
        <p:spPr>
          <a:xfrm>
            <a:off x="1434905" y="3429000"/>
            <a:ext cx="4164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dequeueRear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if(front &gt; rear){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(“Queue is empty”);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temp= queue[rear];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rear = rear -1;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temp;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C35D8-5DCE-4000-A591-CADAED4BA5FD}"/>
              </a:ext>
            </a:extLst>
          </p:cNvPr>
          <p:cNvSpPr txBox="1"/>
          <p:nvPr/>
        </p:nvSpPr>
        <p:spPr>
          <a:xfrm>
            <a:off x="7362090" y="3251393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F2CA6-38DB-462F-8F0A-7758F479FDC4}"/>
              </a:ext>
            </a:extLst>
          </p:cNvPr>
          <p:cNvSpPr txBox="1"/>
          <p:nvPr/>
        </p:nvSpPr>
        <p:spPr>
          <a:xfrm>
            <a:off x="5190551" y="3277266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2C59CB-F804-4FC4-90ED-CBBB421AD5F8}"/>
              </a:ext>
            </a:extLst>
          </p:cNvPr>
          <p:cNvCxnSpPr>
            <a:cxnSpLocks/>
          </p:cNvCxnSpPr>
          <p:nvPr/>
        </p:nvCxnSpPr>
        <p:spPr>
          <a:xfrm>
            <a:off x="5719691" y="3603214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163C6-3367-4A66-8C16-EB9FC2A07807}"/>
              </a:ext>
            </a:extLst>
          </p:cNvPr>
          <p:cNvCxnSpPr>
            <a:cxnSpLocks/>
          </p:cNvCxnSpPr>
          <p:nvPr/>
        </p:nvCxnSpPr>
        <p:spPr>
          <a:xfrm>
            <a:off x="7708168" y="3661554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4BC18B1-DA4B-4916-8CFC-0F0AC8F78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1065"/>
              </p:ext>
            </p:extLst>
          </p:nvPr>
        </p:nvGraphicFramePr>
        <p:xfrm>
          <a:off x="5448246" y="4046925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7057AF-22C5-4DC0-AC41-81AC70BB2768}"/>
              </a:ext>
            </a:extLst>
          </p:cNvPr>
          <p:cNvSpPr txBox="1"/>
          <p:nvPr/>
        </p:nvSpPr>
        <p:spPr>
          <a:xfrm>
            <a:off x="10209588" y="3364871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72C5C-2312-4080-A4D3-FF801B339EB4}"/>
              </a:ext>
            </a:extLst>
          </p:cNvPr>
          <p:cNvSpPr txBox="1"/>
          <p:nvPr/>
        </p:nvSpPr>
        <p:spPr>
          <a:xfrm>
            <a:off x="8600549" y="3364871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D0EDE-44E2-4E11-96F5-AD3A032424FC}"/>
              </a:ext>
            </a:extLst>
          </p:cNvPr>
          <p:cNvCxnSpPr>
            <a:cxnSpLocks/>
          </p:cNvCxnSpPr>
          <p:nvPr/>
        </p:nvCxnSpPr>
        <p:spPr>
          <a:xfrm>
            <a:off x="9129689" y="3690819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8D3AE-A0BD-45FE-9D27-50C43F8610D7}"/>
              </a:ext>
            </a:extLst>
          </p:cNvPr>
          <p:cNvCxnSpPr>
            <a:cxnSpLocks/>
          </p:cNvCxnSpPr>
          <p:nvPr/>
        </p:nvCxnSpPr>
        <p:spPr>
          <a:xfrm>
            <a:off x="10639864" y="3749159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A974689-72E9-4B0F-9607-87CA7A0B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79866"/>
              </p:ext>
            </p:extLst>
          </p:nvPr>
        </p:nvGraphicFramePr>
        <p:xfrm>
          <a:off x="8858244" y="4134530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E2E8C22-86D3-4300-A48F-B43535B6102A}"/>
              </a:ext>
            </a:extLst>
          </p:cNvPr>
          <p:cNvSpPr txBox="1"/>
          <p:nvPr/>
        </p:nvSpPr>
        <p:spPr>
          <a:xfrm>
            <a:off x="6494582" y="4958021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78F12-54B1-44E3-956D-B519ECACC0B4}"/>
              </a:ext>
            </a:extLst>
          </p:cNvPr>
          <p:cNvSpPr txBox="1"/>
          <p:nvPr/>
        </p:nvSpPr>
        <p:spPr>
          <a:xfrm>
            <a:off x="5341247" y="4932638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C15602-49F5-4F77-8A08-1990C5175142}"/>
              </a:ext>
            </a:extLst>
          </p:cNvPr>
          <p:cNvCxnSpPr>
            <a:cxnSpLocks/>
          </p:cNvCxnSpPr>
          <p:nvPr/>
        </p:nvCxnSpPr>
        <p:spPr>
          <a:xfrm>
            <a:off x="5870387" y="5258586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67FB36-9AD7-4BDD-B071-D95ABF26E259}"/>
              </a:ext>
            </a:extLst>
          </p:cNvPr>
          <p:cNvCxnSpPr>
            <a:cxnSpLocks/>
          </p:cNvCxnSpPr>
          <p:nvPr/>
        </p:nvCxnSpPr>
        <p:spPr>
          <a:xfrm>
            <a:off x="6831922" y="5316926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B7DFF138-DFFD-4BC8-9883-D0DE19E9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2910"/>
              </p:ext>
            </p:extLst>
          </p:nvPr>
        </p:nvGraphicFramePr>
        <p:xfrm>
          <a:off x="5598942" y="5702297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1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Deque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1235"/>
            <a:ext cx="10168128" cy="113213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IN" altLang="en-US" dirty="0" err="1">
                <a:solidFill>
                  <a:srgbClr val="FF0000"/>
                </a:solidFill>
                <a:latin typeface="Segoe UI" panose="020B0502040204020203" pitchFamily="34" charset="0"/>
              </a:rPr>
              <a:t>dequeueFront</a:t>
            </a:r>
            <a:r>
              <a:rPr lang="en-IN" altLang="en-US" dirty="0">
                <a:solidFill>
                  <a:srgbClr val="FF0000"/>
                </a:solidFill>
                <a:latin typeface="Segoe UI" panose="020B0502040204020203" pitchFamily="34" charset="0"/>
              </a:rPr>
              <a:t>(): </a:t>
            </a: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element is removed from front. increase the front value by 1.</a:t>
            </a:r>
          </a:p>
          <a:p>
            <a:pPr>
              <a:spcBef>
                <a:spcPct val="50000"/>
              </a:spcBef>
            </a:pPr>
            <a:r>
              <a:rPr lang="en-IN" altLang="en-US" dirty="0">
                <a:solidFill>
                  <a:srgbClr val="444444"/>
                </a:solidFill>
                <a:latin typeface="Segoe UI" panose="020B0502040204020203" pitchFamily="34" charset="0"/>
              </a:rPr>
              <a:t>If the front &gt; rear queue is empty.</a:t>
            </a:r>
          </a:p>
          <a:p>
            <a:pPr lvl="1">
              <a:spcBef>
                <a:spcPct val="50000"/>
              </a:spcBef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2879-B0E8-4D01-9311-11F42B61A231}"/>
              </a:ext>
            </a:extLst>
          </p:cNvPr>
          <p:cNvSpPr txBox="1"/>
          <p:nvPr/>
        </p:nvSpPr>
        <p:spPr>
          <a:xfrm>
            <a:off x="1434905" y="3429000"/>
            <a:ext cx="4164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dequeueFront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if(front &gt; rear){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(“Queue is empty”);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temp= queue[f];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front = front +1;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temp;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C9196-3B98-4DB7-A86F-21F8B2080600}"/>
              </a:ext>
            </a:extLst>
          </p:cNvPr>
          <p:cNvSpPr txBox="1"/>
          <p:nvPr/>
        </p:nvSpPr>
        <p:spPr>
          <a:xfrm>
            <a:off x="6187927" y="3257246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A8AB5-B6C5-4C98-9E24-79C4D7B260BC}"/>
              </a:ext>
            </a:extLst>
          </p:cNvPr>
          <p:cNvSpPr txBox="1"/>
          <p:nvPr/>
        </p:nvSpPr>
        <p:spPr>
          <a:xfrm>
            <a:off x="5034592" y="3231863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F2AE0-9626-4E2A-BC56-AC87129BA651}"/>
              </a:ext>
            </a:extLst>
          </p:cNvPr>
          <p:cNvCxnSpPr>
            <a:cxnSpLocks/>
          </p:cNvCxnSpPr>
          <p:nvPr/>
        </p:nvCxnSpPr>
        <p:spPr>
          <a:xfrm>
            <a:off x="5563732" y="3557811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2171C5-F537-4C31-9FFF-FCD68AF84507}"/>
              </a:ext>
            </a:extLst>
          </p:cNvPr>
          <p:cNvCxnSpPr>
            <a:cxnSpLocks/>
          </p:cNvCxnSpPr>
          <p:nvPr/>
        </p:nvCxnSpPr>
        <p:spPr>
          <a:xfrm>
            <a:off x="6525267" y="3616151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454BC777-EB6E-4FBF-839A-38FC4FA1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42424"/>
              </p:ext>
            </p:extLst>
          </p:nvPr>
        </p:nvGraphicFramePr>
        <p:xfrm>
          <a:off x="5292287" y="4001522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A4714D-586C-4464-9FD6-91A11A2D237E}"/>
              </a:ext>
            </a:extLst>
          </p:cNvPr>
          <p:cNvSpPr txBox="1"/>
          <p:nvPr/>
        </p:nvSpPr>
        <p:spPr>
          <a:xfrm>
            <a:off x="9688309" y="3246077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8262-B764-42C9-8D60-76C12C879D92}"/>
              </a:ext>
            </a:extLst>
          </p:cNvPr>
          <p:cNvSpPr txBox="1"/>
          <p:nvPr/>
        </p:nvSpPr>
        <p:spPr>
          <a:xfrm>
            <a:off x="8808940" y="3233365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3337B-BA47-4DC9-8C7D-2CD4FE8C2FDB}"/>
              </a:ext>
            </a:extLst>
          </p:cNvPr>
          <p:cNvCxnSpPr>
            <a:cxnSpLocks/>
          </p:cNvCxnSpPr>
          <p:nvPr/>
        </p:nvCxnSpPr>
        <p:spPr>
          <a:xfrm>
            <a:off x="9344505" y="3605503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02C5C-8F08-4E9B-97C5-27DC26801AE5}"/>
              </a:ext>
            </a:extLst>
          </p:cNvPr>
          <p:cNvCxnSpPr>
            <a:cxnSpLocks/>
          </p:cNvCxnSpPr>
          <p:nvPr/>
        </p:nvCxnSpPr>
        <p:spPr>
          <a:xfrm>
            <a:off x="9856978" y="3605503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37C65C8-D556-43D4-9D26-2BFAD5D5C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5000"/>
              </p:ext>
            </p:extLst>
          </p:nvPr>
        </p:nvGraphicFramePr>
        <p:xfrm>
          <a:off x="8623998" y="3990874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BBD1AAF-0844-4D5A-8A55-D02214EC27C8}"/>
              </a:ext>
            </a:extLst>
          </p:cNvPr>
          <p:cNvSpPr txBox="1"/>
          <p:nvPr/>
        </p:nvSpPr>
        <p:spPr>
          <a:xfrm>
            <a:off x="5653572" y="4925732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A633E-C044-4CB4-9DED-12D3D57F4EDD}"/>
              </a:ext>
            </a:extLst>
          </p:cNvPr>
          <p:cNvSpPr txBox="1"/>
          <p:nvPr/>
        </p:nvSpPr>
        <p:spPr>
          <a:xfrm>
            <a:off x="4774203" y="4913020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2686FC-9E2F-4B11-B777-62AD6C3DE922}"/>
              </a:ext>
            </a:extLst>
          </p:cNvPr>
          <p:cNvCxnSpPr>
            <a:cxnSpLocks/>
          </p:cNvCxnSpPr>
          <p:nvPr/>
        </p:nvCxnSpPr>
        <p:spPr>
          <a:xfrm>
            <a:off x="5653572" y="5285158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F4AD1D-1036-4E6F-A81E-FEF8A0BE2953}"/>
              </a:ext>
            </a:extLst>
          </p:cNvPr>
          <p:cNvCxnSpPr>
            <a:cxnSpLocks/>
          </p:cNvCxnSpPr>
          <p:nvPr/>
        </p:nvCxnSpPr>
        <p:spPr>
          <a:xfrm>
            <a:off x="5822241" y="5285158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A3192517-E7ED-4102-BAD2-636B6A9FC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80143"/>
              </p:ext>
            </p:extLst>
          </p:nvPr>
        </p:nvGraphicFramePr>
        <p:xfrm>
          <a:off x="4521468" y="5721176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AFFD69B-07D4-4951-ACE0-1103700431B6}"/>
              </a:ext>
            </a:extLst>
          </p:cNvPr>
          <p:cNvSpPr txBox="1"/>
          <p:nvPr/>
        </p:nvSpPr>
        <p:spPr>
          <a:xfrm>
            <a:off x="9091703" y="4893739"/>
            <a:ext cx="8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rear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B9127-9C94-4386-89E9-7428D91B38A6}"/>
              </a:ext>
            </a:extLst>
          </p:cNvPr>
          <p:cNvSpPr txBox="1"/>
          <p:nvPr/>
        </p:nvSpPr>
        <p:spPr>
          <a:xfrm>
            <a:off x="9997991" y="4874545"/>
            <a:ext cx="97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=3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1C26D8-3A9F-4BA6-ACA0-04A0D89492C3}"/>
              </a:ext>
            </a:extLst>
          </p:cNvPr>
          <p:cNvCxnSpPr>
            <a:cxnSpLocks/>
          </p:cNvCxnSpPr>
          <p:nvPr/>
        </p:nvCxnSpPr>
        <p:spPr>
          <a:xfrm>
            <a:off x="10357795" y="5253165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F5FDEC-7778-444A-9ED1-1580C60DA186}"/>
              </a:ext>
            </a:extLst>
          </p:cNvPr>
          <p:cNvCxnSpPr>
            <a:cxnSpLocks/>
          </p:cNvCxnSpPr>
          <p:nvPr/>
        </p:nvCxnSpPr>
        <p:spPr>
          <a:xfrm>
            <a:off x="9776905" y="5268886"/>
            <a:ext cx="0" cy="385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803A3D0F-10E0-41F9-AEFF-83818AA8F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87584"/>
              </p:ext>
            </p:extLst>
          </p:nvPr>
        </p:nvGraphicFramePr>
        <p:xfrm>
          <a:off x="8584175" y="5678602"/>
          <a:ext cx="2601545" cy="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09">
                  <a:extLst>
                    <a:ext uri="{9D8B030D-6E8A-4147-A177-3AD203B41FA5}">
                      <a16:colId xmlns:a16="http://schemas.microsoft.com/office/drawing/2014/main" val="9385797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25572847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4049026183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2814712892"/>
                    </a:ext>
                  </a:extLst>
                </a:gridCol>
                <a:gridCol w="520309">
                  <a:extLst>
                    <a:ext uri="{9D8B030D-6E8A-4147-A177-3AD203B41FA5}">
                      <a16:colId xmlns:a16="http://schemas.microsoft.com/office/drawing/2014/main" val="3137184145"/>
                    </a:ext>
                  </a:extLst>
                </a:gridCol>
              </a:tblGrid>
              <a:tr h="45460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5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6DB6F-3364-41F7-8887-D37CB633ED63}"/>
</file>

<file path=customXml/itemProps2.xml><?xml version="1.0" encoding="utf-8"?>
<ds:datastoreItem xmlns:ds="http://schemas.openxmlformats.org/officeDocument/2006/customXml" ds:itemID="{7D686DC2-02D7-4060-A303-BCE55E018F5F}"/>
</file>

<file path=customXml/itemProps3.xml><?xml version="1.0" encoding="utf-8"?>
<ds:datastoreItem xmlns:ds="http://schemas.openxmlformats.org/officeDocument/2006/customXml" ds:itemID="{D7641443-D303-4B0A-8A7F-B37BCCCBCBB7}"/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536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Office Theme</vt:lpstr>
      <vt:lpstr>Office Theme</vt:lpstr>
      <vt:lpstr>Data Structures</vt:lpstr>
      <vt:lpstr>Double ended Queue</vt:lpstr>
      <vt:lpstr>Double ended Queue</vt:lpstr>
      <vt:lpstr>Deque</vt:lpstr>
      <vt:lpstr>Deque</vt:lpstr>
      <vt:lpstr>Deque Queue</vt:lpstr>
      <vt:lpstr>Deque Queue</vt:lpstr>
      <vt:lpstr>Deque Queue</vt:lpstr>
      <vt:lpstr>Deque Queue</vt:lpstr>
      <vt:lpstr>Deque Queue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58</cp:revision>
  <dcterms:created xsi:type="dcterms:W3CDTF">2020-08-25T14:48:16Z</dcterms:created>
  <dcterms:modified xsi:type="dcterms:W3CDTF">2020-09-09T05:02:57Z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