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8" r:id="rId13"/>
    <p:sldId id="299" r:id="rId14"/>
    <p:sldId id="300" r:id="rId15"/>
    <p:sldId id="301" r:id="rId16"/>
    <p:sldId id="30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6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98"/>
            <p14:sldId id="299"/>
            <p14:sldId id="300"/>
            <p14:sldId id="301"/>
            <p14:sldId id="30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21/09/2020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Linked List Data Structures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–Insert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79" y="2141637"/>
            <a:ext cx="10168128" cy="1287364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Insert in the middle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Move the temp point to given index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Create new node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Assign temp -&gt;next to new node next pointer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Assign New node address is assigned to temp-&gt;next</a:t>
            </a:r>
          </a:p>
          <a:p>
            <a:pPr marL="457200" lvl="1" indent="0">
              <a:buClr>
                <a:schemeClr val="tx1"/>
              </a:buClr>
              <a:buSzPct val="7500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US" altLang="en-US" dirty="0"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763F2-5C93-424E-A4F5-45B5CA554290}"/>
              </a:ext>
            </a:extLst>
          </p:cNvPr>
          <p:cNvSpPr txBox="1"/>
          <p:nvPr/>
        </p:nvSpPr>
        <p:spPr>
          <a:xfrm>
            <a:off x="267513" y="3760454"/>
            <a:ext cx="33742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Node *cur;</a:t>
            </a:r>
          </a:p>
          <a:p>
            <a:r>
              <a:rPr lang="en-US" dirty="0"/>
              <a:t>Node *temp = head;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&lt;index,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temp = temp-&gt;next;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cur=(Node*)malloc(</a:t>
            </a:r>
            <a:r>
              <a:rPr lang="en-US" dirty="0" err="1"/>
              <a:t>sizeof</a:t>
            </a:r>
            <a:r>
              <a:rPr lang="en-US" dirty="0"/>
              <a:t>(Node));</a:t>
            </a:r>
          </a:p>
          <a:p>
            <a:r>
              <a:rPr lang="en-US" dirty="0"/>
              <a:t>cur-&gt;data = x;</a:t>
            </a:r>
          </a:p>
          <a:p>
            <a:r>
              <a:rPr lang="en-US" dirty="0"/>
              <a:t>cur-&gt;next = temp-&gt;next;</a:t>
            </a:r>
          </a:p>
          <a:p>
            <a:r>
              <a:rPr lang="en-US" dirty="0"/>
              <a:t>temp-&gt;next = cur;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C4AF11-9AB9-48B8-8E52-18E9BB0F0FE6}"/>
              </a:ext>
            </a:extLst>
          </p:cNvPr>
          <p:cNvGraphicFramePr>
            <a:graphicFrameLocks noGrp="1"/>
          </p:cNvGraphicFramePr>
          <p:nvPr/>
        </p:nvGraphicFramePr>
        <p:xfrm>
          <a:off x="5235861" y="441370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D2DC75-0402-4F4F-8D38-FF8CC65F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36877"/>
              </p:ext>
            </p:extLst>
          </p:nvPr>
        </p:nvGraphicFramePr>
        <p:xfrm>
          <a:off x="7378560" y="4402090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7F751BF-CA07-4FB5-B60D-6635F75B55AA}"/>
              </a:ext>
            </a:extLst>
          </p:cNvPr>
          <p:cNvGraphicFramePr>
            <a:graphicFrameLocks noGrp="1"/>
          </p:cNvGraphicFramePr>
          <p:nvPr/>
        </p:nvGraphicFramePr>
        <p:xfrm>
          <a:off x="9456546" y="4402090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1907BF9-3674-44C2-B8A9-C0D5DB52D67A}"/>
              </a:ext>
            </a:extLst>
          </p:cNvPr>
          <p:cNvGraphicFramePr>
            <a:graphicFrameLocks noGrp="1"/>
          </p:cNvGraphicFramePr>
          <p:nvPr/>
        </p:nvGraphicFramePr>
        <p:xfrm>
          <a:off x="4401831" y="3691465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4F40EF-ECFB-40AD-947D-F468AAB0C079}"/>
              </a:ext>
            </a:extLst>
          </p:cNvPr>
          <p:cNvSpPr txBox="1"/>
          <p:nvPr/>
        </p:nvSpPr>
        <p:spPr>
          <a:xfrm>
            <a:off x="3996792" y="33615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452E3C-418E-488C-8224-45FD9A3B4062}"/>
              </a:ext>
            </a:extLst>
          </p:cNvPr>
          <p:cNvSpPr/>
          <p:nvPr/>
        </p:nvSpPr>
        <p:spPr>
          <a:xfrm>
            <a:off x="6861461" y="458821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45D051-C764-4B81-BD28-D6D86086BBCC}"/>
              </a:ext>
            </a:extLst>
          </p:cNvPr>
          <p:cNvSpPr/>
          <p:nvPr/>
        </p:nvSpPr>
        <p:spPr>
          <a:xfrm>
            <a:off x="8939447" y="458821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8CDE41-0E82-45BB-91E2-971A541D551A}"/>
              </a:ext>
            </a:extLst>
          </p:cNvPr>
          <p:cNvSpPr/>
          <p:nvPr/>
        </p:nvSpPr>
        <p:spPr>
          <a:xfrm rot="2940711">
            <a:off x="4843321" y="4148628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2C244C5-2CFC-401F-B8E9-256DFD535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16919"/>
              </p:ext>
            </p:extLst>
          </p:nvPr>
        </p:nvGraphicFramePr>
        <p:xfrm>
          <a:off x="8345622" y="5485462"/>
          <a:ext cx="1435698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49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717849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2128195-5291-400B-BF1D-64369B6D26CB}"/>
              </a:ext>
            </a:extLst>
          </p:cNvPr>
          <p:cNvSpPr txBox="1"/>
          <p:nvPr/>
        </p:nvSpPr>
        <p:spPr>
          <a:xfrm>
            <a:off x="8532056" y="5578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AEA18DB5-A8B3-4BC5-B1B6-95C9F5CE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31991"/>
              </p:ext>
            </p:extLst>
          </p:nvPr>
        </p:nvGraphicFramePr>
        <p:xfrm>
          <a:off x="7279950" y="6326301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317903E-0638-47AC-8CEA-2562A40C110E}"/>
              </a:ext>
            </a:extLst>
          </p:cNvPr>
          <p:cNvSpPr txBox="1"/>
          <p:nvPr/>
        </p:nvSpPr>
        <p:spPr>
          <a:xfrm>
            <a:off x="7429103" y="6295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012ACB-A8B8-4BB2-ABC3-7DBC7CD8B5AA}"/>
              </a:ext>
            </a:extLst>
          </p:cNvPr>
          <p:cNvSpPr txBox="1"/>
          <p:nvPr/>
        </p:nvSpPr>
        <p:spPr>
          <a:xfrm>
            <a:off x="7239007" y="592623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7E43911-0575-411B-8D1A-A4237761DC17}"/>
              </a:ext>
            </a:extLst>
          </p:cNvPr>
          <p:cNvSpPr/>
          <p:nvPr/>
        </p:nvSpPr>
        <p:spPr>
          <a:xfrm rot="18362015">
            <a:off x="7996660" y="610778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F9AD84-627C-409F-89B8-E80D582DA6DE}"/>
              </a:ext>
            </a:extLst>
          </p:cNvPr>
          <p:cNvSpPr txBox="1"/>
          <p:nvPr/>
        </p:nvSpPr>
        <p:spPr>
          <a:xfrm>
            <a:off x="4611183" y="37325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CB53F7-B6E9-426F-BCB5-AC3BD13A3105}"/>
              </a:ext>
            </a:extLst>
          </p:cNvPr>
          <p:cNvSpPr txBox="1"/>
          <p:nvPr/>
        </p:nvSpPr>
        <p:spPr>
          <a:xfrm>
            <a:off x="9134870" y="55332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8E047-1EC5-4380-9AFA-297D4426F122}"/>
              </a:ext>
            </a:extLst>
          </p:cNvPr>
          <p:cNvSpPr txBox="1"/>
          <p:nvPr/>
        </p:nvSpPr>
        <p:spPr>
          <a:xfrm>
            <a:off x="5074396" y="49802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D5C-92F2-4408-BB26-C6DE746FDDC9}"/>
              </a:ext>
            </a:extLst>
          </p:cNvPr>
          <p:cNvSpPr txBox="1"/>
          <p:nvPr/>
        </p:nvSpPr>
        <p:spPr>
          <a:xfrm>
            <a:off x="7373527" y="49380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8B32C-8FD6-48BA-B81B-A0E6F09D77DB}"/>
              </a:ext>
            </a:extLst>
          </p:cNvPr>
          <p:cNvSpPr txBox="1"/>
          <p:nvPr/>
        </p:nvSpPr>
        <p:spPr>
          <a:xfrm>
            <a:off x="9319097" y="4955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E39BA-61AA-4935-819D-CDC059D04496}"/>
              </a:ext>
            </a:extLst>
          </p:cNvPr>
          <p:cNvSpPr txBox="1"/>
          <p:nvPr/>
        </p:nvSpPr>
        <p:spPr>
          <a:xfrm>
            <a:off x="10386595" y="4492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FF2022E7-8CE4-40E9-9361-26F40B8B8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29507"/>
              </p:ext>
            </p:extLst>
          </p:nvPr>
        </p:nvGraphicFramePr>
        <p:xfrm>
          <a:off x="7287532" y="3451295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F974390-ED0C-4B25-80ED-29DAFC3EFD3E}"/>
              </a:ext>
            </a:extLst>
          </p:cNvPr>
          <p:cNvSpPr txBox="1"/>
          <p:nvPr/>
        </p:nvSpPr>
        <p:spPr>
          <a:xfrm>
            <a:off x="7228552" y="3090045"/>
            <a:ext cx="6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56904B9-1E53-4CBF-8176-8BE9E72CF194}"/>
              </a:ext>
            </a:extLst>
          </p:cNvPr>
          <p:cNvSpPr/>
          <p:nvPr/>
        </p:nvSpPr>
        <p:spPr>
          <a:xfrm rot="2940711">
            <a:off x="7482942" y="39980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7F11482-F475-499E-BEE5-171CCE109106}"/>
              </a:ext>
            </a:extLst>
          </p:cNvPr>
          <p:cNvSpPr/>
          <p:nvPr/>
        </p:nvSpPr>
        <p:spPr>
          <a:xfrm rot="1160224">
            <a:off x="9670594" y="4926495"/>
            <a:ext cx="184227" cy="55896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D2EACE-CB1F-4053-9237-4CFA654268BB}"/>
              </a:ext>
            </a:extLst>
          </p:cNvPr>
          <p:cNvSpPr txBox="1"/>
          <p:nvPr/>
        </p:nvSpPr>
        <p:spPr>
          <a:xfrm>
            <a:off x="8345622" y="44842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749852-C82B-438A-978D-AC377511653D}"/>
              </a:ext>
            </a:extLst>
          </p:cNvPr>
          <p:cNvSpPr txBox="1"/>
          <p:nvPr/>
        </p:nvSpPr>
        <p:spPr>
          <a:xfrm>
            <a:off x="8345274" y="44842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58DA852-0C0B-4A32-AABF-C52C5BB14FE6}"/>
              </a:ext>
            </a:extLst>
          </p:cNvPr>
          <p:cNvSpPr/>
          <p:nvPr/>
        </p:nvSpPr>
        <p:spPr>
          <a:xfrm>
            <a:off x="8413036" y="4954240"/>
            <a:ext cx="137196" cy="5127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4" grpId="0"/>
      <p:bldP spid="45" grpId="0"/>
      <p:bldP spid="46" grpId="0" animBg="1"/>
      <p:bldP spid="48" grpId="0"/>
      <p:bldP spid="4" grpId="0" animBg="1"/>
      <p:bldP spid="55" grpId="0"/>
      <p:bldP spid="57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–Find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C4AF11-9AB9-48B8-8E52-18E9BB0F0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16466"/>
              </p:ext>
            </p:extLst>
          </p:nvPr>
        </p:nvGraphicFramePr>
        <p:xfrm>
          <a:off x="2095096" y="307096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D2DC75-0402-4F4F-8D38-FF8CC65F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16070"/>
              </p:ext>
            </p:extLst>
          </p:nvPr>
        </p:nvGraphicFramePr>
        <p:xfrm>
          <a:off x="4237795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7F751BF-CA07-4FB5-B60D-6635F75B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88160"/>
              </p:ext>
            </p:extLst>
          </p:nvPr>
        </p:nvGraphicFramePr>
        <p:xfrm>
          <a:off x="6315781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1907BF9-3674-44C2-B8A9-C0D5DB52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60515"/>
              </p:ext>
            </p:extLst>
          </p:nvPr>
        </p:nvGraphicFramePr>
        <p:xfrm>
          <a:off x="1261066" y="234872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4F40EF-ECFB-40AD-947D-F468AAB0C079}"/>
              </a:ext>
            </a:extLst>
          </p:cNvPr>
          <p:cNvSpPr txBox="1"/>
          <p:nvPr/>
        </p:nvSpPr>
        <p:spPr>
          <a:xfrm>
            <a:off x="856027" y="20188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452E3C-418E-488C-8224-45FD9A3B4062}"/>
              </a:ext>
            </a:extLst>
          </p:cNvPr>
          <p:cNvSpPr/>
          <p:nvPr/>
        </p:nvSpPr>
        <p:spPr>
          <a:xfrm>
            <a:off x="3720696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45D051-C764-4B81-BD28-D6D86086BBCC}"/>
              </a:ext>
            </a:extLst>
          </p:cNvPr>
          <p:cNvSpPr/>
          <p:nvPr/>
        </p:nvSpPr>
        <p:spPr>
          <a:xfrm>
            <a:off x="5837450" y="32591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8CDE41-0E82-45BB-91E2-971A541D551A}"/>
              </a:ext>
            </a:extLst>
          </p:cNvPr>
          <p:cNvSpPr/>
          <p:nvPr/>
        </p:nvSpPr>
        <p:spPr>
          <a:xfrm rot="2940711">
            <a:off x="1702556" y="280588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F9AD84-627C-409F-89B8-E80D582DA6DE}"/>
              </a:ext>
            </a:extLst>
          </p:cNvPr>
          <p:cNvSpPr txBox="1"/>
          <p:nvPr/>
        </p:nvSpPr>
        <p:spPr>
          <a:xfrm>
            <a:off x="1470418" y="23897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8E047-1EC5-4380-9AFA-297D4426F122}"/>
              </a:ext>
            </a:extLst>
          </p:cNvPr>
          <p:cNvSpPr txBox="1"/>
          <p:nvPr/>
        </p:nvSpPr>
        <p:spPr>
          <a:xfrm>
            <a:off x="1933631" y="36375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D5C-92F2-4408-BB26-C6DE746FDDC9}"/>
              </a:ext>
            </a:extLst>
          </p:cNvPr>
          <p:cNvSpPr txBox="1"/>
          <p:nvPr/>
        </p:nvSpPr>
        <p:spPr>
          <a:xfrm>
            <a:off x="4232762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8B32C-8FD6-48BA-B81B-A0E6F09D77DB}"/>
              </a:ext>
            </a:extLst>
          </p:cNvPr>
          <p:cNvSpPr txBox="1"/>
          <p:nvPr/>
        </p:nvSpPr>
        <p:spPr>
          <a:xfrm>
            <a:off x="6178332" y="36125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E39BA-61AA-4935-819D-CDC059D04496}"/>
              </a:ext>
            </a:extLst>
          </p:cNvPr>
          <p:cNvSpPr txBox="1"/>
          <p:nvPr/>
        </p:nvSpPr>
        <p:spPr>
          <a:xfrm>
            <a:off x="7245830" y="31498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D2EACE-CB1F-4053-9237-4CFA654268BB}"/>
              </a:ext>
            </a:extLst>
          </p:cNvPr>
          <p:cNvSpPr txBox="1"/>
          <p:nvPr/>
        </p:nvSpPr>
        <p:spPr>
          <a:xfrm>
            <a:off x="5204857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749852-C82B-438A-978D-AC377511653D}"/>
              </a:ext>
            </a:extLst>
          </p:cNvPr>
          <p:cNvSpPr txBox="1"/>
          <p:nvPr/>
        </p:nvSpPr>
        <p:spPr>
          <a:xfrm>
            <a:off x="5204509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31415073-5F0D-4DA7-A0A4-89B89F80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46240"/>
              </p:ext>
            </p:extLst>
          </p:nvPr>
        </p:nvGraphicFramePr>
        <p:xfrm>
          <a:off x="8397729" y="304217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D0DCE1C-E609-42A8-89D0-5E0AC9E606EB}"/>
              </a:ext>
            </a:extLst>
          </p:cNvPr>
          <p:cNvSpPr txBox="1"/>
          <p:nvPr/>
        </p:nvSpPr>
        <p:spPr>
          <a:xfrm>
            <a:off x="8260280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67D217-4553-46BC-8E27-5AECC1376C74}"/>
              </a:ext>
            </a:extLst>
          </p:cNvPr>
          <p:cNvSpPr txBox="1"/>
          <p:nvPr/>
        </p:nvSpPr>
        <p:spPr>
          <a:xfrm>
            <a:off x="9327778" y="313263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E34A5F5-0857-446A-82DE-8FBFCE7CB038}"/>
              </a:ext>
            </a:extLst>
          </p:cNvPr>
          <p:cNvSpPr/>
          <p:nvPr/>
        </p:nvSpPr>
        <p:spPr>
          <a:xfrm>
            <a:off x="7928228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DA898-C707-430C-B0F1-D73018B9CFDD}"/>
              </a:ext>
            </a:extLst>
          </p:cNvPr>
          <p:cNvSpPr txBox="1"/>
          <p:nvPr/>
        </p:nvSpPr>
        <p:spPr>
          <a:xfrm>
            <a:off x="855652" y="401837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Find(24)</a:t>
            </a:r>
          </a:p>
        </p:txBody>
      </p:sp>
    </p:spTree>
    <p:extLst>
      <p:ext uri="{BB962C8B-B14F-4D97-AF65-F5344CB8AC3E}">
        <p14:creationId xmlns:p14="http://schemas.microsoft.com/office/powerpoint/2010/main" val="3625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–Find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C4AF11-9AB9-48B8-8E52-18E9BB0F0FE6}"/>
              </a:ext>
            </a:extLst>
          </p:cNvPr>
          <p:cNvGraphicFramePr>
            <a:graphicFrameLocks noGrp="1"/>
          </p:cNvGraphicFramePr>
          <p:nvPr/>
        </p:nvGraphicFramePr>
        <p:xfrm>
          <a:off x="2095096" y="307096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D2DC75-0402-4F4F-8D38-FF8CC65F381F}"/>
              </a:ext>
            </a:extLst>
          </p:cNvPr>
          <p:cNvGraphicFramePr>
            <a:graphicFrameLocks noGrp="1"/>
          </p:cNvGraphicFramePr>
          <p:nvPr/>
        </p:nvGraphicFramePr>
        <p:xfrm>
          <a:off x="4237795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7F751BF-CA07-4FB5-B60D-6635F75B55AA}"/>
              </a:ext>
            </a:extLst>
          </p:cNvPr>
          <p:cNvGraphicFramePr>
            <a:graphicFrameLocks noGrp="1"/>
          </p:cNvGraphicFramePr>
          <p:nvPr/>
        </p:nvGraphicFramePr>
        <p:xfrm>
          <a:off x="6315781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1907BF9-3674-44C2-B8A9-C0D5DB52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65947"/>
              </p:ext>
            </p:extLst>
          </p:nvPr>
        </p:nvGraphicFramePr>
        <p:xfrm>
          <a:off x="1261066" y="234872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4F40EF-ECFB-40AD-947D-F468AAB0C079}"/>
              </a:ext>
            </a:extLst>
          </p:cNvPr>
          <p:cNvSpPr txBox="1"/>
          <p:nvPr/>
        </p:nvSpPr>
        <p:spPr>
          <a:xfrm>
            <a:off x="856027" y="2018806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452E3C-418E-488C-8224-45FD9A3B4062}"/>
              </a:ext>
            </a:extLst>
          </p:cNvPr>
          <p:cNvSpPr/>
          <p:nvPr/>
        </p:nvSpPr>
        <p:spPr>
          <a:xfrm>
            <a:off x="3720696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45D051-C764-4B81-BD28-D6D86086BBCC}"/>
              </a:ext>
            </a:extLst>
          </p:cNvPr>
          <p:cNvSpPr/>
          <p:nvPr/>
        </p:nvSpPr>
        <p:spPr>
          <a:xfrm>
            <a:off x="5837450" y="32591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8CDE41-0E82-45BB-91E2-971A541D551A}"/>
              </a:ext>
            </a:extLst>
          </p:cNvPr>
          <p:cNvSpPr/>
          <p:nvPr/>
        </p:nvSpPr>
        <p:spPr>
          <a:xfrm rot="2940711">
            <a:off x="1702556" y="280588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F9AD84-627C-409F-89B8-E80D582DA6DE}"/>
              </a:ext>
            </a:extLst>
          </p:cNvPr>
          <p:cNvSpPr txBox="1"/>
          <p:nvPr/>
        </p:nvSpPr>
        <p:spPr>
          <a:xfrm>
            <a:off x="1470418" y="23897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8E047-1EC5-4380-9AFA-297D4426F122}"/>
              </a:ext>
            </a:extLst>
          </p:cNvPr>
          <p:cNvSpPr txBox="1"/>
          <p:nvPr/>
        </p:nvSpPr>
        <p:spPr>
          <a:xfrm>
            <a:off x="1933631" y="36375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D5C-92F2-4408-BB26-C6DE746FDDC9}"/>
              </a:ext>
            </a:extLst>
          </p:cNvPr>
          <p:cNvSpPr txBox="1"/>
          <p:nvPr/>
        </p:nvSpPr>
        <p:spPr>
          <a:xfrm>
            <a:off x="4232762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8B32C-8FD6-48BA-B81B-A0E6F09D77DB}"/>
              </a:ext>
            </a:extLst>
          </p:cNvPr>
          <p:cNvSpPr txBox="1"/>
          <p:nvPr/>
        </p:nvSpPr>
        <p:spPr>
          <a:xfrm>
            <a:off x="6178332" y="36125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E39BA-61AA-4935-819D-CDC059D04496}"/>
              </a:ext>
            </a:extLst>
          </p:cNvPr>
          <p:cNvSpPr txBox="1"/>
          <p:nvPr/>
        </p:nvSpPr>
        <p:spPr>
          <a:xfrm>
            <a:off x="7245830" y="31498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D2EACE-CB1F-4053-9237-4CFA654268BB}"/>
              </a:ext>
            </a:extLst>
          </p:cNvPr>
          <p:cNvSpPr txBox="1"/>
          <p:nvPr/>
        </p:nvSpPr>
        <p:spPr>
          <a:xfrm>
            <a:off x="5204857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749852-C82B-438A-978D-AC377511653D}"/>
              </a:ext>
            </a:extLst>
          </p:cNvPr>
          <p:cNvSpPr txBox="1"/>
          <p:nvPr/>
        </p:nvSpPr>
        <p:spPr>
          <a:xfrm>
            <a:off x="5204509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31415073-5F0D-4DA7-A0A4-89B89F807889}"/>
              </a:ext>
            </a:extLst>
          </p:cNvPr>
          <p:cNvGraphicFramePr>
            <a:graphicFrameLocks noGrp="1"/>
          </p:cNvGraphicFramePr>
          <p:nvPr/>
        </p:nvGraphicFramePr>
        <p:xfrm>
          <a:off x="8397729" y="304217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D0DCE1C-E609-42A8-89D0-5E0AC9E606EB}"/>
              </a:ext>
            </a:extLst>
          </p:cNvPr>
          <p:cNvSpPr txBox="1"/>
          <p:nvPr/>
        </p:nvSpPr>
        <p:spPr>
          <a:xfrm>
            <a:off x="8260280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67D217-4553-46BC-8E27-5AECC1376C74}"/>
              </a:ext>
            </a:extLst>
          </p:cNvPr>
          <p:cNvSpPr txBox="1"/>
          <p:nvPr/>
        </p:nvSpPr>
        <p:spPr>
          <a:xfrm>
            <a:off x="9327778" y="313263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E34A5F5-0857-446A-82DE-8FBFCE7CB038}"/>
              </a:ext>
            </a:extLst>
          </p:cNvPr>
          <p:cNvSpPr/>
          <p:nvPr/>
        </p:nvSpPr>
        <p:spPr>
          <a:xfrm>
            <a:off x="7928228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DA898-C707-430C-B0F1-D73018B9CFDD}"/>
              </a:ext>
            </a:extLst>
          </p:cNvPr>
          <p:cNvSpPr txBox="1"/>
          <p:nvPr/>
        </p:nvSpPr>
        <p:spPr>
          <a:xfrm>
            <a:off x="855652" y="401837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Find(24)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6B4CF-BC39-4D06-B27E-1DB31783F3A7}"/>
              </a:ext>
            </a:extLst>
          </p:cNvPr>
          <p:cNvSpPr txBox="1"/>
          <p:nvPr/>
        </p:nvSpPr>
        <p:spPr>
          <a:xfrm>
            <a:off x="855652" y="4271873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temp = head;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16327A6F-9C07-4233-812F-1916CF22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65947"/>
              </p:ext>
            </p:extLst>
          </p:nvPr>
        </p:nvGraphicFramePr>
        <p:xfrm>
          <a:off x="2575703" y="234872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B982D22-EDB3-40FA-9875-AF16816EB740}"/>
              </a:ext>
            </a:extLst>
          </p:cNvPr>
          <p:cNvSpPr txBox="1"/>
          <p:nvPr/>
        </p:nvSpPr>
        <p:spPr>
          <a:xfrm>
            <a:off x="2502832" y="2032145"/>
            <a:ext cx="81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C90BE05-43BA-417C-B4CD-4A08922EDD89}"/>
              </a:ext>
            </a:extLst>
          </p:cNvPr>
          <p:cNvSpPr/>
          <p:nvPr/>
        </p:nvSpPr>
        <p:spPr>
          <a:xfrm rot="4716292">
            <a:off x="2999534" y="2856042"/>
            <a:ext cx="399685" cy="1460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D97D21-38F8-470F-A9B4-48590724656D}"/>
              </a:ext>
            </a:extLst>
          </p:cNvPr>
          <p:cNvSpPr txBox="1"/>
          <p:nvPr/>
        </p:nvSpPr>
        <p:spPr>
          <a:xfrm>
            <a:off x="2691031" y="23374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5924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–Find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C4AF11-9AB9-48B8-8E52-18E9BB0F0FE6}"/>
              </a:ext>
            </a:extLst>
          </p:cNvPr>
          <p:cNvGraphicFramePr>
            <a:graphicFrameLocks noGrp="1"/>
          </p:cNvGraphicFramePr>
          <p:nvPr/>
        </p:nvGraphicFramePr>
        <p:xfrm>
          <a:off x="2095096" y="307096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D2DC75-0402-4F4F-8D38-FF8CC65F381F}"/>
              </a:ext>
            </a:extLst>
          </p:cNvPr>
          <p:cNvGraphicFramePr>
            <a:graphicFrameLocks noGrp="1"/>
          </p:cNvGraphicFramePr>
          <p:nvPr/>
        </p:nvGraphicFramePr>
        <p:xfrm>
          <a:off x="4237795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7F751BF-CA07-4FB5-B60D-6635F75B55AA}"/>
              </a:ext>
            </a:extLst>
          </p:cNvPr>
          <p:cNvGraphicFramePr>
            <a:graphicFrameLocks noGrp="1"/>
          </p:cNvGraphicFramePr>
          <p:nvPr/>
        </p:nvGraphicFramePr>
        <p:xfrm>
          <a:off x="6315781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1907BF9-3674-44C2-B8A9-C0D5DB52D67A}"/>
              </a:ext>
            </a:extLst>
          </p:cNvPr>
          <p:cNvGraphicFramePr>
            <a:graphicFrameLocks noGrp="1"/>
          </p:cNvGraphicFramePr>
          <p:nvPr/>
        </p:nvGraphicFramePr>
        <p:xfrm>
          <a:off x="1261066" y="234872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4F40EF-ECFB-40AD-947D-F468AAB0C079}"/>
              </a:ext>
            </a:extLst>
          </p:cNvPr>
          <p:cNvSpPr txBox="1"/>
          <p:nvPr/>
        </p:nvSpPr>
        <p:spPr>
          <a:xfrm>
            <a:off x="856027" y="2018806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452E3C-418E-488C-8224-45FD9A3B4062}"/>
              </a:ext>
            </a:extLst>
          </p:cNvPr>
          <p:cNvSpPr/>
          <p:nvPr/>
        </p:nvSpPr>
        <p:spPr>
          <a:xfrm>
            <a:off x="3720696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45D051-C764-4B81-BD28-D6D86086BBCC}"/>
              </a:ext>
            </a:extLst>
          </p:cNvPr>
          <p:cNvSpPr/>
          <p:nvPr/>
        </p:nvSpPr>
        <p:spPr>
          <a:xfrm>
            <a:off x="5837450" y="32591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8CDE41-0E82-45BB-91E2-971A541D551A}"/>
              </a:ext>
            </a:extLst>
          </p:cNvPr>
          <p:cNvSpPr/>
          <p:nvPr/>
        </p:nvSpPr>
        <p:spPr>
          <a:xfrm rot="2940711">
            <a:off x="1702556" y="280588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F9AD84-627C-409F-89B8-E80D582DA6DE}"/>
              </a:ext>
            </a:extLst>
          </p:cNvPr>
          <p:cNvSpPr txBox="1"/>
          <p:nvPr/>
        </p:nvSpPr>
        <p:spPr>
          <a:xfrm>
            <a:off x="1470418" y="23897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8E047-1EC5-4380-9AFA-297D4426F122}"/>
              </a:ext>
            </a:extLst>
          </p:cNvPr>
          <p:cNvSpPr txBox="1"/>
          <p:nvPr/>
        </p:nvSpPr>
        <p:spPr>
          <a:xfrm>
            <a:off x="1933631" y="36375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D5C-92F2-4408-BB26-C6DE746FDDC9}"/>
              </a:ext>
            </a:extLst>
          </p:cNvPr>
          <p:cNvSpPr txBox="1"/>
          <p:nvPr/>
        </p:nvSpPr>
        <p:spPr>
          <a:xfrm>
            <a:off x="4232762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8B32C-8FD6-48BA-B81B-A0E6F09D77DB}"/>
              </a:ext>
            </a:extLst>
          </p:cNvPr>
          <p:cNvSpPr txBox="1"/>
          <p:nvPr/>
        </p:nvSpPr>
        <p:spPr>
          <a:xfrm>
            <a:off x="6178332" y="36125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E39BA-61AA-4935-819D-CDC059D04496}"/>
              </a:ext>
            </a:extLst>
          </p:cNvPr>
          <p:cNvSpPr txBox="1"/>
          <p:nvPr/>
        </p:nvSpPr>
        <p:spPr>
          <a:xfrm>
            <a:off x="7245830" y="31498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D2EACE-CB1F-4053-9237-4CFA654268BB}"/>
              </a:ext>
            </a:extLst>
          </p:cNvPr>
          <p:cNvSpPr txBox="1"/>
          <p:nvPr/>
        </p:nvSpPr>
        <p:spPr>
          <a:xfrm>
            <a:off x="5204857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749852-C82B-438A-978D-AC377511653D}"/>
              </a:ext>
            </a:extLst>
          </p:cNvPr>
          <p:cNvSpPr txBox="1"/>
          <p:nvPr/>
        </p:nvSpPr>
        <p:spPr>
          <a:xfrm>
            <a:off x="5204509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31415073-5F0D-4DA7-A0A4-89B89F807889}"/>
              </a:ext>
            </a:extLst>
          </p:cNvPr>
          <p:cNvGraphicFramePr>
            <a:graphicFrameLocks noGrp="1"/>
          </p:cNvGraphicFramePr>
          <p:nvPr/>
        </p:nvGraphicFramePr>
        <p:xfrm>
          <a:off x="8397729" y="304217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D0DCE1C-E609-42A8-89D0-5E0AC9E606EB}"/>
              </a:ext>
            </a:extLst>
          </p:cNvPr>
          <p:cNvSpPr txBox="1"/>
          <p:nvPr/>
        </p:nvSpPr>
        <p:spPr>
          <a:xfrm>
            <a:off x="8260280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67D217-4553-46BC-8E27-5AECC1376C74}"/>
              </a:ext>
            </a:extLst>
          </p:cNvPr>
          <p:cNvSpPr txBox="1"/>
          <p:nvPr/>
        </p:nvSpPr>
        <p:spPr>
          <a:xfrm>
            <a:off x="9327778" y="313263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E34A5F5-0857-446A-82DE-8FBFCE7CB038}"/>
              </a:ext>
            </a:extLst>
          </p:cNvPr>
          <p:cNvSpPr/>
          <p:nvPr/>
        </p:nvSpPr>
        <p:spPr>
          <a:xfrm>
            <a:off x="7928228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DA898-C707-430C-B0F1-D73018B9CFDD}"/>
              </a:ext>
            </a:extLst>
          </p:cNvPr>
          <p:cNvSpPr txBox="1"/>
          <p:nvPr/>
        </p:nvSpPr>
        <p:spPr>
          <a:xfrm>
            <a:off x="855652" y="401837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Find(24)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6B4CF-BC39-4D06-B27E-1DB31783F3A7}"/>
              </a:ext>
            </a:extLst>
          </p:cNvPr>
          <p:cNvSpPr txBox="1"/>
          <p:nvPr/>
        </p:nvSpPr>
        <p:spPr>
          <a:xfrm>
            <a:off x="855652" y="4271873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 head;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16327A6F-9C07-4233-812F-1916CF225849}"/>
              </a:ext>
            </a:extLst>
          </p:cNvPr>
          <p:cNvGraphicFramePr>
            <a:graphicFrameLocks noGrp="1"/>
          </p:cNvGraphicFramePr>
          <p:nvPr/>
        </p:nvGraphicFramePr>
        <p:xfrm>
          <a:off x="2575703" y="234872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B982D22-EDB3-40FA-9875-AF16816EB740}"/>
              </a:ext>
            </a:extLst>
          </p:cNvPr>
          <p:cNvSpPr txBox="1"/>
          <p:nvPr/>
        </p:nvSpPr>
        <p:spPr>
          <a:xfrm>
            <a:off x="2502832" y="2032145"/>
            <a:ext cx="81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C90BE05-43BA-417C-B4CD-4A08922EDD89}"/>
              </a:ext>
            </a:extLst>
          </p:cNvPr>
          <p:cNvSpPr/>
          <p:nvPr/>
        </p:nvSpPr>
        <p:spPr>
          <a:xfrm rot="4716292">
            <a:off x="2999534" y="2856042"/>
            <a:ext cx="399685" cy="1460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D97D21-38F8-470F-A9B4-48590724656D}"/>
              </a:ext>
            </a:extLst>
          </p:cNvPr>
          <p:cNvSpPr txBox="1"/>
          <p:nvPr/>
        </p:nvSpPr>
        <p:spPr>
          <a:xfrm>
            <a:off x="2691031" y="23374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E98300-70A3-4A08-87DD-2B22872783FA}"/>
              </a:ext>
            </a:extLst>
          </p:cNvPr>
          <p:cNvSpPr txBox="1"/>
          <p:nvPr/>
        </p:nvSpPr>
        <p:spPr>
          <a:xfrm>
            <a:off x="894835" y="4561249"/>
            <a:ext cx="2434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while(temp != NULL){</a:t>
            </a:r>
          </a:p>
          <a:p>
            <a:r>
              <a:rPr lang="en-US" dirty="0">
                <a:solidFill>
                  <a:srgbClr val="00B0F0"/>
                </a:solidFill>
              </a:rPr>
              <a:t>     if( temp-&gt;data == 24)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return true;</a:t>
            </a:r>
          </a:p>
          <a:p>
            <a:r>
              <a:rPr lang="en-US" dirty="0">
                <a:solidFill>
                  <a:srgbClr val="00B0F0"/>
                </a:solidFill>
              </a:rPr>
              <a:t>     temp =temp-&gt;next;</a:t>
            </a: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  <a:p>
            <a:r>
              <a:rPr lang="en-US" dirty="0">
                <a:solidFill>
                  <a:srgbClr val="00B0F0"/>
                </a:solidFill>
              </a:rPr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1809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–Find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C4AF11-9AB9-48B8-8E52-18E9BB0F0FE6}"/>
              </a:ext>
            </a:extLst>
          </p:cNvPr>
          <p:cNvGraphicFramePr>
            <a:graphicFrameLocks noGrp="1"/>
          </p:cNvGraphicFramePr>
          <p:nvPr/>
        </p:nvGraphicFramePr>
        <p:xfrm>
          <a:off x="2095096" y="307096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D2DC75-0402-4F4F-8D38-FF8CC65F381F}"/>
              </a:ext>
            </a:extLst>
          </p:cNvPr>
          <p:cNvGraphicFramePr>
            <a:graphicFrameLocks noGrp="1"/>
          </p:cNvGraphicFramePr>
          <p:nvPr/>
        </p:nvGraphicFramePr>
        <p:xfrm>
          <a:off x="4237795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7F751BF-CA07-4FB5-B60D-6635F75B55AA}"/>
              </a:ext>
            </a:extLst>
          </p:cNvPr>
          <p:cNvGraphicFramePr>
            <a:graphicFrameLocks noGrp="1"/>
          </p:cNvGraphicFramePr>
          <p:nvPr/>
        </p:nvGraphicFramePr>
        <p:xfrm>
          <a:off x="6315781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1907BF9-3674-44C2-B8A9-C0D5DB52D67A}"/>
              </a:ext>
            </a:extLst>
          </p:cNvPr>
          <p:cNvGraphicFramePr>
            <a:graphicFrameLocks noGrp="1"/>
          </p:cNvGraphicFramePr>
          <p:nvPr/>
        </p:nvGraphicFramePr>
        <p:xfrm>
          <a:off x="1261066" y="234872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4F40EF-ECFB-40AD-947D-F468AAB0C079}"/>
              </a:ext>
            </a:extLst>
          </p:cNvPr>
          <p:cNvSpPr txBox="1"/>
          <p:nvPr/>
        </p:nvSpPr>
        <p:spPr>
          <a:xfrm>
            <a:off x="856027" y="2018806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452E3C-418E-488C-8224-45FD9A3B4062}"/>
              </a:ext>
            </a:extLst>
          </p:cNvPr>
          <p:cNvSpPr/>
          <p:nvPr/>
        </p:nvSpPr>
        <p:spPr>
          <a:xfrm>
            <a:off x="3720696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45D051-C764-4B81-BD28-D6D86086BBCC}"/>
              </a:ext>
            </a:extLst>
          </p:cNvPr>
          <p:cNvSpPr/>
          <p:nvPr/>
        </p:nvSpPr>
        <p:spPr>
          <a:xfrm>
            <a:off x="5837450" y="32591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8CDE41-0E82-45BB-91E2-971A541D551A}"/>
              </a:ext>
            </a:extLst>
          </p:cNvPr>
          <p:cNvSpPr/>
          <p:nvPr/>
        </p:nvSpPr>
        <p:spPr>
          <a:xfrm rot="2940711">
            <a:off x="1702556" y="280588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F9AD84-627C-409F-89B8-E80D582DA6DE}"/>
              </a:ext>
            </a:extLst>
          </p:cNvPr>
          <p:cNvSpPr txBox="1"/>
          <p:nvPr/>
        </p:nvSpPr>
        <p:spPr>
          <a:xfrm>
            <a:off x="1470418" y="23897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8E047-1EC5-4380-9AFA-297D4426F122}"/>
              </a:ext>
            </a:extLst>
          </p:cNvPr>
          <p:cNvSpPr txBox="1"/>
          <p:nvPr/>
        </p:nvSpPr>
        <p:spPr>
          <a:xfrm>
            <a:off x="1933631" y="36375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D5C-92F2-4408-BB26-C6DE746FDDC9}"/>
              </a:ext>
            </a:extLst>
          </p:cNvPr>
          <p:cNvSpPr txBox="1"/>
          <p:nvPr/>
        </p:nvSpPr>
        <p:spPr>
          <a:xfrm>
            <a:off x="4232762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8B32C-8FD6-48BA-B81B-A0E6F09D77DB}"/>
              </a:ext>
            </a:extLst>
          </p:cNvPr>
          <p:cNvSpPr txBox="1"/>
          <p:nvPr/>
        </p:nvSpPr>
        <p:spPr>
          <a:xfrm>
            <a:off x="6178332" y="36125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E39BA-61AA-4935-819D-CDC059D04496}"/>
              </a:ext>
            </a:extLst>
          </p:cNvPr>
          <p:cNvSpPr txBox="1"/>
          <p:nvPr/>
        </p:nvSpPr>
        <p:spPr>
          <a:xfrm>
            <a:off x="7245830" y="31498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D2EACE-CB1F-4053-9237-4CFA654268BB}"/>
              </a:ext>
            </a:extLst>
          </p:cNvPr>
          <p:cNvSpPr txBox="1"/>
          <p:nvPr/>
        </p:nvSpPr>
        <p:spPr>
          <a:xfrm>
            <a:off x="5204857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749852-C82B-438A-978D-AC377511653D}"/>
              </a:ext>
            </a:extLst>
          </p:cNvPr>
          <p:cNvSpPr txBox="1"/>
          <p:nvPr/>
        </p:nvSpPr>
        <p:spPr>
          <a:xfrm>
            <a:off x="5204509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31415073-5F0D-4DA7-A0A4-89B89F807889}"/>
              </a:ext>
            </a:extLst>
          </p:cNvPr>
          <p:cNvGraphicFramePr>
            <a:graphicFrameLocks noGrp="1"/>
          </p:cNvGraphicFramePr>
          <p:nvPr/>
        </p:nvGraphicFramePr>
        <p:xfrm>
          <a:off x="8397729" y="304217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D0DCE1C-E609-42A8-89D0-5E0AC9E606EB}"/>
              </a:ext>
            </a:extLst>
          </p:cNvPr>
          <p:cNvSpPr txBox="1"/>
          <p:nvPr/>
        </p:nvSpPr>
        <p:spPr>
          <a:xfrm>
            <a:off x="8260280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67D217-4553-46BC-8E27-5AECC1376C74}"/>
              </a:ext>
            </a:extLst>
          </p:cNvPr>
          <p:cNvSpPr txBox="1"/>
          <p:nvPr/>
        </p:nvSpPr>
        <p:spPr>
          <a:xfrm>
            <a:off x="9327778" y="313263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E34A5F5-0857-446A-82DE-8FBFCE7CB038}"/>
              </a:ext>
            </a:extLst>
          </p:cNvPr>
          <p:cNvSpPr/>
          <p:nvPr/>
        </p:nvSpPr>
        <p:spPr>
          <a:xfrm>
            <a:off x="7928228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DA898-C707-430C-B0F1-D73018B9CFDD}"/>
              </a:ext>
            </a:extLst>
          </p:cNvPr>
          <p:cNvSpPr txBox="1"/>
          <p:nvPr/>
        </p:nvSpPr>
        <p:spPr>
          <a:xfrm>
            <a:off x="855652" y="401837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Find(24)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6B4CF-BC39-4D06-B27E-1DB31783F3A7}"/>
              </a:ext>
            </a:extLst>
          </p:cNvPr>
          <p:cNvSpPr txBox="1"/>
          <p:nvPr/>
        </p:nvSpPr>
        <p:spPr>
          <a:xfrm>
            <a:off x="855652" y="4271873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 head;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16327A6F-9C07-4233-812F-1916CF22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13382"/>
              </p:ext>
            </p:extLst>
          </p:nvPr>
        </p:nvGraphicFramePr>
        <p:xfrm>
          <a:off x="4370479" y="2303816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44E98300-70A3-4A08-87DD-2B22872783FA}"/>
              </a:ext>
            </a:extLst>
          </p:cNvPr>
          <p:cNvSpPr txBox="1"/>
          <p:nvPr/>
        </p:nvSpPr>
        <p:spPr>
          <a:xfrm>
            <a:off x="894835" y="4561249"/>
            <a:ext cx="2434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while(temp != NULL){</a:t>
            </a:r>
          </a:p>
          <a:p>
            <a:r>
              <a:rPr lang="en-US" dirty="0">
                <a:solidFill>
                  <a:srgbClr val="00B0F0"/>
                </a:solidFill>
              </a:rPr>
              <a:t>     if( temp-&gt;data == 24)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return true;</a:t>
            </a:r>
          </a:p>
          <a:p>
            <a:r>
              <a:rPr lang="en-US" dirty="0">
                <a:solidFill>
                  <a:srgbClr val="00B0F0"/>
                </a:solidFill>
              </a:rPr>
              <a:t>     temp =temp-&gt;next;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return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3BEE1-9C7B-4CC3-AB9A-4E4456933220}"/>
              </a:ext>
            </a:extLst>
          </p:cNvPr>
          <p:cNvSpPr txBox="1"/>
          <p:nvPr/>
        </p:nvSpPr>
        <p:spPr>
          <a:xfrm>
            <a:off x="4319148" y="1988082"/>
            <a:ext cx="81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AE0BF8-E48A-44E6-AEAE-9F78BABB6F28}"/>
              </a:ext>
            </a:extLst>
          </p:cNvPr>
          <p:cNvSpPr/>
          <p:nvPr/>
        </p:nvSpPr>
        <p:spPr>
          <a:xfrm rot="4716292">
            <a:off x="4815850" y="2811979"/>
            <a:ext cx="399685" cy="1460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–Find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C4AF11-9AB9-48B8-8E52-18E9BB0F0FE6}"/>
              </a:ext>
            </a:extLst>
          </p:cNvPr>
          <p:cNvGraphicFramePr>
            <a:graphicFrameLocks noGrp="1"/>
          </p:cNvGraphicFramePr>
          <p:nvPr/>
        </p:nvGraphicFramePr>
        <p:xfrm>
          <a:off x="2095096" y="307096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D2DC75-0402-4F4F-8D38-FF8CC65F381F}"/>
              </a:ext>
            </a:extLst>
          </p:cNvPr>
          <p:cNvGraphicFramePr>
            <a:graphicFrameLocks noGrp="1"/>
          </p:cNvGraphicFramePr>
          <p:nvPr/>
        </p:nvGraphicFramePr>
        <p:xfrm>
          <a:off x="4237795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7F751BF-CA07-4FB5-B60D-6635F75B55AA}"/>
              </a:ext>
            </a:extLst>
          </p:cNvPr>
          <p:cNvGraphicFramePr>
            <a:graphicFrameLocks noGrp="1"/>
          </p:cNvGraphicFramePr>
          <p:nvPr/>
        </p:nvGraphicFramePr>
        <p:xfrm>
          <a:off x="6315781" y="305934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1907BF9-3674-44C2-B8A9-C0D5DB52D67A}"/>
              </a:ext>
            </a:extLst>
          </p:cNvPr>
          <p:cNvGraphicFramePr>
            <a:graphicFrameLocks noGrp="1"/>
          </p:cNvGraphicFramePr>
          <p:nvPr/>
        </p:nvGraphicFramePr>
        <p:xfrm>
          <a:off x="1261066" y="234872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4F40EF-ECFB-40AD-947D-F468AAB0C079}"/>
              </a:ext>
            </a:extLst>
          </p:cNvPr>
          <p:cNvSpPr txBox="1"/>
          <p:nvPr/>
        </p:nvSpPr>
        <p:spPr>
          <a:xfrm>
            <a:off x="856027" y="2018806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452E3C-418E-488C-8224-45FD9A3B4062}"/>
              </a:ext>
            </a:extLst>
          </p:cNvPr>
          <p:cNvSpPr/>
          <p:nvPr/>
        </p:nvSpPr>
        <p:spPr>
          <a:xfrm>
            <a:off x="3720696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45D051-C764-4B81-BD28-D6D86086BBCC}"/>
              </a:ext>
            </a:extLst>
          </p:cNvPr>
          <p:cNvSpPr/>
          <p:nvPr/>
        </p:nvSpPr>
        <p:spPr>
          <a:xfrm>
            <a:off x="5837450" y="32591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8CDE41-0E82-45BB-91E2-971A541D551A}"/>
              </a:ext>
            </a:extLst>
          </p:cNvPr>
          <p:cNvSpPr/>
          <p:nvPr/>
        </p:nvSpPr>
        <p:spPr>
          <a:xfrm rot="2940711">
            <a:off x="1702556" y="280588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F9AD84-627C-409F-89B8-E80D582DA6DE}"/>
              </a:ext>
            </a:extLst>
          </p:cNvPr>
          <p:cNvSpPr txBox="1"/>
          <p:nvPr/>
        </p:nvSpPr>
        <p:spPr>
          <a:xfrm>
            <a:off x="1470418" y="23897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8E047-1EC5-4380-9AFA-297D4426F122}"/>
              </a:ext>
            </a:extLst>
          </p:cNvPr>
          <p:cNvSpPr txBox="1"/>
          <p:nvPr/>
        </p:nvSpPr>
        <p:spPr>
          <a:xfrm>
            <a:off x="1933631" y="36375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D5C-92F2-4408-BB26-C6DE746FDDC9}"/>
              </a:ext>
            </a:extLst>
          </p:cNvPr>
          <p:cNvSpPr txBox="1"/>
          <p:nvPr/>
        </p:nvSpPr>
        <p:spPr>
          <a:xfrm>
            <a:off x="4232762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8B32C-8FD6-48BA-B81B-A0E6F09D77DB}"/>
              </a:ext>
            </a:extLst>
          </p:cNvPr>
          <p:cNvSpPr txBox="1"/>
          <p:nvPr/>
        </p:nvSpPr>
        <p:spPr>
          <a:xfrm>
            <a:off x="6178332" y="36125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E39BA-61AA-4935-819D-CDC059D04496}"/>
              </a:ext>
            </a:extLst>
          </p:cNvPr>
          <p:cNvSpPr txBox="1"/>
          <p:nvPr/>
        </p:nvSpPr>
        <p:spPr>
          <a:xfrm>
            <a:off x="7245830" y="31498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D2EACE-CB1F-4053-9237-4CFA654268BB}"/>
              </a:ext>
            </a:extLst>
          </p:cNvPr>
          <p:cNvSpPr txBox="1"/>
          <p:nvPr/>
        </p:nvSpPr>
        <p:spPr>
          <a:xfrm>
            <a:off x="5204857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749852-C82B-438A-978D-AC377511653D}"/>
              </a:ext>
            </a:extLst>
          </p:cNvPr>
          <p:cNvSpPr txBox="1"/>
          <p:nvPr/>
        </p:nvSpPr>
        <p:spPr>
          <a:xfrm>
            <a:off x="5204509" y="31415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31415073-5F0D-4DA7-A0A4-89B89F807889}"/>
              </a:ext>
            </a:extLst>
          </p:cNvPr>
          <p:cNvGraphicFramePr>
            <a:graphicFrameLocks noGrp="1"/>
          </p:cNvGraphicFramePr>
          <p:nvPr/>
        </p:nvGraphicFramePr>
        <p:xfrm>
          <a:off x="8397729" y="304217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D0DCE1C-E609-42A8-89D0-5E0AC9E606EB}"/>
              </a:ext>
            </a:extLst>
          </p:cNvPr>
          <p:cNvSpPr txBox="1"/>
          <p:nvPr/>
        </p:nvSpPr>
        <p:spPr>
          <a:xfrm>
            <a:off x="8260280" y="35953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67D217-4553-46BC-8E27-5AECC1376C74}"/>
              </a:ext>
            </a:extLst>
          </p:cNvPr>
          <p:cNvSpPr txBox="1"/>
          <p:nvPr/>
        </p:nvSpPr>
        <p:spPr>
          <a:xfrm>
            <a:off x="9327778" y="313263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E34A5F5-0857-446A-82DE-8FBFCE7CB038}"/>
              </a:ext>
            </a:extLst>
          </p:cNvPr>
          <p:cNvSpPr/>
          <p:nvPr/>
        </p:nvSpPr>
        <p:spPr>
          <a:xfrm>
            <a:off x="7928228" y="324547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DA898-C707-430C-B0F1-D73018B9CFDD}"/>
              </a:ext>
            </a:extLst>
          </p:cNvPr>
          <p:cNvSpPr txBox="1"/>
          <p:nvPr/>
        </p:nvSpPr>
        <p:spPr>
          <a:xfrm>
            <a:off x="855652" y="401837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Find(24)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6B4CF-BC39-4D06-B27E-1DB31783F3A7}"/>
              </a:ext>
            </a:extLst>
          </p:cNvPr>
          <p:cNvSpPr txBox="1"/>
          <p:nvPr/>
        </p:nvSpPr>
        <p:spPr>
          <a:xfrm>
            <a:off x="855652" y="4271873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= head;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16327A6F-9C07-4233-812F-1916CF22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65229"/>
              </p:ext>
            </p:extLst>
          </p:nvPr>
        </p:nvGraphicFramePr>
        <p:xfrm>
          <a:off x="6409670" y="2290462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44E98300-70A3-4A08-87DD-2B22872783FA}"/>
              </a:ext>
            </a:extLst>
          </p:cNvPr>
          <p:cNvSpPr txBox="1"/>
          <p:nvPr/>
        </p:nvSpPr>
        <p:spPr>
          <a:xfrm>
            <a:off x="894835" y="4561249"/>
            <a:ext cx="2434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while(temp != NULL){</a:t>
            </a:r>
          </a:p>
          <a:p>
            <a:r>
              <a:rPr lang="en-US" dirty="0">
                <a:solidFill>
                  <a:srgbClr val="00B0F0"/>
                </a:solidFill>
              </a:rPr>
              <a:t>     if( temp-&gt;data == 24)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return true;</a:t>
            </a:r>
          </a:p>
          <a:p>
            <a:r>
              <a:rPr lang="en-US" dirty="0">
                <a:solidFill>
                  <a:srgbClr val="00B0F0"/>
                </a:solidFill>
              </a:rPr>
              <a:t>     temp =temp-&gt;next;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return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3BEE1-9C7B-4CC3-AB9A-4E4456933220}"/>
              </a:ext>
            </a:extLst>
          </p:cNvPr>
          <p:cNvSpPr txBox="1"/>
          <p:nvPr/>
        </p:nvSpPr>
        <p:spPr>
          <a:xfrm>
            <a:off x="6244756" y="1941597"/>
            <a:ext cx="81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AE0BF8-E48A-44E6-AEAE-9F78BABB6F28}"/>
              </a:ext>
            </a:extLst>
          </p:cNvPr>
          <p:cNvSpPr/>
          <p:nvPr/>
        </p:nvSpPr>
        <p:spPr>
          <a:xfrm rot="4716292">
            <a:off x="6855041" y="2798625"/>
            <a:ext cx="399685" cy="1460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Delete a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79" y="2141637"/>
            <a:ext cx="10168128" cy="26975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Delete Operation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Remove First node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Remove Last node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Remove intermediate node</a:t>
            </a:r>
          </a:p>
          <a:p>
            <a:pPr marL="457200" lvl="1" indent="0">
              <a:buClr>
                <a:schemeClr val="tx1"/>
              </a:buClr>
              <a:buSzPct val="7500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US" altLang="en-US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2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First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79" y="2141637"/>
            <a:ext cx="10168128" cy="2697558"/>
          </a:xfrm>
        </p:spPr>
        <p:txBody>
          <a:bodyPr>
            <a:normAutofit/>
          </a:bodyPr>
          <a:lstStyle/>
          <a:p>
            <a:r>
              <a:rPr lang="en-US" altLang="en-US" dirty="0"/>
              <a:t>In this case, first node (current head node) is removed from the list.</a:t>
            </a:r>
          </a:p>
          <a:p>
            <a:r>
              <a:rPr lang="en-US" altLang="en-US" dirty="0"/>
              <a:t>It can be done in two steps: </a:t>
            </a:r>
          </a:p>
          <a:p>
            <a:pPr lvl="1"/>
            <a:r>
              <a:rPr lang="en-US" altLang="en-US" dirty="0"/>
              <a:t>Update head link to point to the node, next to the head. </a:t>
            </a:r>
          </a:p>
          <a:p>
            <a:pPr lvl="1"/>
            <a:r>
              <a:rPr lang="en-US" altLang="en-US" dirty="0"/>
              <a:t>Dispose removed node.</a:t>
            </a:r>
            <a:endParaRPr lang="en-US" altLang="en-US" dirty="0">
              <a:ea typeface="SimSun" panose="02010600030101010101" pitchFamily="2" charset="-122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F980DD0-9FBB-43EF-BEBA-397260FD6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11660"/>
              </p:ext>
            </p:extLst>
          </p:nvPr>
        </p:nvGraphicFramePr>
        <p:xfrm>
          <a:off x="5068922" y="519022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3295CFE-8F07-4FEF-81EE-22CF432D4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3524"/>
              </p:ext>
            </p:extLst>
          </p:nvPr>
        </p:nvGraphicFramePr>
        <p:xfrm>
          <a:off x="7211621" y="517860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FC506E8-00C3-4D99-B324-A7E388A84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57155"/>
              </p:ext>
            </p:extLst>
          </p:nvPr>
        </p:nvGraphicFramePr>
        <p:xfrm>
          <a:off x="9289607" y="517860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36A5742-B336-4C44-9A89-39BF7F2B6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72414"/>
              </p:ext>
            </p:extLst>
          </p:nvPr>
        </p:nvGraphicFramePr>
        <p:xfrm>
          <a:off x="4234892" y="446798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AE1061-C69C-42B4-ACCF-F4453C8A8111}"/>
              </a:ext>
            </a:extLst>
          </p:cNvPr>
          <p:cNvSpPr/>
          <p:nvPr/>
        </p:nvSpPr>
        <p:spPr>
          <a:xfrm>
            <a:off x="6694522" y="536473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262EC6-2D17-4FBA-BDC2-8504701CF85C}"/>
              </a:ext>
            </a:extLst>
          </p:cNvPr>
          <p:cNvSpPr/>
          <p:nvPr/>
        </p:nvSpPr>
        <p:spPr>
          <a:xfrm>
            <a:off x="8772508" y="536473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E6D9042-6233-44C0-B1AF-48097063347B}"/>
              </a:ext>
            </a:extLst>
          </p:cNvPr>
          <p:cNvSpPr/>
          <p:nvPr/>
        </p:nvSpPr>
        <p:spPr>
          <a:xfrm rot="2940711">
            <a:off x="4676382" y="492514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C33F6-F96F-434E-854D-8D3B12870BE7}"/>
              </a:ext>
            </a:extLst>
          </p:cNvPr>
          <p:cNvSpPr txBox="1"/>
          <p:nvPr/>
        </p:nvSpPr>
        <p:spPr>
          <a:xfrm>
            <a:off x="4444244" y="45090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EBF48-FA0C-4727-97FB-D312AEFB84D1}"/>
              </a:ext>
            </a:extLst>
          </p:cNvPr>
          <p:cNvSpPr txBox="1"/>
          <p:nvPr/>
        </p:nvSpPr>
        <p:spPr>
          <a:xfrm>
            <a:off x="4907457" y="57567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1C3B1-ED45-48C0-84CF-5C8084404000}"/>
              </a:ext>
            </a:extLst>
          </p:cNvPr>
          <p:cNvSpPr txBox="1"/>
          <p:nvPr/>
        </p:nvSpPr>
        <p:spPr>
          <a:xfrm>
            <a:off x="7206588" y="57146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B55355-AA23-483B-9088-51675E3C54CB}"/>
              </a:ext>
            </a:extLst>
          </p:cNvPr>
          <p:cNvSpPr txBox="1"/>
          <p:nvPr/>
        </p:nvSpPr>
        <p:spPr>
          <a:xfrm>
            <a:off x="9152158" y="57317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58FB9-4E6D-42A6-8CCE-350347EA8D02}"/>
              </a:ext>
            </a:extLst>
          </p:cNvPr>
          <p:cNvSpPr txBox="1"/>
          <p:nvPr/>
        </p:nvSpPr>
        <p:spPr>
          <a:xfrm>
            <a:off x="10219656" y="52690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87DBE7B3-1DDB-4852-B3B9-876ADA98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66014"/>
              </p:ext>
            </p:extLst>
          </p:nvPr>
        </p:nvGraphicFramePr>
        <p:xfrm>
          <a:off x="5476852" y="441323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B98C72F-B11A-447B-AFEB-572D1CA0C144}"/>
              </a:ext>
            </a:extLst>
          </p:cNvPr>
          <p:cNvSpPr txBox="1"/>
          <p:nvPr/>
        </p:nvSpPr>
        <p:spPr>
          <a:xfrm>
            <a:off x="5389343" y="4001011"/>
            <a:ext cx="6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0CD3453-53C7-4855-A528-A60C904F53EA}"/>
              </a:ext>
            </a:extLst>
          </p:cNvPr>
          <p:cNvSpPr/>
          <p:nvPr/>
        </p:nvSpPr>
        <p:spPr>
          <a:xfrm rot="7717324">
            <a:off x="5471144" y="492514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70A62-913A-4999-B222-4319B1A9FF55}"/>
              </a:ext>
            </a:extLst>
          </p:cNvPr>
          <p:cNvSpPr txBox="1"/>
          <p:nvPr/>
        </p:nvSpPr>
        <p:spPr>
          <a:xfrm>
            <a:off x="8178683" y="526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DD768-EC2B-4CF2-8FAC-BF65284D85A3}"/>
              </a:ext>
            </a:extLst>
          </p:cNvPr>
          <p:cNvSpPr txBox="1"/>
          <p:nvPr/>
        </p:nvSpPr>
        <p:spPr>
          <a:xfrm>
            <a:off x="3971208" y="4037237"/>
            <a:ext cx="6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83A80-F2FF-4A98-B163-AE24047FEC30}"/>
              </a:ext>
            </a:extLst>
          </p:cNvPr>
          <p:cNvSpPr txBox="1"/>
          <p:nvPr/>
        </p:nvSpPr>
        <p:spPr>
          <a:xfrm>
            <a:off x="747079" y="4653404"/>
            <a:ext cx="20308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Node *temp;</a:t>
            </a:r>
          </a:p>
          <a:p>
            <a:r>
              <a:rPr lang="en-US" dirty="0"/>
              <a:t>temp = head;</a:t>
            </a:r>
          </a:p>
          <a:p>
            <a:r>
              <a:rPr lang="en-US" dirty="0"/>
              <a:t>head = temp-&gt;next;</a:t>
            </a:r>
          </a:p>
          <a:p>
            <a:r>
              <a:rPr lang="en-US" dirty="0"/>
              <a:t>free(temp);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D3060-C219-4A6A-A907-3828A21B07D7}"/>
              </a:ext>
            </a:extLst>
          </p:cNvPr>
          <p:cNvSpPr txBox="1"/>
          <p:nvPr/>
        </p:nvSpPr>
        <p:spPr>
          <a:xfrm>
            <a:off x="4384172" y="44963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FF63C5-A32A-4651-A343-54FD5A50532F}"/>
              </a:ext>
            </a:extLst>
          </p:cNvPr>
          <p:cNvSpPr/>
          <p:nvPr/>
        </p:nvSpPr>
        <p:spPr>
          <a:xfrm rot="1050165">
            <a:off x="5078963" y="4979925"/>
            <a:ext cx="2034073" cy="1135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  <p:bldP spid="23" grpId="0" animBg="1"/>
      <p:bldP spid="32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Last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79" y="2141636"/>
            <a:ext cx="10168128" cy="416772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 this case, last node (current tail node) is removed from the list. This operation is a bit more tricky, than removing the first node, because algorithm should find a node, which is previous to the last first.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It can be done in three 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Find the previous node for the last node. In order to find it, list should be traversed first, beginning from the head.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Set next link of the new tail to NULL.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Dispose removed node. </a:t>
            </a:r>
          </a:p>
        </p:txBody>
      </p:sp>
    </p:spTree>
    <p:extLst>
      <p:ext uri="{BB962C8B-B14F-4D97-AF65-F5344CB8AC3E}">
        <p14:creationId xmlns:p14="http://schemas.microsoft.com/office/powerpoint/2010/main" val="307158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Last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FE52A78-47CA-40C5-90FE-A45A3C3D9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72363"/>
              </p:ext>
            </p:extLst>
          </p:nvPr>
        </p:nvGraphicFramePr>
        <p:xfrm>
          <a:off x="2012764" y="4112967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E8CFE2B-BBE9-4471-AF01-69BF223DA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80001"/>
              </p:ext>
            </p:extLst>
          </p:nvPr>
        </p:nvGraphicFramePr>
        <p:xfrm>
          <a:off x="4155463" y="410134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CE7C96-24D6-4E18-BC3A-FF89EF38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43882"/>
              </p:ext>
            </p:extLst>
          </p:nvPr>
        </p:nvGraphicFramePr>
        <p:xfrm>
          <a:off x="6233449" y="410134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EEDF0BB2-AA63-452B-AF7B-1DBBE618E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64496"/>
              </p:ext>
            </p:extLst>
          </p:nvPr>
        </p:nvGraphicFramePr>
        <p:xfrm>
          <a:off x="1178734" y="3390723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E60AC6-B247-4C02-97E4-01B4413D210A}"/>
              </a:ext>
            </a:extLst>
          </p:cNvPr>
          <p:cNvSpPr txBox="1"/>
          <p:nvPr/>
        </p:nvSpPr>
        <p:spPr>
          <a:xfrm>
            <a:off x="773695" y="30608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467763-D544-4FF7-A04B-E4F84FEFAB82}"/>
              </a:ext>
            </a:extLst>
          </p:cNvPr>
          <p:cNvSpPr/>
          <p:nvPr/>
        </p:nvSpPr>
        <p:spPr>
          <a:xfrm>
            <a:off x="3638364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F8E5D3-6382-46E1-8EA0-9888D999B47B}"/>
              </a:ext>
            </a:extLst>
          </p:cNvPr>
          <p:cNvSpPr/>
          <p:nvPr/>
        </p:nvSpPr>
        <p:spPr>
          <a:xfrm>
            <a:off x="5716350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FF51F1-3243-4009-BE89-96490D443D2C}"/>
              </a:ext>
            </a:extLst>
          </p:cNvPr>
          <p:cNvSpPr/>
          <p:nvPr/>
        </p:nvSpPr>
        <p:spPr>
          <a:xfrm rot="2940711">
            <a:off x="1620224" y="3847886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3C4C0D-8E15-4176-A001-3665ABD0FB75}"/>
              </a:ext>
            </a:extLst>
          </p:cNvPr>
          <p:cNvSpPr txBox="1"/>
          <p:nvPr/>
        </p:nvSpPr>
        <p:spPr>
          <a:xfrm>
            <a:off x="1388086" y="34317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124D6-EC5E-4C6B-887B-EEF45D8BB2E9}"/>
              </a:ext>
            </a:extLst>
          </p:cNvPr>
          <p:cNvSpPr txBox="1"/>
          <p:nvPr/>
        </p:nvSpPr>
        <p:spPr>
          <a:xfrm>
            <a:off x="1851299" y="46795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335EF-2EBF-4D88-A56F-91931C1844B7}"/>
              </a:ext>
            </a:extLst>
          </p:cNvPr>
          <p:cNvSpPr txBox="1"/>
          <p:nvPr/>
        </p:nvSpPr>
        <p:spPr>
          <a:xfrm>
            <a:off x="4150430" y="4637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27D4E3-8740-4C0C-B2C0-0328CDD7C4B5}"/>
              </a:ext>
            </a:extLst>
          </p:cNvPr>
          <p:cNvSpPr txBox="1"/>
          <p:nvPr/>
        </p:nvSpPr>
        <p:spPr>
          <a:xfrm>
            <a:off x="6096000" y="46545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8AF67-C02C-4F49-8884-051B999EB9CA}"/>
              </a:ext>
            </a:extLst>
          </p:cNvPr>
          <p:cNvSpPr txBox="1"/>
          <p:nvPr/>
        </p:nvSpPr>
        <p:spPr>
          <a:xfrm>
            <a:off x="7163498" y="41918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6092507A-09F1-4AA4-9488-F3ACBB31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55299"/>
              </p:ext>
            </p:extLst>
          </p:nvPr>
        </p:nvGraphicFramePr>
        <p:xfrm>
          <a:off x="8399924" y="3028045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B61C362-D473-4335-AFBC-0FA2C7F08889}"/>
              </a:ext>
            </a:extLst>
          </p:cNvPr>
          <p:cNvSpPr txBox="1"/>
          <p:nvPr/>
        </p:nvSpPr>
        <p:spPr>
          <a:xfrm>
            <a:off x="8191344" y="2666795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727379F-813D-4169-B1FE-69B698C39AEA}"/>
              </a:ext>
            </a:extLst>
          </p:cNvPr>
          <p:cNvSpPr/>
          <p:nvPr/>
        </p:nvSpPr>
        <p:spPr>
          <a:xfrm rot="5197929">
            <a:off x="8517517" y="3607907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A6ED6-3D79-4467-B2F5-C70F3281BD5F}"/>
              </a:ext>
            </a:extLst>
          </p:cNvPr>
          <p:cNvSpPr txBox="1"/>
          <p:nvPr/>
        </p:nvSpPr>
        <p:spPr>
          <a:xfrm>
            <a:off x="5122525" y="41835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8BD3A58-86C5-4C31-B2B3-A913ABFA3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70070"/>
              </p:ext>
            </p:extLst>
          </p:nvPr>
        </p:nvGraphicFramePr>
        <p:xfrm>
          <a:off x="8399924" y="405458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EF0AA67C-A0E8-47F2-B9BE-EBBE14572667}"/>
              </a:ext>
            </a:extLst>
          </p:cNvPr>
          <p:cNvSpPr/>
          <p:nvPr/>
        </p:nvSpPr>
        <p:spPr>
          <a:xfrm>
            <a:off x="7859049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01DDAA-44E7-404F-B981-591E62F302A2}"/>
              </a:ext>
            </a:extLst>
          </p:cNvPr>
          <p:cNvSpPr txBox="1"/>
          <p:nvPr/>
        </p:nvSpPr>
        <p:spPr>
          <a:xfrm>
            <a:off x="8240343" y="46795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721F3E-4026-4BD7-A5DD-DE01AE772F9C}"/>
              </a:ext>
            </a:extLst>
          </p:cNvPr>
          <p:cNvSpPr txBox="1"/>
          <p:nvPr/>
        </p:nvSpPr>
        <p:spPr>
          <a:xfrm>
            <a:off x="9212724" y="415880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5B8D2265-3882-49B7-9DDA-F720F9BC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91143"/>
              </p:ext>
            </p:extLst>
          </p:nvPr>
        </p:nvGraphicFramePr>
        <p:xfrm>
          <a:off x="6507369" y="3100826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73495B9-89EA-4ABE-9739-6C5F710054FA}"/>
              </a:ext>
            </a:extLst>
          </p:cNvPr>
          <p:cNvSpPr txBox="1"/>
          <p:nvPr/>
        </p:nvSpPr>
        <p:spPr>
          <a:xfrm>
            <a:off x="6096000" y="2649029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013590B-A770-4C0B-9A04-7035145CD32A}"/>
              </a:ext>
            </a:extLst>
          </p:cNvPr>
          <p:cNvSpPr/>
          <p:nvPr/>
        </p:nvSpPr>
        <p:spPr>
          <a:xfrm rot="5197929">
            <a:off x="6623075" y="3739738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6"/>
            <a:ext cx="10168128" cy="28586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A </a:t>
            </a:r>
            <a:r>
              <a:rPr lang="en-US" altLang="en-US" i="1" dirty="0">
                <a:solidFill>
                  <a:srgbClr val="FF0000"/>
                </a:solidFill>
                <a:ea typeface="SimSun" panose="02010600030101010101" pitchFamily="2" charset="-122"/>
              </a:rPr>
              <a:t>linked list</a:t>
            </a:r>
            <a:r>
              <a:rPr lang="en-US" altLang="en-US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en-US" dirty="0">
                <a:ea typeface="SimSun" panose="02010600030101010101" pitchFamily="2" charset="-122"/>
              </a:rPr>
              <a:t>is a series of connected </a:t>
            </a:r>
            <a:r>
              <a:rPr lang="en-US" altLang="en-US" i="1" dirty="0">
                <a:solidFill>
                  <a:srgbClr val="FF0000"/>
                </a:solidFill>
                <a:ea typeface="SimSun" panose="02010600030101010101" pitchFamily="2" charset="-122"/>
              </a:rPr>
              <a:t>nodes</a:t>
            </a:r>
          </a:p>
          <a:p>
            <a:pPr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Each node contains at least</a:t>
            </a:r>
          </a:p>
          <a:p>
            <a:pPr lvl="1"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A piece of data (any type)</a:t>
            </a:r>
          </a:p>
          <a:p>
            <a:pPr lvl="1">
              <a:buClr>
                <a:schemeClr val="tx1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Pointer to the next node in the list</a:t>
            </a:r>
          </a:p>
          <a:p>
            <a:pPr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 dirty="0">
                <a:solidFill>
                  <a:srgbClr val="FF0000"/>
                </a:solidFill>
                <a:ea typeface="SimSun" panose="02010600030101010101" pitchFamily="2" charset="-122"/>
              </a:rPr>
              <a:t>Head</a:t>
            </a:r>
            <a:r>
              <a:rPr lang="en-US" altLang="en-US" dirty="0">
                <a:ea typeface="SimSun" panose="02010600030101010101" pitchFamily="2" charset="-122"/>
              </a:rPr>
              <a:t>: pointer to the first node</a:t>
            </a:r>
          </a:p>
          <a:p>
            <a:pPr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The last node points to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NULL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en-US" sz="2400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26520-9E53-4831-9BB4-4D89E94A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13621"/>
              </p:ext>
            </p:extLst>
          </p:nvPr>
        </p:nvGraphicFramePr>
        <p:xfrm>
          <a:off x="1607930" y="5622970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F3C20F5-F459-433F-9BED-0AFA78843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55793"/>
              </p:ext>
            </p:extLst>
          </p:nvPr>
        </p:nvGraphicFramePr>
        <p:xfrm>
          <a:off x="3750629" y="5611351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C556895-A511-4F94-8CE8-14BC3C74A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61516"/>
              </p:ext>
            </p:extLst>
          </p:nvPr>
        </p:nvGraphicFramePr>
        <p:xfrm>
          <a:off x="5828615" y="5611351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BFE2F08-A0A1-49BE-A744-8165D50B4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12773"/>
              </p:ext>
            </p:extLst>
          </p:nvPr>
        </p:nvGraphicFramePr>
        <p:xfrm>
          <a:off x="7906601" y="5622970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D6139888-4133-4A89-BC7A-567E0E0B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67145"/>
              </p:ext>
            </p:extLst>
          </p:nvPr>
        </p:nvGraphicFramePr>
        <p:xfrm>
          <a:off x="9979793" y="5611351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450BE0-087B-4A58-937E-57FF6F7A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29797"/>
              </p:ext>
            </p:extLst>
          </p:nvPr>
        </p:nvGraphicFramePr>
        <p:xfrm>
          <a:off x="773900" y="4900726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D19C3A-6B61-42D7-8119-7C5780CDA333}"/>
              </a:ext>
            </a:extLst>
          </p:cNvPr>
          <p:cNvSpPr txBox="1"/>
          <p:nvPr/>
        </p:nvSpPr>
        <p:spPr>
          <a:xfrm>
            <a:off x="119554" y="486073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1A5F2-AB92-44E9-8242-0F0BC2383F72}"/>
              </a:ext>
            </a:extLst>
          </p:cNvPr>
          <p:cNvSpPr txBox="1"/>
          <p:nvPr/>
        </p:nvSpPr>
        <p:spPr>
          <a:xfrm rot="19203410">
            <a:off x="3936398" y="510820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56FC9-9F1B-4892-A7C4-1A40AE35C089}"/>
              </a:ext>
            </a:extLst>
          </p:cNvPr>
          <p:cNvSpPr txBox="1"/>
          <p:nvPr/>
        </p:nvSpPr>
        <p:spPr>
          <a:xfrm rot="19385831">
            <a:off x="4892097" y="51082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FF9F5D-F578-4B6F-B58D-2170658C5AC6}"/>
              </a:ext>
            </a:extLst>
          </p:cNvPr>
          <p:cNvSpPr/>
          <p:nvPr/>
        </p:nvSpPr>
        <p:spPr>
          <a:xfrm>
            <a:off x="3233530" y="5797475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2A3284-528A-4F69-9142-4ADFE4289A6C}"/>
              </a:ext>
            </a:extLst>
          </p:cNvPr>
          <p:cNvSpPr/>
          <p:nvPr/>
        </p:nvSpPr>
        <p:spPr>
          <a:xfrm>
            <a:off x="5311516" y="5797475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07FBB29-DB2A-43EB-AFB2-AC5B4194F12B}"/>
              </a:ext>
            </a:extLst>
          </p:cNvPr>
          <p:cNvSpPr/>
          <p:nvPr/>
        </p:nvSpPr>
        <p:spPr>
          <a:xfrm>
            <a:off x="7421859" y="5797475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860A84F-49A1-4676-96E9-044C9AB6D7CE}"/>
              </a:ext>
            </a:extLst>
          </p:cNvPr>
          <p:cNvSpPr/>
          <p:nvPr/>
        </p:nvSpPr>
        <p:spPr>
          <a:xfrm>
            <a:off x="9447652" y="5797475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D8F3795-C906-43F6-803A-DA3E533AE811}"/>
              </a:ext>
            </a:extLst>
          </p:cNvPr>
          <p:cNvSpPr/>
          <p:nvPr/>
        </p:nvSpPr>
        <p:spPr>
          <a:xfrm rot="2940711">
            <a:off x="1215390" y="5357889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Last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FE52A78-47CA-40C5-90FE-A45A3C3D9164}"/>
              </a:ext>
            </a:extLst>
          </p:cNvPr>
          <p:cNvGraphicFramePr>
            <a:graphicFrameLocks noGrp="1"/>
          </p:cNvGraphicFramePr>
          <p:nvPr/>
        </p:nvGraphicFramePr>
        <p:xfrm>
          <a:off x="2012764" y="4112967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E8CFE2B-BBE9-4471-AF01-69BF223DA0D3}"/>
              </a:ext>
            </a:extLst>
          </p:cNvPr>
          <p:cNvGraphicFramePr>
            <a:graphicFrameLocks noGrp="1"/>
          </p:cNvGraphicFramePr>
          <p:nvPr/>
        </p:nvGraphicFramePr>
        <p:xfrm>
          <a:off x="4155463" y="410134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CE7C96-24D6-4E18-BC3A-FF89EF3883F6}"/>
              </a:ext>
            </a:extLst>
          </p:cNvPr>
          <p:cNvGraphicFramePr>
            <a:graphicFrameLocks noGrp="1"/>
          </p:cNvGraphicFramePr>
          <p:nvPr/>
        </p:nvGraphicFramePr>
        <p:xfrm>
          <a:off x="6233449" y="410134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EEDF0BB2-AA63-452B-AF7B-1DBBE618E213}"/>
              </a:ext>
            </a:extLst>
          </p:cNvPr>
          <p:cNvGraphicFramePr>
            <a:graphicFrameLocks noGrp="1"/>
          </p:cNvGraphicFramePr>
          <p:nvPr/>
        </p:nvGraphicFramePr>
        <p:xfrm>
          <a:off x="1178734" y="3390723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E60AC6-B247-4C02-97E4-01B4413D210A}"/>
              </a:ext>
            </a:extLst>
          </p:cNvPr>
          <p:cNvSpPr txBox="1"/>
          <p:nvPr/>
        </p:nvSpPr>
        <p:spPr>
          <a:xfrm>
            <a:off x="773695" y="30608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467763-D544-4FF7-A04B-E4F84FEFAB82}"/>
              </a:ext>
            </a:extLst>
          </p:cNvPr>
          <p:cNvSpPr/>
          <p:nvPr/>
        </p:nvSpPr>
        <p:spPr>
          <a:xfrm>
            <a:off x="3638364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F8E5D3-6382-46E1-8EA0-9888D999B47B}"/>
              </a:ext>
            </a:extLst>
          </p:cNvPr>
          <p:cNvSpPr/>
          <p:nvPr/>
        </p:nvSpPr>
        <p:spPr>
          <a:xfrm>
            <a:off x="5716350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FF51F1-3243-4009-BE89-96490D443D2C}"/>
              </a:ext>
            </a:extLst>
          </p:cNvPr>
          <p:cNvSpPr/>
          <p:nvPr/>
        </p:nvSpPr>
        <p:spPr>
          <a:xfrm rot="2940711">
            <a:off x="1620224" y="3847886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3C4C0D-8E15-4176-A001-3665ABD0FB75}"/>
              </a:ext>
            </a:extLst>
          </p:cNvPr>
          <p:cNvSpPr txBox="1"/>
          <p:nvPr/>
        </p:nvSpPr>
        <p:spPr>
          <a:xfrm>
            <a:off x="1388086" y="34317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124D6-EC5E-4C6B-887B-EEF45D8BB2E9}"/>
              </a:ext>
            </a:extLst>
          </p:cNvPr>
          <p:cNvSpPr txBox="1"/>
          <p:nvPr/>
        </p:nvSpPr>
        <p:spPr>
          <a:xfrm>
            <a:off x="1851299" y="46795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335EF-2EBF-4D88-A56F-91931C1844B7}"/>
              </a:ext>
            </a:extLst>
          </p:cNvPr>
          <p:cNvSpPr txBox="1"/>
          <p:nvPr/>
        </p:nvSpPr>
        <p:spPr>
          <a:xfrm>
            <a:off x="4150430" y="4637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27D4E3-8740-4C0C-B2C0-0328CDD7C4B5}"/>
              </a:ext>
            </a:extLst>
          </p:cNvPr>
          <p:cNvSpPr txBox="1"/>
          <p:nvPr/>
        </p:nvSpPr>
        <p:spPr>
          <a:xfrm>
            <a:off x="6096000" y="46545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8AF67-C02C-4F49-8884-051B999EB9CA}"/>
              </a:ext>
            </a:extLst>
          </p:cNvPr>
          <p:cNvSpPr txBox="1"/>
          <p:nvPr/>
        </p:nvSpPr>
        <p:spPr>
          <a:xfrm>
            <a:off x="7163498" y="419180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6092507A-09F1-4AA4-9488-F3ACBB31BFE6}"/>
              </a:ext>
            </a:extLst>
          </p:cNvPr>
          <p:cNvGraphicFramePr>
            <a:graphicFrameLocks noGrp="1"/>
          </p:cNvGraphicFramePr>
          <p:nvPr/>
        </p:nvGraphicFramePr>
        <p:xfrm>
          <a:off x="8399924" y="3028045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B61C362-D473-4335-AFBC-0FA2C7F08889}"/>
              </a:ext>
            </a:extLst>
          </p:cNvPr>
          <p:cNvSpPr txBox="1"/>
          <p:nvPr/>
        </p:nvSpPr>
        <p:spPr>
          <a:xfrm>
            <a:off x="8191344" y="2666795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727379F-813D-4169-B1FE-69B698C39AEA}"/>
              </a:ext>
            </a:extLst>
          </p:cNvPr>
          <p:cNvSpPr/>
          <p:nvPr/>
        </p:nvSpPr>
        <p:spPr>
          <a:xfrm rot="5197929">
            <a:off x="8517517" y="3607907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A6ED6-3D79-4467-B2F5-C70F3281BD5F}"/>
              </a:ext>
            </a:extLst>
          </p:cNvPr>
          <p:cNvSpPr txBox="1"/>
          <p:nvPr/>
        </p:nvSpPr>
        <p:spPr>
          <a:xfrm>
            <a:off x="5122525" y="41835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8BD3A58-86C5-4C31-B2B3-A913ABFA3BFD}"/>
              </a:ext>
            </a:extLst>
          </p:cNvPr>
          <p:cNvGraphicFramePr>
            <a:graphicFrameLocks noGrp="1"/>
          </p:cNvGraphicFramePr>
          <p:nvPr/>
        </p:nvGraphicFramePr>
        <p:xfrm>
          <a:off x="8399924" y="405458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001DDAA-44E7-404F-B981-591E62F302A2}"/>
              </a:ext>
            </a:extLst>
          </p:cNvPr>
          <p:cNvSpPr txBox="1"/>
          <p:nvPr/>
        </p:nvSpPr>
        <p:spPr>
          <a:xfrm>
            <a:off x="8240343" y="46795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721F3E-4026-4BD7-A5DD-DE01AE772F9C}"/>
              </a:ext>
            </a:extLst>
          </p:cNvPr>
          <p:cNvSpPr txBox="1"/>
          <p:nvPr/>
        </p:nvSpPr>
        <p:spPr>
          <a:xfrm>
            <a:off x="9212724" y="415880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5B8D2265-3882-49B7-9DDA-F720F9BC3CDF}"/>
              </a:ext>
            </a:extLst>
          </p:cNvPr>
          <p:cNvGraphicFramePr>
            <a:graphicFrameLocks noGrp="1"/>
          </p:cNvGraphicFramePr>
          <p:nvPr/>
        </p:nvGraphicFramePr>
        <p:xfrm>
          <a:off x="6507369" y="3100826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73495B9-89EA-4ABE-9739-6C5F710054FA}"/>
              </a:ext>
            </a:extLst>
          </p:cNvPr>
          <p:cNvSpPr txBox="1"/>
          <p:nvPr/>
        </p:nvSpPr>
        <p:spPr>
          <a:xfrm>
            <a:off x="6096000" y="2649029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013590B-A770-4C0B-9A04-7035145CD32A}"/>
              </a:ext>
            </a:extLst>
          </p:cNvPr>
          <p:cNvSpPr/>
          <p:nvPr/>
        </p:nvSpPr>
        <p:spPr>
          <a:xfrm rot="5197929">
            <a:off x="6623075" y="3739738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4D995-BE7D-473A-988D-C057A3CC1F67}"/>
              </a:ext>
            </a:extLst>
          </p:cNvPr>
          <p:cNvSpPr txBox="1"/>
          <p:nvPr/>
        </p:nvSpPr>
        <p:spPr>
          <a:xfrm>
            <a:off x="1178734" y="5722374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-&gt;next = NULL;</a:t>
            </a:r>
          </a:p>
        </p:txBody>
      </p:sp>
    </p:spTree>
    <p:extLst>
      <p:ext uri="{BB962C8B-B14F-4D97-AF65-F5344CB8AC3E}">
        <p14:creationId xmlns:p14="http://schemas.microsoft.com/office/powerpoint/2010/main" val="336721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Last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FE52A78-47CA-40C5-90FE-A45A3C3D9164}"/>
              </a:ext>
            </a:extLst>
          </p:cNvPr>
          <p:cNvGraphicFramePr>
            <a:graphicFrameLocks noGrp="1"/>
          </p:cNvGraphicFramePr>
          <p:nvPr/>
        </p:nvGraphicFramePr>
        <p:xfrm>
          <a:off x="2012764" y="4112967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E8CFE2B-BBE9-4471-AF01-69BF223DA0D3}"/>
              </a:ext>
            </a:extLst>
          </p:cNvPr>
          <p:cNvGraphicFramePr>
            <a:graphicFrameLocks noGrp="1"/>
          </p:cNvGraphicFramePr>
          <p:nvPr/>
        </p:nvGraphicFramePr>
        <p:xfrm>
          <a:off x="4155463" y="410134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CE7C96-24D6-4E18-BC3A-FF89EF3883F6}"/>
              </a:ext>
            </a:extLst>
          </p:cNvPr>
          <p:cNvGraphicFramePr>
            <a:graphicFrameLocks noGrp="1"/>
          </p:cNvGraphicFramePr>
          <p:nvPr/>
        </p:nvGraphicFramePr>
        <p:xfrm>
          <a:off x="6233449" y="410134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EEDF0BB2-AA63-452B-AF7B-1DBBE618E213}"/>
              </a:ext>
            </a:extLst>
          </p:cNvPr>
          <p:cNvGraphicFramePr>
            <a:graphicFrameLocks noGrp="1"/>
          </p:cNvGraphicFramePr>
          <p:nvPr/>
        </p:nvGraphicFramePr>
        <p:xfrm>
          <a:off x="1178734" y="3390723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E60AC6-B247-4C02-97E4-01B4413D210A}"/>
              </a:ext>
            </a:extLst>
          </p:cNvPr>
          <p:cNvSpPr txBox="1"/>
          <p:nvPr/>
        </p:nvSpPr>
        <p:spPr>
          <a:xfrm>
            <a:off x="773695" y="30608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467763-D544-4FF7-A04B-E4F84FEFAB82}"/>
              </a:ext>
            </a:extLst>
          </p:cNvPr>
          <p:cNvSpPr/>
          <p:nvPr/>
        </p:nvSpPr>
        <p:spPr>
          <a:xfrm>
            <a:off x="3638364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F8E5D3-6382-46E1-8EA0-9888D999B47B}"/>
              </a:ext>
            </a:extLst>
          </p:cNvPr>
          <p:cNvSpPr/>
          <p:nvPr/>
        </p:nvSpPr>
        <p:spPr>
          <a:xfrm>
            <a:off x="5716350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FF51F1-3243-4009-BE89-96490D443D2C}"/>
              </a:ext>
            </a:extLst>
          </p:cNvPr>
          <p:cNvSpPr/>
          <p:nvPr/>
        </p:nvSpPr>
        <p:spPr>
          <a:xfrm rot="2940711">
            <a:off x="1620224" y="3847886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3C4C0D-8E15-4176-A001-3665ABD0FB75}"/>
              </a:ext>
            </a:extLst>
          </p:cNvPr>
          <p:cNvSpPr txBox="1"/>
          <p:nvPr/>
        </p:nvSpPr>
        <p:spPr>
          <a:xfrm>
            <a:off x="1388086" y="34317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124D6-EC5E-4C6B-887B-EEF45D8BB2E9}"/>
              </a:ext>
            </a:extLst>
          </p:cNvPr>
          <p:cNvSpPr txBox="1"/>
          <p:nvPr/>
        </p:nvSpPr>
        <p:spPr>
          <a:xfrm>
            <a:off x="1851299" y="46795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335EF-2EBF-4D88-A56F-91931C1844B7}"/>
              </a:ext>
            </a:extLst>
          </p:cNvPr>
          <p:cNvSpPr txBox="1"/>
          <p:nvPr/>
        </p:nvSpPr>
        <p:spPr>
          <a:xfrm>
            <a:off x="4150430" y="4637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27D4E3-8740-4C0C-B2C0-0328CDD7C4B5}"/>
              </a:ext>
            </a:extLst>
          </p:cNvPr>
          <p:cNvSpPr txBox="1"/>
          <p:nvPr/>
        </p:nvSpPr>
        <p:spPr>
          <a:xfrm>
            <a:off x="6096000" y="46545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8AF67-C02C-4F49-8884-051B999EB9CA}"/>
              </a:ext>
            </a:extLst>
          </p:cNvPr>
          <p:cNvSpPr txBox="1"/>
          <p:nvPr/>
        </p:nvSpPr>
        <p:spPr>
          <a:xfrm>
            <a:off x="7163498" y="419180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6092507A-09F1-4AA4-9488-F3ACBB31BFE6}"/>
              </a:ext>
            </a:extLst>
          </p:cNvPr>
          <p:cNvGraphicFramePr>
            <a:graphicFrameLocks noGrp="1"/>
          </p:cNvGraphicFramePr>
          <p:nvPr/>
        </p:nvGraphicFramePr>
        <p:xfrm>
          <a:off x="8399924" y="3028045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B61C362-D473-4335-AFBC-0FA2C7F08889}"/>
              </a:ext>
            </a:extLst>
          </p:cNvPr>
          <p:cNvSpPr txBox="1"/>
          <p:nvPr/>
        </p:nvSpPr>
        <p:spPr>
          <a:xfrm>
            <a:off x="8191344" y="2666795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727379F-813D-4169-B1FE-69B698C39AEA}"/>
              </a:ext>
            </a:extLst>
          </p:cNvPr>
          <p:cNvSpPr/>
          <p:nvPr/>
        </p:nvSpPr>
        <p:spPr>
          <a:xfrm rot="5197929">
            <a:off x="8517517" y="3607907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A6ED6-3D79-4467-B2F5-C70F3281BD5F}"/>
              </a:ext>
            </a:extLst>
          </p:cNvPr>
          <p:cNvSpPr txBox="1"/>
          <p:nvPr/>
        </p:nvSpPr>
        <p:spPr>
          <a:xfrm>
            <a:off x="5122525" y="41835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8BD3A58-86C5-4C31-B2B3-A913ABFA3BFD}"/>
              </a:ext>
            </a:extLst>
          </p:cNvPr>
          <p:cNvGraphicFramePr>
            <a:graphicFrameLocks noGrp="1"/>
          </p:cNvGraphicFramePr>
          <p:nvPr/>
        </p:nvGraphicFramePr>
        <p:xfrm>
          <a:off x="8399924" y="405458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001DDAA-44E7-404F-B981-591E62F302A2}"/>
              </a:ext>
            </a:extLst>
          </p:cNvPr>
          <p:cNvSpPr txBox="1"/>
          <p:nvPr/>
        </p:nvSpPr>
        <p:spPr>
          <a:xfrm>
            <a:off x="8240343" y="46795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721F3E-4026-4BD7-A5DD-DE01AE772F9C}"/>
              </a:ext>
            </a:extLst>
          </p:cNvPr>
          <p:cNvSpPr txBox="1"/>
          <p:nvPr/>
        </p:nvSpPr>
        <p:spPr>
          <a:xfrm>
            <a:off x="9212724" y="415880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5B8D2265-3882-49B7-9DDA-F720F9BC3CDF}"/>
              </a:ext>
            </a:extLst>
          </p:cNvPr>
          <p:cNvGraphicFramePr>
            <a:graphicFrameLocks noGrp="1"/>
          </p:cNvGraphicFramePr>
          <p:nvPr/>
        </p:nvGraphicFramePr>
        <p:xfrm>
          <a:off x="6507369" y="3100826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73495B9-89EA-4ABE-9739-6C5F710054FA}"/>
              </a:ext>
            </a:extLst>
          </p:cNvPr>
          <p:cNvSpPr txBox="1"/>
          <p:nvPr/>
        </p:nvSpPr>
        <p:spPr>
          <a:xfrm>
            <a:off x="6096000" y="2649029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013590B-A770-4C0B-9A04-7035145CD32A}"/>
              </a:ext>
            </a:extLst>
          </p:cNvPr>
          <p:cNvSpPr/>
          <p:nvPr/>
        </p:nvSpPr>
        <p:spPr>
          <a:xfrm rot="5197929">
            <a:off x="6623075" y="3739738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4D995-BE7D-473A-988D-C057A3CC1F67}"/>
              </a:ext>
            </a:extLst>
          </p:cNvPr>
          <p:cNvSpPr txBox="1"/>
          <p:nvPr/>
        </p:nvSpPr>
        <p:spPr>
          <a:xfrm>
            <a:off x="1178734" y="5722374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free(temp);</a:t>
            </a:r>
          </a:p>
        </p:txBody>
      </p:sp>
    </p:spTree>
    <p:extLst>
      <p:ext uri="{BB962C8B-B14F-4D97-AF65-F5344CB8AC3E}">
        <p14:creationId xmlns:p14="http://schemas.microsoft.com/office/powerpoint/2010/main" val="248285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Last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FE52A78-47CA-40C5-90FE-A45A3C3D9164}"/>
              </a:ext>
            </a:extLst>
          </p:cNvPr>
          <p:cNvGraphicFramePr>
            <a:graphicFrameLocks noGrp="1"/>
          </p:cNvGraphicFramePr>
          <p:nvPr/>
        </p:nvGraphicFramePr>
        <p:xfrm>
          <a:off x="2012764" y="4112967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E8CFE2B-BBE9-4471-AF01-69BF223DA0D3}"/>
              </a:ext>
            </a:extLst>
          </p:cNvPr>
          <p:cNvGraphicFramePr>
            <a:graphicFrameLocks noGrp="1"/>
          </p:cNvGraphicFramePr>
          <p:nvPr/>
        </p:nvGraphicFramePr>
        <p:xfrm>
          <a:off x="4155463" y="410134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CE7C96-24D6-4E18-BC3A-FF89EF3883F6}"/>
              </a:ext>
            </a:extLst>
          </p:cNvPr>
          <p:cNvGraphicFramePr>
            <a:graphicFrameLocks noGrp="1"/>
          </p:cNvGraphicFramePr>
          <p:nvPr/>
        </p:nvGraphicFramePr>
        <p:xfrm>
          <a:off x="6233449" y="410134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EEDF0BB2-AA63-452B-AF7B-1DBBE618E213}"/>
              </a:ext>
            </a:extLst>
          </p:cNvPr>
          <p:cNvGraphicFramePr>
            <a:graphicFrameLocks noGrp="1"/>
          </p:cNvGraphicFramePr>
          <p:nvPr/>
        </p:nvGraphicFramePr>
        <p:xfrm>
          <a:off x="1178734" y="3390723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E60AC6-B247-4C02-97E4-01B4413D210A}"/>
              </a:ext>
            </a:extLst>
          </p:cNvPr>
          <p:cNvSpPr txBox="1"/>
          <p:nvPr/>
        </p:nvSpPr>
        <p:spPr>
          <a:xfrm>
            <a:off x="773695" y="30608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467763-D544-4FF7-A04B-E4F84FEFAB82}"/>
              </a:ext>
            </a:extLst>
          </p:cNvPr>
          <p:cNvSpPr/>
          <p:nvPr/>
        </p:nvSpPr>
        <p:spPr>
          <a:xfrm>
            <a:off x="3638364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F8E5D3-6382-46E1-8EA0-9888D999B47B}"/>
              </a:ext>
            </a:extLst>
          </p:cNvPr>
          <p:cNvSpPr/>
          <p:nvPr/>
        </p:nvSpPr>
        <p:spPr>
          <a:xfrm>
            <a:off x="5716350" y="428747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FF51F1-3243-4009-BE89-96490D443D2C}"/>
              </a:ext>
            </a:extLst>
          </p:cNvPr>
          <p:cNvSpPr/>
          <p:nvPr/>
        </p:nvSpPr>
        <p:spPr>
          <a:xfrm rot="2940711">
            <a:off x="1620224" y="3847886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3C4C0D-8E15-4176-A001-3665ABD0FB75}"/>
              </a:ext>
            </a:extLst>
          </p:cNvPr>
          <p:cNvSpPr txBox="1"/>
          <p:nvPr/>
        </p:nvSpPr>
        <p:spPr>
          <a:xfrm>
            <a:off x="1388086" y="34317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124D6-EC5E-4C6B-887B-EEF45D8BB2E9}"/>
              </a:ext>
            </a:extLst>
          </p:cNvPr>
          <p:cNvSpPr txBox="1"/>
          <p:nvPr/>
        </p:nvSpPr>
        <p:spPr>
          <a:xfrm>
            <a:off x="1851299" y="46795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335EF-2EBF-4D88-A56F-91931C1844B7}"/>
              </a:ext>
            </a:extLst>
          </p:cNvPr>
          <p:cNvSpPr txBox="1"/>
          <p:nvPr/>
        </p:nvSpPr>
        <p:spPr>
          <a:xfrm>
            <a:off x="4150430" y="4637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27D4E3-8740-4C0C-B2C0-0328CDD7C4B5}"/>
              </a:ext>
            </a:extLst>
          </p:cNvPr>
          <p:cNvSpPr txBox="1"/>
          <p:nvPr/>
        </p:nvSpPr>
        <p:spPr>
          <a:xfrm>
            <a:off x="6096000" y="46545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8AF67-C02C-4F49-8884-051B999EB9CA}"/>
              </a:ext>
            </a:extLst>
          </p:cNvPr>
          <p:cNvSpPr txBox="1"/>
          <p:nvPr/>
        </p:nvSpPr>
        <p:spPr>
          <a:xfrm>
            <a:off x="7163498" y="419180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A6ED6-3D79-4467-B2F5-C70F3281BD5F}"/>
              </a:ext>
            </a:extLst>
          </p:cNvPr>
          <p:cNvSpPr txBox="1"/>
          <p:nvPr/>
        </p:nvSpPr>
        <p:spPr>
          <a:xfrm>
            <a:off x="5122525" y="41835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5B8D2265-3882-49B7-9DDA-F720F9BC3CDF}"/>
              </a:ext>
            </a:extLst>
          </p:cNvPr>
          <p:cNvGraphicFramePr>
            <a:graphicFrameLocks noGrp="1"/>
          </p:cNvGraphicFramePr>
          <p:nvPr/>
        </p:nvGraphicFramePr>
        <p:xfrm>
          <a:off x="6507369" y="3100826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73495B9-89EA-4ABE-9739-6C5F710054FA}"/>
              </a:ext>
            </a:extLst>
          </p:cNvPr>
          <p:cNvSpPr txBox="1"/>
          <p:nvPr/>
        </p:nvSpPr>
        <p:spPr>
          <a:xfrm>
            <a:off x="6096000" y="2649029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013590B-A770-4C0B-9A04-7035145CD32A}"/>
              </a:ext>
            </a:extLst>
          </p:cNvPr>
          <p:cNvSpPr/>
          <p:nvPr/>
        </p:nvSpPr>
        <p:spPr>
          <a:xfrm rot="5197929">
            <a:off x="6623075" y="3739738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4D995-BE7D-473A-988D-C057A3CC1F67}"/>
              </a:ext>
            </a:extLst>
          </p:cNvPr>
          <p:cNvSpPr txBox="1"/>
          <p:nvPr/>
        </p:nvSpPr>
        <p:spPr>
          <a:xfrm>
            <a:off x="1178734" y="5722374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free(temp);</a:t>
            </a:r>
          </a:p>
        </p:txBody>
      </p:sp>
    </p:spTree>
    <p:extLst>
      <p:ext uri="{BB962C8B-B14F-4D97-AF65-F5344CB8AC3E}">
        <p14:creationId xmlns:p14="http://schemas.microsoft.com/office/powerpoint/2010/main" val="337096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General case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/>
              <a:t>In general case, node to be removed is always located between two list nodes. Head and tail links are not updated in this case.</a:t>
            </a:r>
          </a:p>
          <a:p>
            <a:pPr eaLnBrk="1" hangingPunct="1"/>
            <a:r>
              <a:rPr lang="en-US" altLang="en-US" sz="2200"/>
              <a:t>We need to know two nodes "Previous" and "Next", of the node which we want to delete.</a:t>
            </a:r>
          </a:p>
          <a:p>
            <a:pPr eaLnBrk="1" hangingPunct="1"/>
            <a:r>
              <a:rPr lang="en-US" altLang="en-US" sz="2200"/>
              <a:t>Such a removal can be done in two steps: </a:t>
            </a:r>
          </a:p>
          <a:p>
            <a:pPr lvl="1" eaLnBrk="1" hangingPunct="1"/>
            <a:r>
              <a:rPr lang="en-US" altLang="en-US" sz="2200"/>
              <a:t>Update next link of the previous node, to point to the next node, relative to the removed node. </a:t>
            </a:r>
          </a:p>
          <a:p>
            <a:pPr lvl="1" eaLnBrk="1" hangingPunct="1"/>
            <a:r>
              <a:rPr lang="en-US" altLang="en-US" sz="2200"/>
              <a:t>Dispose removed node. </a:t>
            </a:r>
          </a:p>
        </p:txBody>
      </p:sp>
    </p:spTree>
    <p:extLst>
      <p:ext uri="{BB962C8B-B14F-4D97-AF65-F5344CB8AC3E}">
        <p14:creationId xmlns:p14="http://schemas.microsoft.com/office/powerpoint/2010/main" val="80002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General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5C6E79-6576-4CB3-BF6A-4730411E5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9410"/>
              </p:ext>
            </p:extLst>
          </p:nvPr>
        </p:nvGraphicFramePr>
        <p:xfrm>
          <a:off x="1998015" y="3582025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2306ED-3B62-4B1D-8715-CDABD369C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39740"/>
              </p:ext>
            </p:extLst>
          </p:nvPr>
        </p:nvGraphicFramePr>
        <p:xfrm>
          <a:off x="4140714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EFADCA6-A882-41AC-8264-4F02D5479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97354"/>
              </p:ext>
            </p:extLst>
          </p:nvPr>
        </p:nvGraphicFramePr>
        <p:xfrm>
          <a:off x="6218700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1FFD3D5-63DD-497B-8D68-4AB60951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22489"/>
              </p:ext>
            </p:extLst>
          </p:nvPr>
        </p:nvGraphicFramePr>
        <p:xfrm>
          <a:off x="1163985" y="2859781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94803-8751-4958-B8C5-549808EFD8DA}"/>
              </a:ext>
            </a:extLst>
          </p:cNvPr>
          <p:cNvSpPr txBox="1"/>
          <p:nvPr/>
        </p:nvSpPr>
        <p:spPr>
          <a:xfrm>
            <a:off x="758946" y="2529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5459FA-252C-42D5-AEDD-E2793040116A}"/>
              </a:ext>
            </a:extLst>
          </p:cNvPr>
          <p:cNvSpPr/>
          <p:nvPr/>
        </p:nvSpPr>
        <p:spPr>
          <a:xfrm>
            <a:off x="3623615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E94393-8ED1-4829-8FE5-B7A7CA06E7D1}"/>
              </a:ext>
            </a:extLst>
          </p:cNvPr>
          <p:cNvSpPr/>
          <p:nvPr/>
        </p:nvSpPr>
        <p:spPr>
          <a:xfrm>
            <a:off x="5701601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F9FA47-4579-49D1-873A-4C86E2B4179B}"/>
              </a:ext>
            </a:extLst>
          </p:cNvPr>
          <p:cNvSpPr/>
          <p:nvPr/>
        </p:nvSpPr>
        <p:spPr>
          <a:xfrm rot="2940711">
            <a:off x="1605475" y="33169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89488-51C8-4EEB-9164-91E092D70436}"/>
              </a:ext>
            </a:extLst>
          </p:cNvPr>
          <p:cNvSpPr txBox="1"/>
          <p:nvPr/>
        </p:nvSpPr>
        <p:spPr>
          <a:xfrm>
            <a:off x="1373337" y="29008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858B69-DC61-4EB1-A0CF-613F6C864205}"/>
              </a:ext>
            </a:extLst>
          </p:cNvPr>
          <p:cNvSpPr txBox="1"/>
          <p:nvPr/>
        </p:nvSpPr>
        <p:spPr>
          <a:xfrm>
            <a:off x="1836550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48C63-85DC-48AA-B0E6-AC78DDF5F741}"/>
              </a:ext>
            </a:extLst>
          </p:cNvPr>
          <p:cNvSpPr txBox="1"/>
          <p:nvPr/>
        </p:nvSpPr>
        <p:spPr>
          <a:xfrm>
            <a:off x="4135681" y="41064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9C46C-C9F7-4304-9778-D0FDE06FB4F1}"/>
              </a:ext>
            </a:extLst>
          </p:cNvPr>
          <p:cNvSpPr txBox="1"/>
          <p:nvPr/>
        </p:nvSpPr>
        <p:spPr>
          <a:xfrm>
            <a:off x="6081251" y="41235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2C2E22-099D-4B36-8843-0A8F6B3EA51A}"/>
              </a:ext>
            </a:extLst>
          </p:cNvPr>
          <p:cNvSpPr txBox="1"/>
          <p:nvPr/>
        </p:nvSpPr>
        <p:spPr>
          <a:xfrm>
            <a:off x="7148749" y="36608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909D3F25-75BD-4CA5-9E1C-B52DA616B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97203"/>
              </p:ext>
            </p:extLst>
          </p:nvPr>
        </p:nvGraphicFramePr>
        <p:xfrm>
          <a:off x="6220153" y="2454437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303A8D6-3295-47CE-B956-DCF86DA4518B}"/>
              </a:ext>
            </a:extLst>
          </p:cNvPr>
          <p:cNvSpPr txBox="1"/>
          <p:nvPr/>
        </p:nvSpPr>
        <p:spPr>
          <a:xfrm>
            <a:off x="6011573" y="2093187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B2EA751-E8AF-4418-A3B7-E2C9FB76295C}"/>
              </a:ext>
            </a:extLst>
          </p:cNvPr>
          <p:cNvSpPr/>
          <p:nvPr/>
        </p:nvSpPr>
        <p:spPr>
          <a:xfrm rot="5197929">
            <a:off x="6337746" y="3034299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45AE6-F458-4EFF-A820-3CD83A140660}"/>
              </a:ext>
            </a:extLst>
          </p:cNvPr>
          <p:cNvSpPr txBox="1"/>
          <p:nvPr/>
        </p:nvSpPr>
        <p:spPr>
          <a:xfrm>
            <a:off x="5107776" y="36525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58B139F-D35A-431C-8296-1F46EA846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180"/>
              </p:ext>
            </p:extLst>
          </p:nvPr>
        </p:nvGraphicFramePr>
        <p:xfrm>
          <a:off x="8385175" y="352364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3" name="Arrow: Right 42">
            <a:extLst>
              <a:ext uri="{FF2B5EF4-FFF2-40B4-BE49-F238E27FC236}">
                <a16:creationId xmlns:a16="http://schemas.microsoft.com/office/drawing/2014/main" id="{FEB5545E-2B7B-4E51-9BDE-E737682A1C70}"/>
              </a:ext>
            </a:extLst>
          </p:cNvPr>
          <p:cNvSpPr/>
          <p:nvPr/>
        </p:nvSpPr>
        <p:spPr>
          <a:xfrm>
            <a:off x="7844300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CA185-46E5-4BDE-AFB9-FF41E34C905D}"/>
              </a:ext>
            </a:extLst>
          </p:cNvPr>
          <p:cNvSpPr txBox="1"/>
          <p:nvPr/>
        </p:nvSpPr>
        <p:spPr>
          <a:xfrm>
            <a:off x="8225594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7830D-FE36-4955-8917-B5DCC3A3E0CD}"/>
              </a:ext>
            </a:extLst>
          </p:cNvPr>
          <p:cNvSpPr txBox="1"/>
          <p:nvPr/>
        </p:nvSpPr>
        <p:spPr>
          <a:xfrm>
            <a:off x="9197975" y="36278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09756FA2-838B-482F-86E2-C6D47CF43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20402"/>
              </p:ext>
            </p:extLst>
          </p:nvPr>
        </p:nvGraphicFramePr>
        <p:xfrm>
          <a:off x="4327598" y="2527218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1A47E57-6FF3-40F7-A490-3EBF17657D25}"/>
              </a:ext>
            </a:extLst>
          </p:cNvPr>
          <p:cNvSpPr txBox="1"/>
          <p:nvPr/>
        </p:nvSpPr>
        <p:spPr>
          <a:xfrm>
            <a:off x="3916229" y="2075421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C60473A-5515-4D1C-AD0D-784DD254863B}"/>
              </a:ext>
            </a:extLst>
          </p:cNvPr>
          <p:cNvSpPr/>
          <p:nvPr/>
        </p:nvSpPr>
        <p:spPr>
          <a:xfrm rot="5197929">
            <a:off x="4443304" y="3166130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627E56-3082-4028-9DDF-38203829CF5A}"/>
              </a:ext>
            </a:extLst>
          </p:cNvPr>
          <p:cNvSpPr txBox="1"/>
          <p:nvPr/>
        </p:nvSpPr>
        <p:spPr>
          <a:xfrm>
            <a:off x="1373337" y="519143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deletenode</a:t>
            </a:r>
            <a:r>
              <a:rPr lang="en-US" dirty="0"/>
              <a:t>(24)</a:t>
            </a:r>
          </a:p>
        </p:txBody>
      </p:sp>
    </p:spTree>
    <p:extLst>
      <p:ext uri="{BB962C8B-B14F-4D97-AF65-F5344CB8AC3E}">
        <p14:creationId xmlns:p14="http://schemas.microsoft.com/office/powerpoint/2010/main" val="73999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General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5C6E79-6576-4CB3-BF6A-4730411E5595}"/>
              </a:ext>
            </a:extLst>
          </p:cNvPr>
          <p:cNvGraphicFramePr>
            <a:graphicFrameLocks noGrp="1"/>
          </p:cNvGraphicFramePr>
          <p:nvPr/>
        </p:nvGraphicFramePr>
        <p:xfrm>
          <a:off x="1998015" y="3582025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2306ED-3B62-4B1D-8715-CDABD369CB61}"/>
              </a:ext>
            </a:extLst>
          </p:cNvPr>
          <p:cNvGraphicFramePr>
            <a:graphicFrameLocks noGrp="1"/>
          </p:cNvGraphicFramePr>
          <p:nvPr/>
        </p:nvGraphicFramePr>
        <p:xfrm>
          <a:off x="4140714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EFADCA6-A882-41AC-8264-4F02D54797D7}"/>
              </a:ext>
            </a:extLst>
          </p:cNvPr>
          <p:cNvGraphicFramePr>
            <a:graphicFrameLocks noGrp="1"/>
          </p:cNvGraphicFramePr>
          <p:nvPr/>
        </p:nvGraphicFramePr>
        <p:xfrm>
          <a:off x="6218700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1FFD3D5-63DD-497B-8D68-4AB609519FBE}"/>
              </a:ext>
            </a:extLst>
          </p:cNvPr>
          <p:cNvGraphicFramePr>
            <a:graphicFrameLocks noGrp="1"/>
          </p:cNvGraphicFramePr>
          <p:nvPr/>
        </p:nvGraphicFramePr>
        <p:xfrm>
          <a:off x="1163985" y="2859781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94803-8751-4958-B8C5-549808EFD8DA}"/>
              </a:ext>
            </a:extLst>
          </p:cNvPr>
          <p:cNvSpPr txBox="1"/>
          <p:nvPr/>
        </p:nvSpPr>
        <p:spPr>
          <a:xfrm>
            <a:off x="758946" y="2529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5459FA-252C-42D5-AEDD-E2793040116A}"/>
              </a:ext>
            </a:extLst>
          </p:cNvPr>
          <p:cNvSpPr/>
          <p:nvPr/>
        </p:nvSpPr>
        <p:spPr>
          <a:xfrm>
            <a:off x="3623615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E94393-8ED1-4829-8FE5-B7A7CA06E7D1}"/>
              </a:ext>
            </a:extLst>
          </p:cNvPr>
          <p:cNvSpPr/>
          <p:nvPr/>
        </p:nvSpPr>
        <p:spPr>
          <a:xfrm>
            <a:off x="5701601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F9FA47-4579-49D1-873A-4C86E2B4179B}"/>
              </a:ext>
            </a:extLst>
          </p:cNvPr>
          <p:cNvSpPr/>
          <p:nvPr/>
        </p:nvSpPr>
        <p:spPr>
          <a:xfrm rot="2940711">
            <a:off x="1605475" y="33169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89488-51C8-4EEB-9164-91E092D70436}"/>
              </a:ext>
            </a:extLst>
          </p:cNvPr>
          <p:cNvSpPr txBox="1"/>
          <p:nvPr/>
        </p:nvSpPr>
        <p:spPr>
          <a:xfrm>
            <a:off x="1373337" y="29008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858B69-DC61-4EB1-A0CF-613F6C864205}"/>
              </a:ext>
            </a:extLst>
          </p:cNvPr>
          <p:cNvSpPr txBox="1"/>
          <p:nvPr/>
        </p:nvSpPr>
        <p:spPr>
          <a:xfrm>
            <a:off x="1836550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48C63-85DC-48AA-B0E6-AC78DDF5F741}"/>
              </a:ext>
            </a:extLst>
          </p:cNvPr>
          <p:cNvSpPr txBox="1"/>
          <p:nvPr/>
        </p:nvSpPr>
        <p:spPr>
          <a:xfrm>
            <a:off x="4135681" y="41064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9C46C-C9F7-4304-9778-D0FDE06FB4F1}"/>
              </a:ext>
            </a:extLst>
          </p:cNvPr>
          <p:cNvSpPr txBox="1"/>
          <p:nvPr/>
        </p:nvSpPr>
        <p:spPr>
          <a:xfrm>
            <a:off x="6081251" y="41235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2C2E22-099D-4B36-8843-0A8F6B3EA51A}"/>
              </a:ext>
            </a:extLst>
          </p:cNvPr>
          <p:cNvSpPr txBox="1"/>
          <p:nvPr/>
        </p:nvSpPr>
        <p:spPr>
          <a:xfrm>
            <a:off x="7148749" y="36608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909D3F25-75BD-4CA5-9E1C-B52DA616B484}"/>
              </a:ext>
            </a:extLst>
          </p:cNvPr>
          <p:cNvGraphicFramePr>
            <a:graphicFrameLocks noGrp="1"/>
          </p:cNvGraphicFramePr>
          <p:nvPr/>
        </p:nvGraphicFramePr>
        <p:xfrm>
          <a:off x="6220153" y="2454437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303A8D6-3295-47CE-B956-DCF86DA4518B}"/>
              </a:ext>
            </a:extLst>
          </p:cNvPr>
          <p:cNvSpPr txBox="1"/>
          <p:nvPr/>
        </p:nvSpPr>
        <p:spPr>
          <a:xfrm>
            <a:off x="6011573" y="2093187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B2EA751-E8AF-4418-A3B7-E2C9FB76295C}"/>
              </a:ext>
            </a:extLst>
          </p:cNvPr>
          <p:cNvSpPr/>
          <p:nvPr/>
        </p:nvSpPr>
        <p:spPr>
          <a:xfrm rot="5197929">
            <a:off x="6337746" y="3034299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45AE6-F458-4EFF-A820-3CD83A140660}"/>
              </a:ext>
            </a:extLst>
          </p:cNvPr>
          <p:cNvSpPr txBox="1"/>
          <p:nvPr/>
        </p:nvSpPr>
        <p:spPr>
          <a:xfrm>
            <a:off x="5107776" y="36525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58B139F-D35A-431C-8296-1F46EA84616B}"/>
              </a:ext>
            </a:extLst>
          </p:cNvPr>
          <p:cNvGraphicFramePr>
            <a:graphicFrameLocks noGrp="1"/>
          </p:cNvGraphicFramePr>
          <p:nvPr/>
        </p:nvGraphicFramePr>
        <p:xfrm>
          <a:off x="8385175" y="352364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3" name="Arrow: Right 42">
            <a:extLst>
              <a:ext uri="{FF2B5EF4-FFF2-40B4-BE49-F238E27FC236}">
                <a16:creationId xmlns:a16="http://schemas.microsoft.com/office/drawing/2014/main" id="{FEB5545E-2B7B-4E51-9BDE-E737682A1C70}"/>
              </a:ext>
            </a:extLst>
          </p:cNvPr>
          <p:cNvSpPr/>
          <p:nvPr/>
        </p:nvSpPr>
        <p:spPr>
          <a:xfrm>
            <a:off x="7844300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CA185-46E5-4BDE-AFB9-FF41E34C905D}"/>
              </a:ext>
            </a:extLst>
          </p:cNvPr>
          <p:cNvSpPr txBox="1"/>
          <p:nvPr/>
        </p:nvSpPr>
        <p:spPr>
          <a:xfrm>
            <a:off x="8225594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7830D-FE36-4955-8917-B5DCC3A3E0CD}"/>
              </a:ext>
            </a:extLst>
          </p:cNvPr>
          <p:cNvSpPr txBox="1"/>
          <p:nvPr/>
        </p:nvSpPr>
        <p:spPr>
          <a:xfrm>
            <a:off x="9197975" y="36278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09756FA2-838B-482F-86E2-C6D47CF436BD}"/>
              </a:ext>
            </a:extLst>
          </p:cNvPr>
          <p:cNvGraphicFramePr>
            <a:graphicFrameLocks noGrp="1"/>
          </p:cNvGraphicFramePr>
          <p:nvPr/>
        </p:nvGraphicFramePr>
        <p:xfrm>
          <a:off x="4327598" y="2527218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1A47E57-6FF3-40F7-A490-3EBF17657D25}"/>
              </a:ext>
            </a:extLst>
          </p:cNvPr>
          <p:cNvSpPr txBox="1"/>
          <p:nvPr/>
        </p:nvSpPr>
        <p:spPr>
          <a:xfrm>
            <a:off x="3916229" y="2075421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C60473A-5515-4D1C-AD0D-784DD254863B}"/>
              </a:ext>
            </a:extLst>
          </p:cNvPr>
          <p:cNvSpPr/>
          <p:nvPr/>
        </p:nvSpPr>
        <p:spPr>
          <a:xfrm rot="5197929">
            <a:off x="4443304" y="3166130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627E56-3082-4028-9DDF-38203829CF5A}"/>
              </a:ext>
            </a:extLst>
          </p:cNvPr>
          <p:cNvSpPr txBox="1"/>
          <p:nvPr/>
        </p:nvSpPr>
        <p:spPr>
          <a:xfrm>
            <a:off x="1019114" y="475463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deletenode</a:t>
            </a:r>
            <a:r>
              <a:rPr lang="en-US" dirty="0"/>
              <a:t>(24)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0B0E0-97E1-4123-A35D-5DF0F735A39A}"/>
              </a:ext>
            </a:extLst>
          </p:cNvPr>
          <p:cNvSpPr txBox="1"/>
          <p:nvPr/>
        </p:nvSpPr>
        <p:spPr>
          <a:xfrm>
            <a:off x="1019114" y="5177728"/>
            <a:ext cx="251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-&gt;next = temp-&gt;next</a:t>
            </a:r>
          </a:p>
        </p:txBody>
      </p:sp>
    </p:spTree>
    <p:extLst>
      <p:ext uri="{BB962C8B-B14F-4D97-AF65-F5344CB8AC3E}">
        <p14:creationId xmlns:p14="http://schemas.microsoft.com/office/powerpoint/2010/main" val="301151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General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5C6E79-6576-4CB3-BF6A-4730411E5595}"/>
              </a:ext>
            </a:extLst>
          </p:cNvPr>
          <p:cNvGraphicFramePr>
            <a:graphicFrameLocks noGrp="1"/>
          </p:cNvGraphicFramePr>
          <p:nvPr/>
        </p:nvGraphicFramePr>
        <p:xfrm>
          <a:off x="1998015" y="3582025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2306ED-3B62-4B1D-8715-CDABD369CB61}"/>
              </a:ext>
            </a:extLst>
          </p:cNvPr>
          <p:cNvGraphicFramePr>
            <a:graphicFrameLocks noGrp="1"/>
          </p:cNvGraphicFramePr>
          <p:nvPr/>
        </p:nvGraphicFramePr>
        <p:xfrm>
          <a:off x="4140714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EFADCA6-A882-41AC-8264-4F02D54797D7}"/>
              </a:ext>
            </a:extLst>
          </p:cNvPr>
          <p:cNvGraphicFramePr>
            <a:graphicFrameLocks noGrp="1"/>
          </p:cNvGraphicFramePr>
          <p:nvPr/>
        </p:nvGraphicFramePr>
        <p:xfrm>
          <a:off x="6218700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1FFD3D5-63DD-497B-8D68-4AB609519FBE}"/>
              </a:ext>
            </a:extLst>
          </p:cNvPr>
          <p:cNvGraphicFramePr>
            <a:graphicFrameLocks noGrp="1"/>
          </p:cNvGraphicFramePr>
          <p:nvPr/>
        </p:nvGraphicFramePr>
        <p:xfrm>
          <a:off x="1163985" y="2859781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94803-8751-4958-B8C5-549808EFD8DA}"/>
              </a:ext>
            </a:extLst>
          </p:cNvPr>
          <p:cNvSpPr txBox="1"/>
          <p:nvPr/>
        </p:nvSpPr>
        <p:spPr>
          <a:xfrm>
            <a:off x="758946" y="2529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5459FA-252C-42D5-AEDD-E2793040116A}"/>
              </a:ext>
            </a:extLst>
          </p:cNvPr>
          <p:cNvSpPr/>
          <p:nvPr/>
        </p:nvSpPr>
        <p:spPr>
          <a:xfrm>
            <a:off x="3623615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F9FA47-4579-49D1-873A-4C86E2B4179B}"/>
              </a:ext>
            </a:extLst>
          </p:cNvPr>
          <p:cNvSpPr/>
          <p:nvPr/>
        </p:nvSpPr>
        <p:spPr>
          <a:xfrm rot="2940711">
            <a:off x="1605475" y="33169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89488-51C8-4EEB-9164-91E092D70436}"/>
              </a:ext>
            </a:extLst>
          </p:cNvPr>
          <p:cNvSpPr txBox="1"/>
          <p:nvPr/>
        </p:nvSpPr>
        <p:spPr>
          <a:xfrm>
            <a:off x="1373337" y="29008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858B69-DC61-4EB1-A0CF-613F6C864205}"/>
              </a:ext>
            </a:extLst>
          </p:cNvPr>
          <p:cNvSpPr txBox="1"/>
          <p:nvPr/>
        </p:nvSpPr>
        <p:spPr>
          <a:xfrm>
            <a:off x="1836550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48C63-85DC-48AA-B0E6-AC78DDF5F741}"/>
              </a:ext>
            </a:extLst>
          </p:cNvPr>
          <p:cNvSpPr txBox="1"/>
          <p:nvPr/>
        </p:nvSpPr>
        <p:spPr>
          <a:xfrm>
            <a:off x="4135681" y="41064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9C46C-C9F7-4304-9778-D0FDE06FB4F1}"/>
              </a:ext>
            </a:extLst>
          </p:cNvPr>
          <p:cNvSpPr txBox="1"/>
          <p:nvPr/>
        </p:nvSpPr>
        <p:spPr>
          <a:xfrm>
            <a:off x="6081251" y="41235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2C2E22-099D-4B36-8843-0A8F6B3EA51A}"/>
              </a:ext>
            </a:extLst>
          </p:cNvPr>
          <p:cNvSpPr txBox="1"/>
          <p:nvPr/>
        </p:nvSpPr>
        <p:spPr>
          <a:xfrm>
            <a:off x="7148749" y="36608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909D3F25-75BD-4CA5-9E1C-B52DA616B484}"/>
              </a:ext>
            </a:extLst>
          </p:cNvPr>
          <p:cNvGraphicFramePr>
            <a:graphicFrameLocks noGrp="1"/>
          </p:cNvGraphicFramePr>
          <p:nvPr/>
        </p:nvGraphicFramePr>
        <p:xfrm>
          <a:off x="6220153" y="2454437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303A8D6-3295-47CE-B956-DCF86DA4518B}"/>
              </a:ext>
            </a:extLst>
          </p:cNvPr>
          <p:cNvSpPr txBox="1"/>
          <p:nvPr/>
        </p:nvSpPr>
        <p:spPr>
          <a:xfrm>
            <a:off x="6011573" y="2093187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B2EA751-E8AF-4418-A3B7-E2C9FB76295C}"/>
              </a:ext>
            </a:extLst>
          </p:cNvPr>
          <p:cNvSpPr/>
          <p:nvPr/>
        </p:nvSpPr>
        <p:spPr>
          <a:xfrm rot="5197929">
            <a:off x="6337746" y="3034299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45AE6-F458-4EFF-A820-3CD83A140660}"/>
              </a:ext>
            </a:extLst>
          </p:cNvPr>
          <p:cNvSpPr txBox="1"/>
          <p:nvPr/>
        </p:nvSpPr>
        <p:spPr>
          <a:xfrm>
            <a:off x="5107776" y="36525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58B139F-D35A-431C-8296-1F46EA84616B}"/>
              </a:ext>
            </a:extLst>
          </p:cNvPr>
          <p:cNvGraphicFramePr>
            <a:graphicFrameLocks noGrp="1"/>
          </p:cNvGraphicFramePr>
          <p:nvPr/>
        </p:nvGraphicFramePr>
        <p:xfrm>
          <a:off x="8385175" y="352364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3" name="Arrow: Right 42">
            <a:extLst>
              <a:ext uri="{FF2B5EF4-FFF2-40B4-BE49-F238E27FC236}">
                <a16:creationId xmlns:a16="http://schemas.microsoft.com/office/drawing/2014/main" id="{FEB5545E-2B7B-4E51-9BDE-E737682A1C70}"/>
              </a:ext>
            </a:extLst>
          </p:cNvPr>
          <p:cNvSpPr/>
          <p:nvPr/>
        </p:nvSpPr>
        <p:spPr>
          <a:xfrm>
            <a:off x="7844300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CA185-46E5-4BDE-AFB9-FF41E34C905D}"/>
              </a:ext>
            </a:extLst>
          </p:cNvPr>
          <p:cNvSpPr txBox="1"/>
          <p:nvPr/>
        </p:nvSpPr>
        <p:spPr>
          <a:xfrm>
            <a:off x="8225594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7830D-FE36-4955-8917-B5DCC3A3E0CD}"/>
              </a:ext>
            </a:extLst>
          </p:cNvPr>
          <p:cNvSpPr txBox="1"/>
          <p:nvPr/>
        </p:nvSpPr>
        <p:spPr>
          <a:xfrm>
            <a:off x="9197975" y="36278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09756FA2-838B-482F-86E2-C6D47CF436BD}"/>
              </a:ext>
            </a:extLst>
          </p:cNvPr>
          <p:cNvGraphicFramePr>
            <a:graphicFrameLocks noGrp="1"/>
          </p:cNvGraphicFramePr>
          <p:nvPr/>
        </p:nvGraphicFramePr>
        <p:xfrm>
          <a:off x="4327598" y="2527218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1A47E57-6FF3-40F7-A490-3EBF17657D25}"/>
              </a:ext>
            </a:extLst>
          </p:cNvPr>
          <p:cNvSpPr txBox="1"/>
          <p:nvPr/>
        </p:nvSpPr>
        <p:spPr>
          <a:xfrm>
            <a:off x="3916229" y="2075421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C60473A-5515-4D1C-AD0D-784DD254863B}"/>
              </a:ext>
            </a:extLst>
          </p:cNvPr>
          <p:cNvSpPr/>
          <p:nvPr/>
        </p:nvSpPr>
        <p:spPr>
          <a:xfrm rot="5197929">
            <a:off x="4443304" y="3166130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627E56-3082-4028-9DDF-38203829CF5A}"/>
              </a:ext>
            </a:extLst>
          </p:cNvPr>
          <p:cNvSpPr txBox="1"/>
          <p:nvPr/>
        </p:nvSpPr>
        <p:spPr>
          <a:xfrm>
            <a:off x="1019114" y="475463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deletenode</a:t>
            </a:r>
            <a:r>
              <a:rPr lang="en-US" dirty="0"/>
              <a:t>(24)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0B0E0-97E1-4123-A35D-5DF0F735A39A}"/>
              </a:ext>
            </a:extLst>
          </p:cNvPr>
          <p:cNvSpPr txBox="1"/>
          <p:nvPr/>
        </p:nvSpPr>
        <p:spPr>
          <a:xfrm>
            <a:off x="1019114" y="5177728"/>
            <a:ext cx="251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-&gt;next = temp-&gt;next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9D9D38-4821-473A-8C2C-327FAED0FD93}"/>
              </a:ext>
            </a:extLst>
          </p:cNvPr>
          <p:cNvCxnSpPr/>
          <p:nvPr/>
        </p:nvCxnSpPr>
        <p:spPr>
          <a:xfrm>
            <a:off x="5338916" y="4106414"/>
            <a:ext cx="0" cy="6482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5EF0CE-A22B-49E8-B786-9DA95D8A5F5B}"/>
              </a:ext>
            </a:extLst>
          </p:cNvPr>
          <p:cNvCxnSpPr/>
          <p:nvPr/>
        </p:nvCxnSpPr>
        <p:spPr>
          <a:xfrm>
            <a:off x="5324168" y="4754632"/>
            <a:ext cx="3437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0673E-0692-4A1D-BC45-4AEA9BEB5822}"/>
              </a:ext>
            </a:extLst>
          </p:cNvPr>
          <p:cNvCxnSpPr/>
          <p:nvPr/>
        </p:nvCxnSpPr>
        <p:spPr>
          <a:xfrm flipV="1">
            <a:off x="8761318" y="4094811"/>
            <a:ext cx="0" cy="659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4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General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5C6E79-6576-4CB3-BF6A-4730411E5595}"/>
              </a:ext>
            </a:extLst>
          </p:cNvPr>
          <p:cNvGraphicFramePr>
            <a:graphicFrameLocks noGrp="1"/>
          </p:cNvGraphicFramePr>
          <p:nvPr/>
        </p:nvGraphicFramePr>
        <p:xfrm>
          <a:off x="1998015" y="3582025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2306ED-3B62-4B1D-8715-CDABD369CB61}"/>
              </a:ext>
            </a:extLst>
          </p:cNvPr>
          <p:cNvGraphicFramePr>
            <a:graphicFrameLocks noGrp="1"/>
          </p:cNvGraphicFramePr>
          <p:nvPr/>
        </p:nvGraphicFramePr>
        <p:xfrm>
          <a:off x="4140714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EFADCA6-A882-41AC-8264-4F02D54797D7}"/>
              </a:ext>
            </a:extLst>
          </p:cNvPr>
          <p:cNvGraphicFramePr>
            <a:graphicFrameLocks noGrp="1"/>
          </p:cNvGraphicFramePr>
          <p:nvPr/>
        </p:nvGraphicFramePr>
        <p:xfrm>
          <a:off x="6218700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1FFD3D5-63DD-497B-8D68-4AB609519FBE}"/>
              </a:ext>
            </a:extLst>
          </p:cNvPr>
          <p:cNvGraphicFramePr>
            <a:graphicFrameLocks noGrp="1"/>
          </p:cNvGraphicFramePr>
          <p:nvPr/>
        </p:nvGraphicFramePr>
        <p:xfrm>
          <a:off x="1163985" y="2859781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94803-8751-4958-B8C5-549808EFD8DA}"/>
              </a:ext>
            </a:extLst>
          </p:cNvPr>
          <p:cNvSpPr txBox="1"/>
          <p:nvPr/>
        </p:nvSpPr>
        <p:spPr>
          <a:xfrm>
            <a:off x="758946" y="2529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5459FA-252C-42D5-AEDD-E2793040116A}"/>
              </a:ext>
            </a:extLst>
          </p:cNvPr>
          <p:cNvSpPr/>
          <p:nvPr/>
        </p:nvSpPr>
        <p:spPr>
          <a:xfrm>
            <a:off x="3623615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F9FA47-4579-49D1-873A-4C86E2B4179B}"/>
              </a:ext>
            </a:extLst>
          </p:cNvPr>
          <p:cNvSpPr/>
          <p:nvPr/>
        </p:nvSpPr>
        <p:spPr>
          <a:xfrm rot="2940711">
            <a:off x="1605475" y="33169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89488-51C8-4EEB-9164-91E092D70436}"/>
              </a:ext>
            </a:extLst>
          </p:cNvPr>
          <p:cNvSpPr txBox="1"/>
          <p:nvPr/>
        </p:nvSpPr>
        <p:spPr>
          <a:xfrm>
            <a:off x="1373337" y="29008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858B69-DC61-4EB1-A0CF-613F6C864205}"/>
              </a:ext>
            </a:extLst>
          </p:cNvPr>
          <p:cNvSpPr txBox="1"/>
          <p:nvPr/>
        </p:nvSpPr>
        <p:spPr>
          <a:xfrm>
            <a:off x="1836550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48C63-85DC-48AA-B0E6-AC78DDF5F741}"/>
              </a:ext>
            </a:extLst>
          </p:cNvPr>
          <p:cNvSpPr txBox="1"/>
          <p:nvPr/>
        </p:nvSpPr>
        <p:spPr>
          <a:xfrm>
            <a:off x="4135681" y="41064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9C46C-C9F7-4304-9778-D0FDE06FB4F1}"/>
              </a:ext>
            </a:extLst>
          </p:cNvPr>
          <p:cNvSpPr txBox="1"/>
          <p:nvPr/>
        </p:nvSpPr>
        <p:spPr>
          <a:xfrm>
            <a:off x="6081251" y="41235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2C2E22-099D-4B36-8843-0A8F6B3EA51A}"/>
              </a:ext>
            </a:extLst>
          </p:cNvPr>
          <p:cNvSpPr txBox="1"/>
          <p:nvPr/>
        </p:nvSpPr>
        <p:spPr>
          <a:xfrm>
            <a:off x="7148749" y="36608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909D3F25-75BD-4CA5-9E1C-B52DA616B484}"/>
              </a:ext>
            </a:extLst>
          </p:cNvPr>
          <p:cNvGraphicFramePr>
            <a:graphicFrameLocks noGrp="1"/>
          </p:cNvGraphicFramePr>
          <p:nvPr/>
        </p:nvGraphicFramePr>
        <p:xfrm>
          <a:off x="6220153" y="2454437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303A8D6-3295-47CE-B956-DCF86DA4518B}"/>
              </a:ext>
            </a:extLst>
          </p:cNvPr>
          <p:cNvSpPr txBox="1"/>
          <p:nvPr/>
        </p:nvSpPr>
        <p:spPr>
          <a:xfrm>
            <a:off x="6011573" y="2093187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B2EA751-E8AF-4418-A3B7-E2C9FB76295C}"/>
              </a:ext>
            </a:extLst>
          </p:cNvPr>
          <p:cNvSpPr/>
          <p:nvPr/>
        </p:nvSpPr>
        <p:spPr>
          <a:xfrm rot="5197929">
            <a:off x="6337746" y="3034299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45AE6-F458-4EFF-A820-3CD83A140660}"/>
              </a:ext>
            </a:extLst>
          </p:cNvPr>
          <p:cNvSpPr txBox="1"/>
          <p:nvPr/>
        </p:nvSpPr>
        <p:spPr>
          <a:xfrm>
            <a:off x="5107776" y="36525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58B139F-D35A-431C-8296-1F46EA84616B}"/>
              </a:ext>
            </a:extLst>
          </p:cNvPr>
          <p:cNvGraphicFramePr>
            <a:graphicFrameLocks noGrp="1"/>
          </p:cNvGraphicFramePr>
          <p:nvPr/>
        </p:nvGraphicFramePr>
        <p:xfrm>
          <a:off x="8385175" y="352364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3" name="Arrow: Right 42">
            <a:extLst>
              <a:ext uri="{FF2B5EF4-FFF2-40B4-BE49-F238E27FC236}">
                <a16:creationId xmlns:a16="http://schemas.microsoft.com/office/drawing/2014/main" id="{FEB5545E-2B7B-4E51-9BDE-E737682A1C70}"/>
              </a:ext>
            </a:extLst>
          </p:cNvPr>
          <p:cNvSpPr/>
          <p:nvPr/>
        </p:nvSpPr>
        <p:spPr>
          <a:xfrm>
            <a:off x="7844300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CA185-46E5-4BDE-AFB9-FF41E34C905D}"/>
              </a:ext>
            </a:extLst>
          </p:cNvPr>
          <p:cNvSpPr txBox="1"/>
          <p:nvPr/>
        </p:nvSpPr>
        <p:spPr>
          <a:xfrm>
            <a:off x="8225594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7830D-FE36-4955-8917-B5DCC3A3E0CD}"/>
              </a:ext>
            </a:extLst>
          </p:cNvPr>
          <p:cNvSpPr txBox="1"/>
          <p:nvPr/>
        </p:nvSpPr>
        <p:spPr>
          <a:xfrm>
            <a:off x="9197975" y="36278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09756FA2-838B-482F-86E2-C6D47CF436BD}"/>
              </a:ext>
            </a:extLst>
          </p:cNvPr>
          <p:cNvGraphicFramePr>
            <a:graphicFrameLocks noGrp="1"/>
          </p:cNvGraphicFramePr>
          <p:nvPr/>
        </p:nvGraphicFramePr>
        <p:xfrm>
          <a:off x="4327598" y="2527218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1A47E57-6FF3-40F7-A490-3EBF17657D25}"/>
              </a:ext>
            </a:extLst>
          </p:cNvPr>
          <p:cNvSpPr txBox="1"/>
          <p:nvPr/>
        </p:nvSpPr>
        <p:spPr>
          <a:xfrm>
            <a:off x="3916229" y="2075421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C60473A-5515-4D1C-AD0D-784DD254863B}"/>
              </a:ext>
            </a:extLst>
          </p:cNvPr>
          <p:cNvSpPr/>
          <p:nvPr/>
        </p:nvSpPr>
        <p:spPr>
          <a:xfrm rot="5197929">
            <a:off x="4443304" y="3166130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627E56-3082-4028-9DDF-38203829CF5A}"/>
              </a:ext>
            </a:extLst>
          </p:cNvPr>
          <p:cNvSpPr txBox="1"/>
          <p:nvPr/>
        </p:nvSpPr>
        <p:spPr>
          <a:xfrm>
            <a:off x="1019114" y="475463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deletenode</a:t>
            </a:r>
            <a:r>
              <a:rPr lang="en-US" dirty="0"/>
              <a:t>(24)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0B0E0-97E1-4123-A35D-5DF0F735A39A}"/>
              </a:ext>
            </a:extLst>
          </p:cNvPr>
          <p:cNvSpPr txBox="1"/>
          <p:nvPr/>
        </p:nvSpPr>
        <p:spPr>
          <a:xfrm>
            <a:off x="1019114" y="5177728"/>
            <a:ext cx="251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-&gt;next = temp-&gt;next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9D9D38-4821-473A-8C2C-327FAED0FD93}"/>
              </a:ext>
            </a:extLst>
          </p:cNvPr>
          <p:cNvCxnSpPr/>
          <p:nvPr/>
        </p:nvCxnSpPr>
        <p:spPr>
          <a:xfrm>
            <a:off x="5338916" y="4106414"/>
            <a:ext cx="0" cy="6482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5EF0CE-A22B-49E8-B786-9DA95D8A5F5B}"/>
              </a:ext>
            </a:extLst>
          </p:cNvPr>
          <p:cNvCxnSpPr/>
          <p:nvPr/>
        </p:nvCxnSpPr>
        <p:spPr>
          <a:xfrm>
            <a:off x="5324168" y="4754632"/>
            <a:ext cx="3437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0673E-0692-4A1D-BC45-4AEA9BEB5822}"/>
              </a:ext>
            </a:extLst>
          </p:cNvPr>
          <p:cNvCxnSpPr/>
          <p:nvPr/>
        </p:nvCxnSpPr>
        <p:spPr>
          <a:xfrm flipV="1">
            <a:off x="8761318" y="4094811"/>
            <a:ext cx="0" cy="659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0EE561-9E65-4BBD-B32A-7DE2A04326F0}"/>
              </a:ext>
            </a:extLst>
          </p:cNvPr>
          <p:cNvSpPr txBox="1"/>
          <p:nvPr/>
        </p:nvSpPr>
        <p:spPr>
          <a:xfrm>
            <a:off x="1019114" y="5618822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free(temp);</a:t>
            </a:r>
          </a:p>
        </p:txBody>
      </p:sp>
    </p:spTree>
    <p:extLst>
      <p:ext uri="{BB962C8B-B14F-4D97-AF65-F5344CB8AC3E}">
        <p14:creationId xmlns:p14="http://schemas.microsoft.com/office/powerpoint/2010/main" val="16391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 Remove General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5C6E79-6576-4CB3-BF6A-4730411E5595}"/>
              </a:ext>
            </a:extLst>
          </p:cNvPr>
          <p:cNvGraphicFramePr>
            <a:graphicFrameLocks noGrp="1"/>
          </p:cNvGraphicFramePr>
          <p:nvPr/>
        </p:nvGraphicFramePr>
        <p:xfrm>
          <a:off x="1998015" y="3582025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2306ED-3B62-4B1D-8715-CDABD369CB61}"/>
              </a:ext>
            </a:extLst>
          </p:cNvPr>
          <p:cNvGraphicFramePr>
            <a:graphicFrameLocks noGrp="1"/>
          </p:cNvGraphicFramePr>
          <p:nvPr/>
        </p:nvGraphicFramePr>
        <p:xfrm>
          <a:off x="4140714" y="357040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1FFD3D5-63DD-497B-8D68-4AB609519FBE}"/>
              </a:ext>
            </a:extLst>
          </p:cNvPr>
          <p:cNvGraphicFramePr>
            <a:graphicFrameLocks noGrp="1"/>
          </p:cNvGraphicFramePr>
          <p:nvPr/>
        </p:nvGraphicFramePr>
        <p:xfrm>
          <a:off x="1163985" y="2859781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94803-8751-4958-B8C5-549808EFD8DA}"/>
              </a:ext>
            </a:extLst>
          </p:cNvPr>
          <p:cNvSpPr txBox="1"/>
          <p:nvPr/>
        </p:nvSpPr>
        <p:spPr>
          <a:xfrm>
            <a:off x="758946" y="2529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5459FA-252C-42D5-AEDD-E2793040116A}"/>
              </a:ext>
            </a:extLst>
          </p:cNvPr>
          <p:cNvSpPr/>
          <p:nvPr/>
        </p:nvSpPr>
        <p:spPr>
          <a:xfrm>
            <a:off x="3623615" y="3756530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F9FA47-4579-49D1-873A-4C86E2B4179B}"/>
              </a:ext>
            </a:extLst>
          </p:cNvPr>
          <p:cNvSpPr/>
          <p:nvPr/>
        </p:nvSpPr>
        <p:spPr>
          <a:xfrm rot="2940711">
            <a:off x="1605475" y="331694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89488-51C8-4EEB-9164-91E092D70436}"/>
              </a:ext>
            </a:extLst>
          </p:cNvPr>
          <p:cNvSpPr txBox="1"/>
          <p:nvPr/>
        </p:nvSpPr>
        <p:spPr>
          <a:xfrm>
            <a:off x="1373337" y="29008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858B69-DC61-4EB1-A0CF-613F6C864205}"/>
              </a:ext>
            </a:extLst>
          </p:cNvPr>
          <p:cNvSpPr txBox="1"/>
          <p:nvPr/>
        </p:nvSpPr>
        <p:spPr>
          <a:xfrm>
            <a:off x="1836550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48C63-85DC-48AA-B0E6-AC78DDF5F741}"/>
              </a:ext>
            </a:extLst>
          </p:cNvPr>
          <p:cNvSpPr txBox="1"/>
          <p:nvPr/>
        </p:nvSpPr>
        <p:spPr>
          <a:xfrm>
            <a:off x="4135681" y="41064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45AE6-F458-4EFF-A820-3CD83A140660}"/>
              </a:ext>
            </a:extLst>
          </p:cNvPr>
          <p:cNvSpPr txBox="1"/>
          <p:nvPr/>
        </p:nvSpPr>
        <p:spPr>
          <a:xfrm>
            <a:off x="5107776" y="36525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58B139F-D35A-431C-8296-1F46EA84616B}"/>
              </a:ext>
            </a:extLst>
          </p:cNvPr>
          <p:cNvGraphicFramePr>
            <a:graphicFrameLocks noGrp="1"/>
          </p:cNvGraphicFramePr>
          <p:nvPr/>
        </p:nvGraphicFramePr>
        <p:xfrm>
          <a:off x="8385175" y="3523646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E2CA185-46E5-4BDE-AFB9-FF41E34C905D}"/>
              </a:ext>
            </a:extLst>
          </p:cNvPr>
          <p:cNvSpPr txBox="1"/>
          <p:nvPr/>
        </p:nvSpPr>
        <p:spPr>
          <a:xfrm>
            <a:off x="8225594" y="41485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C7830D-FE36-4955-8917-B5DCC3A3E0CD}"/>
              </a:ext>
            </a:extLst>
          </p:cNvPr>
          <p:cNvSpPr txBox="1"/>
          <p:nvPr/>
        </p:nvSpPr>
        <p:spPr>
          <a:xfrm>
            <a:off x="9197975" y="36278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09756FA2-838B-482F-86E2-C6D47CF436BD}"/>
              </a:ext>
            </a:extLst>
          </p:cNvPr>
          <p:cNvGraphicFramePr>
            <a:graphicFrameLocks noGrp="1"/>
          </p:cNvGraphicFramePr>
          <p:nvPr/>
        </p:nvGraphicFramePr>
        <p:xfrm>
          <a:off x="4327598" y="2527218"/>
          <a:ext cx="68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13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1A47E57-6FF3-40F7-A490-3EBF17657D25}"/>
              </a:ext>
            </a:extLst>
          </p:cNvPr>
          <p:cNvSpPr txBox="1"/>
          <p:nvPr/>
        </p:nvSpPr>
        <p:spPr>
          <a:xfrm>
            <a:off x="3916229" y="2075421"/>
            <a:ext cx="7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C60473A-5515-4D1C-AD0D-784DD254863B}"/>
              </a:ext>
            </a:extLst>
          </p:cNvPr>
          <p:cNvSpPr/>
          <p:nvPr/>
        </p:nvSpPr>
        <p:spPr>
          <a:xfrm rot="5197929">
            <a:off x="4443304" y="3166130"/>
            <a:ext cx="517099" cy="142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627E56-3082-4028-9DDF-38203829CF5A}"/>
              </a:ext>
            </a:extLst>
          </p:cNvPr>
          <p:cNvSpPr txBox="1"/>
          <p:nvPr/>
        </p:nvSpPr>
        <p:spPr>
          <a:xfrm>
            <a:off x="1019114" y="475463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deletenode</a:t>
            </a:r>
            <a:r>
              <a:rPr lang="en-US" dirty="0"/>
              <a:t>(24)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0B0E0-97E1-4123-A35D-5DF0F735A39A}"/>
              </a:ext>
            </a:extLst>
          </p:cNvPr>
          <p:cNvSpPr txBox="1"/>
          <p:nvPr/>
        </p:nvSpPr>
        <p:spPr>
          <a:xfrm>
            <a:off x="1019114" y="5177728"/>
            <a:ext cx="251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-&gt;next = temp-&gt;next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9D9D38-4821-473A-8C2C-327FAED0FD93}"/>
              </a:ext>
            </a:extLst>
          </p:cNvPr>
          <p:cNvCxnSpPr/>
          <p:nvPr/>
        </p:nvCxnSpPr>
        <p:spPr>
          <a:xfrm>
            <a:off x="5338916" y="4106414"/>
            <a:ext cx="0" cy="6482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5EF0CE-A22B-49E8-B786-9DA95D8A5F5B}"/>
              </a:ext>
            </a:extLst>
          </p:cNvPr>
          <p:cNvCxnSpPr/>
          <p:nvPr/>
        </p:nvCxnSpPr>
        <p:spPr>
          <a:xfrm>
            <a:off x="5324168" y="4754632"/>
            <a:ext cx="3437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0673E-0692-4A1D-BC45-4AEA9BEB5822}"/>
              </a:ext>
            </a:extLst>
          </p:cNvPr>
          <p:cNvCxnSpPr/>
          <p:nvPr/>
        </p:nvCxnSpPr>
        <p:spPr>
          <a:xfrm flipV="1">
            <a:off x="8761318" y="4094811"/>
            <a:ext cx="0" cy="659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0EE561-9E65-4BBD-B32A-7DE2A04326F0}"/>
              </a:ext>
            </a:extLst>
          </p:cNvPr>
          <p:cNvSpPr txBox="1"/>
          <p:nvPr/>
        </p:nvSpPr>
        <p:spPr>
          <a:xfrm>
            <a:off x="1019114" y="5618822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free(temp);</a:t>
            </a:r>
          </a:p>
        </p:txBody>
      </p:sp>
    </p:spTree>
    <p:extLst>
      <p:ext uri="{BB962C8B-B14F-4D97-AF65-F5344CB8AC3E}">
        <p14:creationId xmlns:p14="http://schemas.microsoft.com/office/powerpoint/2010/main" val="1091652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–display operation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22" y="1977882"/>
            <a:ext cx="4430793" cy="369502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200" dirty="0"/>
              <a:t>void display(){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Node *cur;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cur=head;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 while( cur != NULL){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        </a:t>
            </a:r>
            <a:r>
              <a:rPr lang="en-US" altLang="en-US" sz="2200" dirty="0" err="1"/>
              <a:t>printf</a:t>
            </a:r>
            <a:r>
              <a:rPr lang="en-US" altLang="en-US" sz="2200" dirty="0"/>
              <a:t>(“%d   “,  cur-&gt;data);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      }</a:t>
            </a:r>
          </a:p>
          <a:p>
            <a:pPr marL="0" indent="0" eaLnBrk="1" hangingPunct="1">
              <a:buNone/>
            </a:pPr>
            <a:r>
              <a:rPr lang="en-US" altLang="en-US" sz="2200" dirty="0"/>
              <a:t>}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4B0941-BA11-47F5-B306-ADE9823FE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63392"/>
              </p:ext>
            </p:extLst>
          </p:nvPr>
        </p:nvGraphicFramePr>
        <p:xfrm>
          <a:off x="4012395" y="4859731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E1D14-0580-4973-B939-FF7FAC75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72674"/>
              </p:ext>
            </p:extLst>
          </p:nvPr>
        </p:nvGraphicFramePr>
        <p:xfrm>
          <a:off x="6155094" y="4848112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7E02D-12A4-40F8-A64F-A2719312B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26963"/>
              </p:ext>
            </p:extLst>
          </p:nvPr>
        </p:nvGraphicFramePr>
        <p:xfrm>
          <a:off x="8233080" y="4848112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CE499-38D8-4365-A046-40928A1F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90003"/>
              </p:ext>
            </p:extLst>
          </p:nvPr>
        </p:nvGraphicFramePr>
        <p:xfrm>
          <a:off x="4825195" y="3859875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6A1457-34CF-41D2-8CF6-DDB96C8F66EB}"/>
              </a:ext>
            </a:extLst>
          </p:cNvPr>
          <p:cNvSpPr txBox="1"/>
          <p:nvPr/>
        </p:nvSpPr>
        <p:spPr>
          <a:xfrm>
            <a:off x="4705185" y="350902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F0743D-F1F0-4EBE-923F-040C5D4571E2}"/>
              </a:ext>
            </a:extLst>
          </p:cNvPr>
          <p:cNvSpPr/>
          <p:nvPr/>
        </p:nvSpPr>
        <p:spPr>
          <a:xfrm>
            <a:off x="5637995" y="5034236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DF0EEA-E8BA-48F6-817B-132566D4B99C}"/>
              </a:ext>
            </a:extLst>
          </p:cNvPr>
          <p:cNvSpPr/>
          <p:nvPr/>
        </p:nvSpPr>
        <p:spPr>
          <a:xfrm>
            <a:off x="7715981" y="5034236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A942A0-E090-4948-96BB-54087B680E66}"/>
              </a:ext>
            </a:extLst>
          </p:cNvPr>
          <p:cNvSpPr/>
          <p:nvPr/>
        </p:nvSpPr>
        <p:spPr>
          <a:xfrm rot="7188315">
            <a:off x="4431497" y="4451368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6281-4118-4FA0-B5ED-796A3C7240B3}"/>
              </a:ext>
            </a:extLst>
          </p:cNvPr>
          <p:cNvSpPr txBox="1"/>
          <p:nvPr/>
        </p:nvSpPr>
        <p:spPr>
          <a:xfrm>
            <a:off x="4957215" y="384653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27D36-5E3B-472E-8280-F8009D679A20}"/>
              </a:ext>
            </a:extLst>
          </p:cNvPr>
          <p:cNvSpPr txBox="1"/>
          <p:nvPr/>
        </p:nvSpPr>
        <p:spPr>
          <a:xfrm>
            <a:off x="3850930" y="54262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17690-B5A4-47BB-B698-1E546AC6DB52}"/>
              </a:ext>
            </a:extLst>
          </p:cNvPr>
          <p:cNvSpPr txBox="1"/>
          <p:nvPr/>
        </p:nvSpPr>
        <p:spPr>
          <a:xfrm>
            <a:off x="6150061" y="53841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47B12-4D00-47F2-950A-A68E72E41F98}"/>
              </a:ext>
            </a:extLst>
          </p:cNvPr>
          <p:cNvSpPr txBox="1"/>
          <p:nvPr/>
        </p:nvSpPr>
        <p:spPr>
          <a:xfrm>
            <a:off x="8095631" y="54012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783B45-A373-4E43-A52E-9780C6EBD9F6}"/>
              </a:ext>
            </a:extLst>
          </p:cNvPr>
          <p:cNvSpPr txBox="1"/>
          <p:nvPr/>
        </p:nvSpPr>
        <p:spPr>
          <a:xfrm>
            <a:off x="9163129" y="49385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163FB-13B2-47BF-A335-14AA19DBB979}"/>
              </a:ext>
            </a:extLst>
          </p:cNvPr>
          <p:cNvSpPr txBox="1"/>
          <p:nvPr/>
        </p:nvSpPr>
        <p:spPr>
          <a:xfrm>
            <a:off x="7122156" y="49303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0D0FD9B6-9A90-4964-8CCC-102837E3C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577"/>
              </p:ext>
            </p:extLst>
          </p:nvPr>
        </p:nvGraphicFramePr>
        <p:xfrm>
          <a:off x="10399555" y="4801352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5" name="Arrow: Right 44">
            <a:extLst>
              <a:ext uri="{FF2B5EF4-FFF2-40B4-BE49-F238E27FC236}">
                <a16:creationId xmlns:a16="http://schemas.microsoft.com/office/drawing/2014/main" id="{2B6E7A24-296B-4C2F-884E-38305C5767C2}"/>
              </a:ext>
            </a:extLst>
          </p:cNvPr>
          <p:cNvSpPr/>
          <p:nvPr/>
        </p:nvSpPr>
        <p:spPr>
          <a:xfrm>
            <a:off x="9858680" y="5034236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480EA-A1E6-4E24-BB64-7610D5C60100}"/>
              </a:ext>
            </a:extLst>
          </p:cNvPr>
          <p:cNvSpPr txBox="1"/>
          <p:nvPr/>
        </p:nvSpPr>
        <p:spPr>
          <a:xfrm>
            <a:off x="10239974" y="54262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1DB68A-C19B-47EA-A575-388BBF6F5FE8}"/>
              </a:ext>
            </a:extLst>
          </p:cNvPr>
          <p:cNvSpPr txBox="1"/>
          <p:nvPr/>
        </p:nvSpPr>
        <p:spPr>
          <a:xfrm>
            <a:off x="11212355" y="490557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32142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List(Cont..)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6"/>
            <a:ext cx="10168128" cy="28586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solidFill>
                  <a:srgbClr val="C00000"/>
                </a:solidFill>
                <a:ea typeface="SimSun" panose="02010600030101010101" pitchFamily="2" charset="-122"/>
              </a:rPr>
              <a:t>Node</a:t>
            </a:r>
            <a:r>
              <a:rPr lang="en-US" altLang="en-US" dirty="0">
                <a:ea typeface="SimSun" panose="02010600030101010101" pitchFamily="2" charset="-122"/>
              </a:rPr>
              <a:t> Structure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aseline="-25000" dirty="0"/>
              <a:t>struct node{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aseline="-25000" dirty="0"/>
              <a:t>    int data;                      /* data of the node */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aseline="-25000" dirty="0"/>
              <a:t>    struct node *next;    /* pointer to next node */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aseline="-25000" dirty="0"/>
              <a:t>};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aseline="-25000" dirty="0"/>
              <a:t>typedef struct node </a:t>
            </a:r>
            <a:r>
              <a:rPr lang="en-US" altLang="en-US" baseline="-25000" dirty="0" err="1"/>
              <a:t>Node</a:t>
            </a:r>
            <a:r>
              <a:rPr lang="en-US" altLang="en-US" baseline="-25000" dirty="0"/>
              <a:t>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F3C20F5-F459-433F-9BED-0AFA78843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48867"/>
              </p:ext>
            </p:extLst>
          </p:nvPr>
        </p:nvGraphicFramePr>
        <p:xfrm>
          <a:off x="7221018" y="5285060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6A1A5F2-AB92-44E9-8242-0F0BC2383F72}"/>
              </a:ext>
            </a:extLst>
          </p:cNvPr>
          <p:cNvSpPr txBox="1"/>
          <p:nvPr/>
        </p:nvSpPr>
        <p:spPr>
          <a:xfrm rot="19203410">
            <a:off x="7406787" y="478191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56FC9-9F1B-4892-A7C4-1A40AE35C089}"/>
              </a:ext>
            </a:extLst>
          </p:cNvPr>
          <p:cNvSpPr txBox="1"/>
          <p:nvPr/>
        </p:nvSpPr>
        <p:spPr>
          <a:xfrm rot="19385831">
            <a:off x="8362486" y="478191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B1755-4271-4024-9A1A-F996031C74C2}"/>
              </a:ext>
            </a:extLst>
          </p:cNvPr>
          <p:cNvSpPr txBox="1"/>
          <p:nvPr/>
        </p:nvSpPr>
        <p:spPr>
          <a:xfrm>
            <a:off x="1115568" y="4877488"/>
            <a:ext cx="45482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new node</a:t>
            </a:r>
          </a:p>
          <a:p>
            <a:endParaRPr lang="en-US" dirty="0"/>
          </a:p>
          <a:p>
            <a:r>
              <a:rPr lang="en-US" dirty="0"/>
              <a:t>Node *cur;</a:t>
            </a:r>
          </a:p>
          <a:p>
            <a:r>
              <a:rPr lang="en-US" dirty="0"/>
              <a:t>cur = (Node*) malloc(</a:t>
            </a:r>
            <a:r>
              <a:rPr lang="en-US" dirty="0" err="1"/>
              <a:t>sizeof</a:t>
            </a:r>
            <a:r>
              <a:rPr lang="en-US" dirty="0"/>
              <a:t>(Node));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8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Advantages of Linked 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2200"/>
              <a:t>Need to know where the first node is</a:t>
            </a:r>
          </a:p>
          <a:p>
            <a:pPr lvl="1" eaLnBrk="1" hangingPunct="1"/>
            <a:r>
              <a:rPr lang="tr-TR" altLang="en-US" sz="2200"/>
              <a:t>the rest of the nodes can be accessed</a:t>
            </a:r>
          </a:p>
          <a:p>
            <a:pPr eaLnBrk="1" hangingPunct="1"/>
            <a:r>
              <a:rPr lang="tr-TR" altLang="en-US" sz="2200"/>
              <a:t>No need to move the </a:t>
            </a:r>
            <a:r>
              <a:rPr lang="en-US" altLang="en-US" sz="2200"/>
              <a:t>elements in the </a:t>
            </a:r>
            <a:r>
              <a:rPr lang="tr-TR" altLang="en-US" sz="2200"/>
              <a:t>list for insertion and deletion operations</a:t>
            </a:r>
          </a:p>
          <a:p>
            <a:pPr eaLnBrk="1" hangingPunct="1"/>
            <a:r>
              <a:rPr lang="tr-TR" altLang="en-US" sz="2200"/>
              <a:t>No memory waste</a:t>
            </a:r>
            <a:endParaRPr lang="en-US" altLang="en-US" sz="2200"/>
          </a:p>
          <a:p>
            <a:pPr marL="0" indent="0" eaLnBrk="1" hangingPunct="1">
              <a:buNone/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207913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List(Cont..)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6"/>
            <a:ext cx="10168128" cy="28586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Linked List Operations</a:t>
            </a:r>
          </a:p>
          <a:p>
            <a:pPr lvl="1">
              <a:buClr>
                <a:schemeClr val="tx1"/>
              </a:buClr>
              <a:buSzPct val="80000"/>
              <a:buFontTx/>
              <a:buChar char="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IsEmpty</a:t>
            </a:r>
            <a:r>
              <a:rPr lang="en-US" altLang="en-US" dirty="0">
                <a:solidFill>
                  <a:srgbClr val="FF0000"/>
                </a:solidFill>
                <a:ea typeface="SimSun" panose="02010600030101010101" pitchFamily="2" charset="-122"/>
              </a:rPr>
              <a:t>: </a:t>
            </a:r>
            <a:r>
              <a:rPr lang="en-US" altLang="en-US" dirty="0">
                <a:ea typeface="SimSun" panose="02010600030101010101" pitchFamily="2" charset="-122"/>
              </a:rPr>
              <a:t>determine whether list is empty or not </a:t>
            </a:r>
          </a:p>
          <a:p>
            <a:pPr lvl="1">
              <a:buClr>
                <a:schemeClr val="tx1"/>
              </a:buClr>
              <a:buSzPct val="80000"/>
              <a:buFontTx/>
              <a:buChar char="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InsertNode</a:t>
            </a:r>
            <a:r>
              <a:rPr lang="en-US" altLang="en-US" dirty="0">
                <a:solidFill>
                  <a:srgbClr val="FF0000"/>
                </a:solidFill>
                <a:ea typeface="SimSun" panose="02010600030101010101" pitchFamily="2" charset="-122"/>
              </a:rPr>
              <a:t>: </a:t>
            </a:r>
            <a:r>
              <a:rPr lang="en-US" altLang="en-US" dirty="0">
                <a:ea typeface="SimSun" panose="02010600030101010101" pitchFamily="2" charset="-122"/>
              </a:rPr>
              <a:t>insert a new node at a particular position</a:t>
            </a:r>
          </a:p>
          <a:p>
            <a:pPr lvl="1">
              <a:buClr>
                <a:schemeClr val="tx1"/>
              </a:buClr>
              <a:buSzPct val="80000"/>
              <a:buFontTx/>
              <a:buChar char="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FindNode</a:t>
            </a:r>
            <a:r>
              <a:rPr lang="en-US" altLang="en-US" dirty="0">
                <a:solidFill>
                  <a:srgbClr val="FF0000"/>
                </a:solidFill>
                <a:ea typeface="SimSun" panose="02010600030101010101" pitchFamily="2" charset="-122"/>
              </a:rPr>
              <a:t>: </a:t>
            </a:r>
            <a:r>
              <a:rPr lang="en-US" altLang="en-US" dirty="0">
                <a:ea typeface="SimSun" panose="02010600030101010101" pitchFamily="2" charset="-122"/>
              </a:rPr>
              <a:t>find a node with a given value</a:t>
            </a:r>
          </a:p>
          <a:p>
            <a:pPr lvl="1">
              <a:buClr>
                <a:schemeClr val="tx1"/>
              </a:buClr>
              <a:buSzPct val="80000"/>
              <a:buFontTx/>
              <a:buChar char="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DeleteNode</a:t>
            </a:r>
            <a:r>
              <a:rPr lang="en-US" altLang="en-US" dirty="0">
                <a:ea typeface="SimSun" panose="02010600030101010101" pitchFamily="2" charset="-122"/>
              </a:rPr>
              <a:t>: delete a node with a given value</a:t>
            </a:r>
          </a:p>
          <a:p>
            <a:pPr lvl="1">
              <a:buClr>
                <a:schemeClr val="tx1"/>
              </a:buClr>
              <a:buSzPct val="80000"/>
              <a:buFontTx/>
              <a:buChar char="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DisplayList</a:t>
            </a:r>
            <a:r>
              <a:rPr lang="en-US" altLang="en-US" dirty="0">
                <a:solidFill>
                  <a:srgbClr val="FF0000"/>
                </a:solidFill>
                <a:ea typeface="SimSun" panose="02010600030101010101" pitchFamily="2" charset="-122"/>
              </a:rPr>
              <a:t>: </a:t>
            </a:r>
            <a:r>
              <a:rPr lang="en-US" altLang="en-US" dirty="0">
                <a:ea typeface="SimSun" panose="02010600030101010101" pitchFamily="2" charset="-122"/>
              </a:rPr>
              <a:t>print all the nodes in the list</a:t>
            </a:r>
          </a:p>
          <a:p>
            <a:pPr lvl="1"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74203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List(Cont..)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755785"/>
            <a:ext cx="10168128" cy="28586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FF0000"/>
                </a:solidFill>
                <a:ea typeface="SimSun" panose="02010600030101010101" pitchFamily="2" charset="-122"/>
              </a:rPr>
              <a:t>IsEmpty</a:t>
            </a:r>
            <a:r>
              <a:rPr lang="en-US" altLang="en-US" dirty="0">
                <a:solidFill>
                  <a:srgbClr val="FF0000"/>
                </a:solidFill>
                <a:ea typeface="SimSun" panose="02010600030101010101" pitchFamily="2" charset="-122"/>
              </a:rPr>
              <a:t>: </a:t>
            </a:r>
          </a:p>
          <a:p>
            <a:pPr lvl="1">
              <a:buClr>
                <a:schemeClr val="tx1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If the </a:t>
            </a:r>
            <a:r>
              <a:rPr lang="en-US" altLang="en-US" i="1" dirty="0">
                <a:solidFill>
                  <a:srgbClr val="FF0000"/>
                </a:solidFill>
                <a:ea typeface="SimSun" panose="02010600030101010101" pitchFamily="2" charset="-122"/>
              </a:rPr>
              <a:t>head</a:t>
            </a:r>
            <a:r>
              <a:rPr lang="en-US" altLang="en-US" dirty="0">
                <a:ea typeface="SimSun" panose="02010600030101010101" pitchFamily="2" charset="-122"/>
              </a:rPr>
              <a:t> pointer value is NULL  list is empty, and it returns true otherwise it returns false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en-US" sz="2400" baseline="-250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23902B-48B3-4BC0-B495-4FFA19DF6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35505"/>
              </p:ext>
            </p:extLst>
          </p:nvPr>
        </p:nvGraphicFramePr>
        <p:xfrm>
          <a:off x="3175906" y="4450350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66B7E7-A08B-478D-928F-6916FDC44170}"/>
              </a:ext>
            </a:extLst>
          </p:cNvPr>
          <p:cNvSpPr txBox="1"/>
          <p:nvPr/>
        </p:nvSpPr>
        <p:spPr>
          <a:xfrm>
            <a:off x="3265748" y="406907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82449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–Insert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755785"/>
            <a:ext cx="10168128" cy="28586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Possible cases of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InsertNode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buClr>
                <a:schemeClr val="tx1"/>
              </a:buClr>
              <a:buSzPct val="80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Insert into an empty list</a:t>
            </a:r>
          </a:p>
          <a:p>
            <a:pPr lvl="1">
              <a:buClr>
                <a:schemeClr val="tx1"/>
              </a:buClr>
              <a:buSzPct val="80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Insert in front</a:t>
            </a:r>
          </a:p>
          <a:p>
            <a:pPr lvl="1">
              <a:buClr>
                <a:schemeClr val="tx1"/>
              </a:buClr>
              <a:buSzPct val="80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Insert at back</a:t>
            </a:r>
          </a:p>
          <a:p>
            <a:pPr lvl="1">
              <a:buClr>
                <a:schemeClr val="tx1"/>
              </a:buClr>
              <a:buSzPct val="80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Insert in middle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0430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–Insert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79" y="2141637"/>
            <a:ext cx="10168128" cy="128736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Insert into empty list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If</a:t>
            </a:r>
            <a:r>
              <a:rPr lang="en-US" altLang="en-US" dirty="0">
                <a:solidFill>
                  <a:srgbClr val="FF0000"/>
                </a:solidFill>
                <a:ea typeface="SimSun" panose="02010600030101010101" pitchFamily="2" charset="-122"/>
              </a:rPr>
              <a:t> head </a:t>
            </a:r>
            <a:r>
              <a:rPr lang="en-US" altLang="en-US" dirty="0">
                <a:ea typeface="SimSun" panose="02010600030101010101" pitchFamily="2" charset="-122"/>
              </a:rPr>
              <a:t>pointer value is </a:t>
            </a:r>
            <a:r>
              <a:rPr lang="en-US" altLang="en-US" dirty="0">
                <a:solidFill>
                  <a:srgbClr val="FF0000"/>
                </a:solidFill>
                <a:ea typeface="SimSun" panose="02010600030101010101" pitchFamily="2" charset="-122"/>
              </a:rPr>
              <a:t>NULL</a:t>
            </a:r>
            <a:r>
              <a:rPr lang="en-US" altLang="en-US" dirty="0">
                <a:ea typeface="SimSun" panose="02010600030101010101" pitchFamily="2" charset="-122"/>
              </a:rPr>
              <a:t>, create a new node and add new node address into head pointer.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763F2-5C93-424E-A4F5-45B5CA554290}"/>
              </a:ext>
            </a:extLst>
          </p:cNvPr>
          <p:cNvSpPr txBox="1"/>
          <p:nvPr/>
        </p:nvSpPr>
        <p:spPr>
          <a:xfrm>
            <a:off x="1115568" y="3930555"/>
            <a:ext cx="374455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Node *cur;</a:t>
            </a:r>
          </a:p>
          <a:p>
            <a:r>
              <a:rPr lang="en-US" dirty="0"/>
              <a:t>If(head == NULL){</a:t>
            </a:r>
          </a:p>
          <a:p>
            <a:r>
              <a:rPr lang="en-US" dirty="0"/>
              <a:t>     cur = (Node*)malloc(</a:t>
            </a:r>
            <a:r>
              <a:rPr lang="en-US" dirty="0" err="1"/>
              <a:t>sizeof</a:t>
            </a:r>
            <a:r>
              <a:rPr lang="en-US" dirty="0"/>
              <a:t>(Node));</a:t>
            </a:r>
          </a:p>
          <a:p>
            <a:r>
              <a:rPr lang="en-US" dirty="0"/>
              <a:t>     cur-&gt;data = x;</a:t>
            </a:r>
          </a:p>
          <a:p>
            <a:r>
              <a:rPr lang="en-US" dirty="0"/>
              <a:t>     cur-&gt;next = NULL;</a:t>
            </a:r>
          </a:p>
          <a:p>
            <a:r>
              <a:rPr lang="en-US" dirty="0"/>
              <a:t>     head=cur;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4E101F-9E1D-4C53-B0D4-3600BC37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85039"/>
              </p:ext>
            </p:extLst>
          </p:nvPr>
        </p:nvGraphicFramePr>
        <p:xfrm>
          <a:off x="7067035" y="4479742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FE5936-7227-40C7-8ED4-8C46D8408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18600"/>
              </p:ext>
            </p:extLst>
          </p:nvPr>
        </p:nvGraphicFramePr>
        <p:xfrm>
          <a:off x="6233005" y="3757498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94C40C-F049-4A23-925A-3969C17C0C1C}"/>
              </a:ext>
            </a:extLst>
          </p:cNvPr>
          <p:cNvSpPr txBox="1"/>
          <p:nvPr/>
        </p:nvSpPr>
        <p:spPr>
          <a:xfrm>
            <a:off x="5578659" y="37175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AB61CC2-F347-450A-BD5B-77AA707D6CFB}"/>
              </a:ext>
            </a:extLst>
          </p:cNvPr>
          <p:cNvSpPr/>
          <p:nvPr/>
        </p:nvSpPr>
        <p:spPr>
          <a:xfrm rot="2940711">
            <a:off x="6674495" y="4214661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7901F-88CD-458B-A0EF-90483AB92627}"/>
              </a:ext>
            </a:extLst>
          </p:cNvPr>
          <p:cNvSpPr txBox="1"/>
          <p:nvPr/>
        </p:nvSpPr>
        <p:spPr>
          <a:xfrm>
            <a:off x="7240435" y="4551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4B401-398C-4029-A812-F617CAF549EB}"/>
              </a:ext>
            </a:extLst>
          </p:cNvPr>
          <p:cNvSpPr txBox="1"/>
          <p:nvPr/>
        </p:nvSpPr>
        <p:spPr>
          <a:xfrm>
            <a:off x="8004986" y="455146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90D7D-015F-43CF-8A13-E7A5929B0DB5}"/>
              </a:ext>
            </a:extLst>
          </p:cNvPr>
          <p:cNvSpPr txBox="1"/>
          <p:nvPr/>
        </p:nvSpPr>
        <p:spPr>
          <a:xfrm>
            <a:off x="6806507" y="505813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5B92-10C9-4729-A829-7C390302D54C}"/>
              </a:ext>
            </a:extLst>
          </p:cNvPr>
          <p:cNvSpPr txBox="1"/>
          <p:nvPr/>
        </p:nvSpPr>
        <p:spPr>
          <a:xfrm>
            <a:off x="6351627" y="37491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43CEE-044B-4B2F-9A79-4836EE7627C0}"/>
              </a:ext>
            </a:extLst>
          </p:cNvPr>
          <p:cNvSpPr txBox="1"/>
          <p:nvPr/>
        </p:nvSpPr>
        <p:spPr>
          <a:xfrm>
            <a:off x="5831143" y="476155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48EADF1-C255-4B38-827E-07FAD01DA93E}"/>
              </a:ext>
            </a:extLst>
          </p:cNvPr>
          <p:cNvSpPr/>
          <p:nvPr/>
        </p:nvSpPr>
        <p:spPr>
          <a:xfrm rot="19810069">
            <a:off x="6391221" y="4856541"/>
            <a:ext cx="762774" cy="1285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E3813DD3-C69E-4AFA-A729-AD2004D56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74884"/>
              </p:ext>
            </p:extLst>
          </p:nvPr>
        </p:nvGraphicFramePr>
        <p:xfrm>
          <a:off x="5678985" y="5026705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939F0BA-9461-467E-88E7-832874355A5C}"/>
              </a:ext>
            </a:extLst>
          </p:cNvPr>
          <p:cNvSpPr txBox="1"/>
          <p:nvPr/>
        </p:nvSpPr>
        <p:spPr>
          <a:xfrm>
            <a:off x="5874070" y="50727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8173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19" grpId="0"/>
      <p:bldP spid="20" grpId="0"/>
      <p:bldP spid="21" grpId="0"/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–Insert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79" y="2141637"/>
            <a:ext cx="10168128" cy="128736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Insert in the front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Create a new node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head pointer value is assigned to new node next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New node address is assigned to 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763F2-5C93-424E-A4F5-45B5CA554290}"/>
              </a:ext>
            </a:extLst>
          </p:cNvPr>
          <p:cNvSpPr txBox="1"/>
          <p:nvPr/>
        </p:nvSpPr>
        <p:spPr>
          <a:xfrm>
            <a:off x="267513" y="3760454"/>
            <a:ext cx="339990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Node *cur;</a:t>
            </a:r>
          </a:p>
          <a:p>
            <a:r>
              <a:rPr lang="en-US" dirty="0"/>
              <a:t>cur=(Node*)malloc(</a:t>
            </a:r>
            <a:r>
              <a:rPr lang="en-US" dirty="0" err="1"/>
              <a:t>sizeof</a:t>
            </a:r>
            <a:r>
              <a:rPr lang="en-US" dirty="0"/>
              <a:t>(Node));</a:t>
            </a:r>
          </a:p>
          <a:p>
            <a:r>
              <a:rPr lang="en-US" dirty="0"/>
              <a:t>cur-&gt;data = x;</a:t>
            </a:r>
          </a:p>
          <a:p>
            <a:r>
              <a:rPr lang="en-US" dirty="0"/>
              <a:t>cur-&gt;next = head;</a:t>
            </a:r>
          </a:p>
          <a:p>
            <a:r>
              <a:rPr lang="en-US" dirty="0"/>
              <a:t>head = cur;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C4AF11-9AB9-48B8-8E52-18E9BB0F0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93350"/>
              </p:ext>
            </p:extLst>
          </p:nvPr>
        </p:nvGraphicFramePr>
        <p:xfrm>
          <a:off x="6003849" y="4338028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D2DC75-0402-4F4F-8D38-FF8CC65F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63275"/>
              </p:ext>
            </p:extLst>
          </p:nvPr>
        </p:nvGraphicFramePr>
        <p:xfrm>
          <a:off x="8146548" y="432640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7F751BF-CA07-4FB5-B60D-6635F75B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7274"/>
              </p:ext>
            </p:extLst>
          </p:nvPr>
        </p:nvGraphicFramePr>
        <p:xfrm>
          <a:off x="10224534" y="432640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1907BF9-3674-44C2-B8A9-C0D5DB52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60259"/>
              </p:ext>
            </p:extLst>
          </p:nvPr>
        </p:nvGraphicFramePr>
        <p:xfrm>
          <a:off x="5169819" y="3615784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4F40EF-ECFB-40AD-947D-F468AAB0C079}"/>
              </a:ext>
            </a:extLst>
          </p:cNvPr>
          <p:cNvSpPr txBox="1"/>
          <p:nvPr/>
        </p:nvSpPr>
        <p:spPr>
          <a:xfrm>
            <a:off x="4515473" y="357578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452E3C-418E-488C-8224-45FD9A3B4062}"/>
              </a:ext>
            </a:extLst>
          </p:cNvPr>
          <p:cNvSpPr/>
          <p:nvPr/>
        </p:nvSpPr>
        <p:spPr>
          <a:xfrm>
            <a:off x="7629449" y="451253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45D051-C764-4B81-BD28-D6D86086BBCC}"/>
              </a:ext>
            </a:extLst>
          </p:cNvPr>
          <p:cNvSpPr/>
          <p:nvPr/>
        </p:nvSpPr>
        <p:spPr>
          <a:xfrm>
            <a:off x="9707435" y="4512533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8CDE41-0E82-45BB-91E2-971A541D551A}"/>
              </a:ext>
            </a:extLst>
          </p:cNvPr>
          <p:cNvSpPr/>
          <p:nvPr/>
        </p:nvSpPr>
        <p:spPr>
          <a:xfrm rot="2940711">
            <a:off x="5611309" y="407294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2C244C5-2CFC-401F-B8E9-256DFD535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87241"/>
              </p:ext>
            </p:extLst>
          </p:nvPr>
        </p:nvGraphicFramePr>
        <p:xfrm>
          <a:off x="4774033" y="5237782"/>
          <a:ext cx="1435698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49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717849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2128195-5291-400B-BF1D-64369B6D26CB}"/>
              </a:ext>
            </a:extLst>
          </p:cNvPr>
          <p:cNvSpPr txBox="1"/>
          <p:nvPr/>
        </p:nvSpPr>
        <p:spPr>
          <a:xfrm>
            <a:off x="4960467" y="5330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AEA18DB5-A8B3-4BC5-B1B6-95C9F5CE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4398"/>
              </p:ext>
            </p:extLst>
          </p:nvPr>
        </p:nvGraphicFramePr>
        <p:xfrm>
          <a:off x="3708361" y="6078621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317903E-0638-47AC-8CEA-2562A40C110E}"/>
              </a:ext>
            </a:extLst>
          </p:cNvPr>
          <p:cNvSpPr txBox="1"/>
          <p:nvPr/>
        </p:nvSpPr>
        <p:spPr>
          <a:xfrm>
            <a:off x="3857514" y="60478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012ACB-A8B8-4BB2-ABC3-7DBC7CD8B5AA}"/>
              </a:ext>
            </a:extLst>
          </p:cNvPr>
          <p:cNvSpPr txBox="1"/>
          <p:nvPr/>
        </p:nvSpPr>
        <p:spPr>
          <a:xfrm>
            <a:off x="3667418" y="56785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7E43911-0575-411B-8D1A-A4237761DC17}"/>
              </a:ext>
            </a:extLst>
          </p:cNvPr>
          <p:cNvSpPr/>
          <p:nvPr/>
        </p:nvSpPr>
        <p:spPr>
          <a:xfrm rot="18362015">
            <a:off x="4425071" y="5860107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F9AD84-627C-409F-89B8-E80D582DA6DE}"/>
              </a:ext>
            </a:extLst>
          </p:cNvPr>
          <p:cNvSpPr txBox="1"/>
          <p:nvPr/>
        </p:nvSpPr>
        <p:spPr>
          <a:xfrm>
            <a:off x="5379171" y="36568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CB53F7-B6E9-426F-BCB5-AC3BD13A3105}"/>
              </a:ext>
            </a:extLst>
          </p:cNvPr>
          <p:cNvSpPr txBox="1"/>
          <p:nvPr/>
        </p:nvSpPr>
        <p:spPr>
          <a:xfrm>
            <a:off x="5563281" y="52855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0F2B9A-41C3-4F51-B031-A73E00335E26}"/>
              </a:ext>
            </a:extLst>
          </p:cNvPr>
          <p:cNvSpPr txBox="1"/>
          <p:nvPr/>
        </p:nvSpPr>
        <p:spPr>
          <a:xfrm>
            <a:off x="5365569" y="35949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0CFCACC-1CE8-4A7F-8A1E-BFDD4BA5FE2B}"/>
              </a:ext>
            </a:extLst>
          </p:cNvPr>
          <p:cNvSpPr/>
          <p:nvPr/>
        </p:nvSpPr>
        <p:spPr>
          <a:xfrm rot="18507769">
            <a:off x="5722272" y="5005042"/>
            <a:ext cx="563152" cy="929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D72FDE05-F44D-40AE-BE19-6509283BA5A7}"/>
              </a:ext>
            </a:extLst>
          </p:cNvPr>
          <p:cNvSpPr/>
          <p:nvPr/>
        </p:nvSpPr>
        <p:spPr>
          <a:xfrm>
            <a:off x="5192652" y="4012451"/>
            <a:ext cx="132514" cy="12116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Linked List –Insert a new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D14DC5-BA3D-49B0-BFBF-BEB6EF03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79" y="2141637"/>
            <a:ext cx="10168128" cy="128736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Insert in the back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Move to last node (last node next value is NULL)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Create new node</a:t>
            </a:r>
          </a:p>
          <a:p>
            <a:pPr lvl="1">
              <a:buClr>
                <a:schemeClr val="tx1"/>
              </a:buClr>
              <a:buSzPct val="7500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altLang="en-US" dirty="0">
                <a:ea typeface="SimSun" panose="02010600030101010101" pitchFamily="2" charset="-122"/>
              </a:rPr>
              <a:t>New node address is assigned to last node next</a:t>
            </a:r>
          </a:p>
          <a:p>
            <a:pPr marL="457200" lvl="1" indent="0">
              <a:buClr>
                <a:schemeClr val="tx1"/>
              </a:buClr>
              <a:buSzPct val="7500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US" altLang="en-US" dirty="0"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763F2-5C93-424E-A4F5-45B5CA554290}"/>
              </a:ext>
            </a:extLst>
          </p:cNvPr>
          <p:cNvSpPr txBox="1"/>
          <p:nvPr/>
        </p:nvSpPr>
        <p:spPr>
          <a:xfrm>
            <a:off x="267513" y="3760454"/>
            <a:ext cx="337425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Node *cur;</a:t>
            </a:r>
          </a:p>
          <a:p>
            <a:r>
              <a:rPr lang="en-US" dirty="0"/>
              <a:t>Node *temp = head;</a:t>
            </a:r>
          </a:p>
          <a:p>
            <a:r>
              <a:rPr lang="en-US" dirty="0"/>
              <a:t>while( temp -&gt;next != NULL){</a:t>
            </a:r>
          </a:p>
          <a:p>
            <a:r>
              <a:rPr lang="en-US" dirty="0"/>
              <a:t>     temp = temp-&gt;next;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cur=(Node*)malloc(</a:t>
            </a:r>
            <a:r>
              <a:rPr lang="en-US" dirty="0" err="1"/>
              <a:t>sizeof</a:t>
            </a:r>
            <a:r>
              <a:rPr lang="en-US" dirty="0"/>
              <a:t>(Node));</a:t>
            </a:r>
          </a:p>
          <a:p>
            <a:r>
              <a:rPr lang="en-US" dirty="0"/>
              <a:t>cur-&gt;data = x;</a:t>
            </a:r>
          </a:p>
          <a:p>
            <a:r>
              <a:rPr lang="en-US" dirty="0"/>
              <a:t>cur-&gt;next = NULL;</a:t>
            </a:r>
          </a:p>
          <a:p>
            <a:r>
              <a:rPr lang="en-US" dirty="0"/>
              <a:t>temp-&gt;next = cur;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C4AF11-9AB9-48B8-8E52-18E9BB0F0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74896"/>
              </p:ext>
            </p:extLst>
          </p:nvPr>
        </p:nvGraphicFramePr>
        <p:xfrm>
          <a:off x="5235861" y="4413709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BD2DC75-0402-4F4F-8D38-FF8CC65F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15591"/>
              </p:ext>
            </p:extLst>
          </p:nvPr>
        </p:nvGraphicFramePr>
        <p:xfrm>
          <a:off x="7378560" y="4402090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7F751BF-CA07-4FB5-B60D-6635F75B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2010"/>
              </p:ext>
            </p:extLst>
          </p:nvPr>
        </p:nvGraphicFramePr>
        <p:xfrm>
          <a:off x="9456546" y="4402090"/>
          <a:ext cx="1625600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1907BF9-3674-44C2-B8A9-C0D5DB52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87381"/>
              </p:ext>
            </p:extLst>
          </p:nvPr>
        </p:nvGraphicFramePr>
        <p:xfrm>
          <a:off x="4401831" y="3691465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4F40EF-ECFB-40AD-947D-F468AAB0C079}"/>
              </a:ext>
            </a:extLst>
          </p:cNvPr>
          <p:cNvSpPr txBox="1"/>
          <p:nvPr/>
        </p:nvSpPr>
        <p:spPr>
          <a:xfrm>
            <a:off x="3996792" y="33615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9452E3C-418E-488C-8224-45FD9A3B4062}"/>
              </a:ext>
            </a:extLst>
          </p:cNvPr>
          <p:cNvSpPr/>
          <p:nvPr/>
        </p:nvSpPr>
        <p:spPr>
          <a:xfrm>
            <a:off x="6861461" y="458821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45D051-C764-4B81-BD28-D6D86086BBCC}"/>
              </a:ext>
            </a:extLst>
          </p:cNvPr>
          <p:cNvSpPr/>
          <p:nvPr/>
        </p:nvSpPr>
        <p:spPr>
          <a:xfrm>
            <a:off x="8939447" y="4588214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8CDE41-0E82-45BB-91E2-971A541D551A}"/>
              </a:ext>
            </a:extLst>
          </p:cNvPr>
          <p:cNvSpPr/>
          <p:nvPr/>
        </p:nvSpPr>
        <p:spPr>
          <a:xfrm rot="2940711">
            <a:off x="4843321" y="4148628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2C244C5-2CFC-401F-B8E9-256DFD535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04876"/>
              </p:ext>
            </p:extLst>
          </p:nvPr>
        </p:nvGraphicFramePr>
        <p:xfrm>
          <a:off x="10477008" y="5307430"/>
          <a:ext cx="1435698" cy="51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49">
                  <a:extLst>
                    <a:ext uri="{9D8B030D-6E8A-4147-A177-3AD203B41FA5}">
                      <a16:colId xmlns:a16="http://schemas.microsoft.com/office/drawing/2014/main" val="2988518739"/>
                    </a:ext>
                  </a:extLst>
                </a:gridCol>
                <a:gridCol w="717849">
                  <a:extLst>
                    <a:ext uri="{9D8B030D-6E8A-4147-A177-3AD203B41FA5}">
                      <a16:colId xmlns:a16="http://schemas.microsoft.com/office/drawing/2014/main" val="2864202926"/>
                    </a:ext>
                  </a:extLst>
                </a:gridCol>
              </a:tblGrid>
              <a:tr h="5127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72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2128195-5291-400B-BF1D-64369B6D26CB}"/>
              </a:ext>
            </a:extLst>
          </p:cNvPr>
          <p:cNvSpPr txBox="1"/>
          <p:nvPr/>
        </p:nvSpPr>
        <p:spPr>
          <a:xfrm>
            <a:off x="10663442" y="54003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AEA18DB5-A8B3-4BC5-B1B6-95C9F5CE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24055"/>
              </p:ext>
            </p:extLst>
          </p:nvPr>
        </p:nvGraphicFramePr>
        <p:xfrm>
          <a:off x="9411336" y="6148269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317903E-0638-47AC-8CEA-2562A40C110E}"/>
              </a:ext>
            </a:extLst>
          </p:cNvPr>
          <p:cNvSpPr txBox="1"/>
          <p:nvPr/>
        </p:nvSpPr>
        <p:spPr>
          <a:xfrm>
            <a:off x="9560489" y="61175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012ACB-A8B8-4BB2-ABC3-7DBC7CD8B5AA}"/>
              </a:ext>
            </a:extLst>
          </p:cNvPr>
          <p:cNvSpPr txBox="1"/>
          <p:nvPr/>
        </p:nvSpPr>
        <p:spPr>
          <a:xfrm>
            <a:off x="9370393" y="574820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7E43911-0575-411B-8D1A-A4237761DC17}"/>
              </a:ext>
            </a:extLst>
          </p:cNvPr>
          <p:cNvSpPr/>
          <p:nvPr/>
        </p:nvSpPr>
        <p:spPr>
          <a:xfrm rot="18362015">
            <a:off x="10128046" y="5929755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F9AD84-627C-409F-89B8-E80D582DA6DE}"/>
              </a:ext>
            </a:extLst>
          </p:cNvPr>
          <p:cNvSpPr txBox="1"/>
          <p:nvPr/>
        </p:nvSpPr>
        <p:spPr>
          <a:xfrm>
            <a:off x="4611183" y="37325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CB53F7-B6E9-426F-BCB5-AC3BD13A3105}"/>
              </a:ext>
            </a:extLst>
          </p:cNvPr>
          <p:cNvSpPr txBox="1"/>
          <p:nvPr/>
        </p:nvSpPr>
        <p:spPr>
          <a:xfrm>
            <a:off x="11266256" y="53552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8E047-1EC5-4380-9AFA-297D4426F122}"/>
              </a:ext>
            </a:extLst>
          </p:cNvPr>
          <p:cNvSpPr txBox="1"/>
          <p:nvPr/>
        </p:nvSpPr>
        <p:spPr>
          <a:xfrm>
            <a:off x="5074396" y="49802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D5C-92F2-4408-BB26-C6DE746FDDC9}"/>
              </a:ext>
            </a:extLst>
          </p:cNvPr>
          <p:cNvSpPr txBox="1"/>
          <p:nvPr/>
        </p:nvSpPr>
        <p:spPr>
          <a:xfrm>
            <a:off x="7373527" y="49380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8B32C-8FD6-48BA-B81B-A0E6F09D77DB}"/>
              </a:ext>
            </a:extLst>
          </p:cNvPr>
          <p:cNvSpPr txBox="1"/>
          <p:nvPr/>
        </p:nvSpPr>
        <p:spPr>
          <a:xfrm>
            <a:off x="9319097" y="4955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6D819A2C-9992-4788-BD11-055E26B27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81751"/>
              </p:ext>
            </p:extLst>
          </p:nvPr>
        </p:nvGraphicFramePr>
        <p:xfrm>
          <a:off x="9497191" y="3632721"/>
          <a:ext cx="834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30">
                  <a:extLst>
                    <a:ext uri="{9D8B030D-6E8A-4147-A177-3AD203B41FA5}">
                      <a16:colId xmlns:a16="http://schemas.microsoft.com/office/drawing/2014/main" val="103804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38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402711D-0E8B-4674-863E-02136729EAC2}"/>
              </a:ext>
            </a:extLst>
          </p:cNvPr>
          <p:cNvSpPr txBox="1"/>
          <p:nvPr/>
        </p:nvSpPr>
        <p:spPr>
          <a:xfrm>
            <a:off x="9438211" y="3271471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D4CD164-B94B-4872-B39E-CCD4FF6A1CB1}"/>
              </a:ext>
            </a:extLst>
          </p:cNvPr>
          <p:cNvSpPr/>
          <p:nvPr/>
        </p:nvSpPr>
        <p:spPr>
          <a:xfrm rot="2940711">
            <a:off x="9648504" y="4118832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E39BA-61AA-4935-819D-CDC059D04496}"/>
              </a:ext>
            </a:extLst>
          </p:cNvPr>
          <p:cNvSpPr txBox="1"/>
          <p:nvPr/>
        </p:nvSpPr>
        <p:spPr>
          <a:xfrm>
            <a:off x="10386595" y="44925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D10750-E27C-4FE0-B82A-E304486D01E6}"/>
              </a:ext>
            </a:extLst>
          </p:cNvPr>
          <p:cNvSpPr txBox="1"/>
          <p:nvPr/>
        </p:nvSpPr>
        <p:spPr>
          <a:xfrm>
            <a:off x="10457127" y="4471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5B60895-012F-4331-BEE7-84520C789BBA}"/>
              </a:ext>
            </a:extLst>
          </p:cNvPr>
          <p:cNvSpPr/>
          <p:nvPr/>
        </p:nvSpPr>
        <p:spPr>
          <a:xfrm rot="2940711">
            <a:off x="10466439" y="5016696"/>
            <a:ext cx="517099" cy="1120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 animBg="1"/>
      <p:bldP spid="48" grpId="0"/>
      <p:bldP spid="52" grpId="0"/>
      <p:bldP spid="53" grpId="0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72CA56-ECE3-4CF5-9997-0BE1C49BC98E}"/>
</file>

<file path=customXml/itemProps2.xml><?xml version="1.0" encoding="utf-8"?>
<ds:datastoreItem xmlns:ds="http://schemas.openxmlformats.org/officeDocument/2006/customXml" ds:itemID="{905DF5D7-7B6D-4A05-ABE8-96D34CA2D13B}"/>
</file>

<file path=customXml/itemProps3.xml><?xml version="1.0" encoding="utf-8"?>
<ds:datastoreItem xmlns:ds="http://schemas.openxmlformats.org/officeDocument/2006/customXml" ds:itemID="{2A6F99E1-06BF-4AB2-912C-51FE3FCC7E78}"/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1495</Words>
  <Application>Microsoft Office PowerPoint</Application>
  <PresentationFormat>Widescreen</PresentationFormat>
  <Paragraphs>511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Office Theme</vt:lpstr>
      <vt:lpstr>Data Structures</vt:lpstr>
      <vt:lpstr>Linked List</vt:lpstr>
      <vt:lpstr>Linked List(Cont..)</vt:lpstr>
      <vt:lpstr>Linked List(Cont..)</vt:lpstr>
      <vt:lpstr>Linked List(Cont..)</vt:lpstr>
      <vt:lpstr>Linked List –Insert a new node</vt:lpstr>
      <vt:lpstr>Linked List –Insert a new node</vt:lpstr>
      <vt:lpstr>Linked List –Insert a new node</vt:lpstr>
      <vt:lpstr>Linked List –Insert a new node</vt:lpstr>
      <vt:lpstr>Linked List –Insert a new node</vt:lpstr>
      <vt:lpstr>Linked List –Find a new node</vt:lpstr>
      <vt:lpstr>Linked List –Find a new node</vt:lpstr>
      <vt:lpstr>Linked List –Find a new node</vt:lpstr>
      <vt:lpstr>Linked List –Find a new node</vt:lpstr>
      <vt:lpstr>Linked List –Find a new node</vt:lpstr>
      <vt:lpstr>Linked List – Delete a node</vt:lpstr>
      <vt:lpstr>Linked List – Remove First node</vt:lpstr>
      <vt:lpstr>Linked List – Remove Last node</vt:lpstr>
      <vt:lpstr>Linked List – Remove Last node</vt:lpstr>
      <vt:lpstr>Linked List – Remove Last node</vt:lpstr>
      <vt:lpstr>Linked List – Remove Last node</vt:lpstr>
      <vt:lpstr>Linked List – Remove Last node</vt:lpstr>
      <vt:lpstr>Linked List – Remove General case</vt:lpstr>
      <vt:lpstr>Linked List – Remove General case</vt:lpstr>
      <vt:lpstr>Linked List – Remove General case</vt:lpstr>
      <vt:lpstr>Linked List – Remove General case</vt:lpstr>
      <vt:lpstr>Linked List – Remove General case</vt:lpstr>
      <vt:lpstr>Linked List – Remove General case</vt:lpstr>
      <vt:lpstr>Linked List –display operation</vt:lpstr>
      <vt:lpstr>Advantages of Linked 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5</cp:revision>
  <dcterms:created xsi:type="dcterms:W3CDTF">2020-09-19T15:38:07Z</dcterms:created>
  <dcterms:modified xsi:type="dcterms:W3CDTF">2020-09-21T09:09:43Z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