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1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88671-E863-4B5A-B59E-20B34C5D1478}">
          <p14:sldIdLst>
            <p14:sldId id="271"/>
            <p14:sldId id="26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849-573F-4B9E-B3B1-D66F4E6D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A234-BB38-486B-A264-71B5F5B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E11-E118-4F8B-B1E7-6532B73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E272-88EF-40A1-8A5E-B0925758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7DD-EA94-4A6F-BFFA-3D094C8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6E-72A2-4108-8225-F69088C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AEDE-4748-49EA-A30D-BFB9B5AA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D45E-6A44-4EE0-BF69-5FE9F535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2E9-FA0D-4195-BA4B-73980C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023F-455C-4ED4-B90A-E71F4C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99E8-5D8B-4DD8-A3A3-5D10B8BC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F229-CBEC-4CE8-92AC-E6BE7AAD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1CAB-A66D-47DA-B368-D370BD7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957-4A2D-4F3B-9B46-C3421F2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75A-8D32-4CD6-BA4A-3D8E96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1A3-9F00-4A77-8888-E520B94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D4C-56FC-481C-9A1D-ECD7605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CB05-CB99-4D1C-A8D6-4D827E4C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A62C-B789-4A21-8325-D14BC25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900C-A3C7-4B3C-B09C-C570D53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DB-4CBA-4343-87D7-5BA250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19F5-B2F5-467F-8BFF-5736741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741F-A5D3-4715-9BCC-BD5EB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05F-56F4-48A6-9524-1C4BA84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44BF-5115-4584-A883-09A20B0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883-1B71-4B5E-A65D-CE3743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CFDD-EAB0-4652-BBC4-3B464DD5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BE30-D794-493C-9BE4-0796D69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6A36-3B43-4509-8878-D952270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096F-0F64-49CA-B015-DB1D3B7F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67C-186C-4DB6-BADF-624B368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4-2365-4DE3-BDE8-131B78D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611C-C3D5-4134-9E65-124AAC10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FC64-C493-4FC3-90B9-677F6554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D911F-A2FA-40EA-8FCF-66D47F2E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360F-8839-43D5-898B-261DA5DB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B65C4-78C2-499C-816E-FB10052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B2EA-A13A-4B76-959B-1B0971E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1E6B-ED68-4817-BB78-ECADCEC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BB7-7DE3-4337-BB9A-00577F0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7FF9-4443-492A-97BC-45034AE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294A-6AB7-4FC9-A342-69F2B2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6A74-140C-421C-A83C-08F8610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DB3E-11DA-421F-9532-1A187C4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1C8D-794A-4717-A64D-7A846D6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A49A-B243-48A9-BFAD-66ED34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152-6B95-43FA-9A4C-B26ED4B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E96-023D-4978-BC1C-01686EE1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6418-480C-4CF1-8686-8CD6C2F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658E-34A7-4F4D-A13B-630A06C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A8A-9EFF-42A4-8166-2C1CADF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F19-6FA2-416B-BC18-1FFF454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B23-4AC4-4FDD-B5BE-406B3182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DEB82-B1A7-4CB3-8178-B85BED92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ABDC-D991-45E9-9E70-CDF984A6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EEF-CA40-46D0-B48F-F85297F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5BDA-A262-42E6-82B2-ADD267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48D0-5E62-424F-A52E-53392398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F72E-28BC-475F-868A-6759CB9F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4E1-4AA9-47E1-A655-AD53BFBC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8D6-0EC9-468E-BB46-7FCEADE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8CF7-7BCC-46C7-9225-FC1AB896F2E1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AD8D-9A0A-446F-9B64-BE02700E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3C45-68C1-4025-90FE-ABFA5984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CB69-6E35-4B72-AE03-51FC51E8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List  Data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Insert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808209"/>
              </p:ext>
            </p:extLst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Insert(60,2)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CDE2252B-33E3-424F-81AE-9EE179240319}"/>
              </a:ext>
            </a:extLst>
          </p:cNvPr>
          <p:cNvSpPr/>
          <p:nvPr/>
        </p:nvSpPr>
        <p:spPr>
          <a:xfrm>
            <a:off x="4307519" y="2883099"/>
            <a:ext cx="1118430" cy="46166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DD430-7DE9-4296-8295-3AD93B5E2A58}"/>
              </a:ext>
            </a:extLst>
          </p:cNvPr>
          <p:cNvSpPr txBox="1"/>
          <p:nvPr/>
        </p:nvSpPr>
        <p:spPr>
          <a:xfrm>
            <a:off x="6975601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494A8-5AA3-42A8-B617-20584C926DF5}"/>
              </a:ext>
            </a:extLst>
          </p:cNvPr>
          <p:cNvSpPr txBox="1"/>
          <p:nvPr/>
        </p:nvSpPr>
        <p:spPr>
          <a:xfrm>
            <a:off x="5998549" y="35737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D9832-75A8-417D-81EC-97E90371FBA9}"/>
              </a:ext>
            </a:extLst>
          </p:cNvPr>
          <p:cNvSpPr txBox="1"/>
          <p:nvPr/>
        </p:nvSpPr>
        <p:spPr>
          <a:xfrm>
            <a:off x="4167000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54545-0DFB-4037-9066-788EC6AAA6FC}"/>
              </a:ext>
            </a:extLst>
          </p:cNvPr>
          <p:cNvSpPr txBox="1"/>
          <p:nvPr/>
        </p:nvSpPr>
        <p:spPr>
          <a:xfrm>
            <a:off x="5021149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36078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Insert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Insert(60,2)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DD430-7DE9-4296-8295-3AD93B5E2A58}"/>
              </a:ext>
            </a:extLst>
          </p:cNvPr>
          <p:cNvSpPr txBox="1"/>
          <p:nvPr/>
        </p:nvSpPr>
        <p:spPr>
          <a:xfrm>
            <a:off x="6975601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494A8-5AA3-42A8-B617-20584C926DF5}"/>
              </a:ext>
            </a:extLst>
          </p:cNvPr>
          <p:cNvSpPr txBox="1"/>
          <p:nvPr/>
        </p:nvSpPr>
        <p:spPr>
          <a:xfrm>
            <a:off x="5998549" y="35737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D9832-75A8-417D-81EC-97E90371FBA9}"/>
              </a:ext>
            </a:extLst>
          </p:cNvPr>
          <p:cNvSpPr txBox="1"/>
          <p:nvPr/>
        </p:nvSpPr>
        <p:spPr>
          <a:xfrm>
            <a:off x="4167000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54545-0DFB-4037-9066-788EC6AAA6FC}"/>
              </a:ext>
            </a:extLst>
          </p:cNvPr>
          <p:cNvSpPr txBox="1"/>
          <p:nvPr/>
        </p:nvSpPr>
        <p:spPr>
          <a:xfrm>
            <a:off x="5021149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6EDE6-187C-48F2-9583-3E70FD5ED1D7}"/>
              </a:ext>
            </a:extLst>
          </p:cNvPr>
          <p:cNvSpPr txBox="1"/>
          <p:nvPr/>
        </p:nvSpPr>
        <p:spPr>
          <a:xfrm>
            <a:off x="1115568" y="5087325"/>
            <a:ext cx="5388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Inserting the new element increase size by 1</a:t>
            </a:r>
          </a:p>
        </p:txBody>
      </p:sp>
    </p:spTree>
    <p:extLst>
      <p:ext uri="{BB962C8B-B14F-4D97-AF65-F5344CB8AC3E}">
        <p14:creationId xmlns:p14="http://schemas.microsoft.com/office/powerpoint/2010/main" val="327524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Delete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2199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Remove(30)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DD430-7DE9-4296-8295-3AD93B5E2A58}"/>
              </a:ext>
            </a:extLst>
          </p:cNvPr>
          <p:cNvSpPr txBox="1"/>
          <p:nvPr/>
        </p:nvSpPr>
        <p:spPr>
          <a:xfrm>
            <a:off x="6975601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494A8-5AA3-42A8-B617-20584C926DF5}"/>
              </a:ext>
            </a:extLst>
          </p:cNvPr>
          <p:cNvSpPr txBox="1"/>
          <p:nvPr/>
        </p:nvSpPr>
        <p:spPr>
          <a:xfrm>
            <a:off x="5998549" y="35737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D9832-75A8-417D-81EC-97E90371FBA9}"/>
              </a:ext>
            </a:extLst>
          </p:cNvPr>
          <p:cNvSpPr txBox="1"/>
          <p:nvPr/>
        </p:nvSpPr>
        <p:spPr>
          <a:xfrm>
            <a:off x="4167000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54545-0DFB-4037-9066-788EC6AAA6FC}"/>
              </a:ext>
            </a:extLst>
          </p:cNvPr>
          <p:cNvSpPr txBox="1"/>
          <p:nvPr/>
        </p:nvSpPr>
        <p:spPr>
          <a:xfrm>
            <a:off x="5021149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44893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Delete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2199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Remove(30)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DD430-7DE9-4296-8295-3AD93B5E2A58}"/>
              </a:ext>
            </a:extLst>
          </p:cNvPr>
          <p:cNvSpPr txBox="1"/>
          <p:nvPr/>
        </p:nvSpPr>
        <p:spPr>
          <a:xfrm>
            <a:off x="6975601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494A8-5AA3-42A8-B617-20584C926DF5}"/>
              </a:ext>
            </a:extLst>
          </p:cNvPr>
          <p:cNvSpPr txBox="1"/>
          <p:nvPr/>
        </p:nvSpPr>
        <p:spPr>
          <a:xfrm>
            <a:off x="5998549" y="35737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D9832-75A8-417D-81EC-97E90371FBA9}"/>
              </a:ext>
            </a:extLst>
          </p:cNvPr>
          <p:cNvSpPr txBox="1"/>
          <p:nvPr/>
        </p:nvSpPr>
        <p:spPr>
          <a:xfrm>
            <a:off x="4167000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54545-0DFB-4037-9066-788EC6AAA6FC}"/>
              </a:ext>
            </a:extLst>
          </p:cNvPr>
          <p:cNvSpPr txBox="1"/>
          <p:nvPr/>
        </p:nvSpPr>
        <p:spPr>
          <a:xfrm>
            <a:off x="5021149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31D5D9E4-97D0-4F74-BBFD-FAEC04A5FF4E}"/>
              </a:ext>
            </a:extLst>
          </p:cNvPr>
          <p:cNvSpPr/>
          <p:nvPr/>
        </p:nvSpPr>
        <p:spPr>
          <a:xfrm flipH="1">
            <a:off x="5312000" y="2745921"/>
            <a:ext cx="1123359" cy="58477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5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Delete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2199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Remove(30)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DD430-7DE9-4296-8295-3AD93B5E2A58}"/>
              </a:ext>
            </a:extLst>
          </p:cNvPr>
          <p:cNvSpPr txBox="1"/>
          <p:nvPr/>
        </p:nvSpPr>
        <p:spPr>
          <a:xfrm>
            <a:off x="6975601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D9832-75A8-417D-81EC-97E90371FBA9}"/>
              </a:ext>
            </a:extLst>
          </p:cNvPr>
          <p:cNvSpPr txBox="1"/>
          <p:nvPr/>
        </p:nvSpPr>
        <p:spPr>
          <a:xfrm>
            <a:off x="4167000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54545-0DFB-4037-9066-788EC6AAA6FC}"/>
              </a:ext>
            </a:extLst>
          </p:cNvPr>
          <p:cNvSpPr txBox="1"/>
          <p:nvPr/>
        </p:nvSpPr>
        <p:spPr>
          <a:xfrm>
            <a:off x="5021149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31D5D9E4-97D0-4F74-BBFD-FAEC04A5FF4E}"/>
              </a:ext>
            </a:extLst>
          </p:cNvPr>
          <p:cNvSpPr/>
          <p:nvPr/>
        </p:nvSpPr>
        <p:spPr>
          <a:xfrm flipH="1">
            <a:off x="6297397" y="2720170"/>
            <a:ext cx="1123359" cy="58477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5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Delete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2199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Remove(30)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DD430-7DE9-4296-8295-3AD93B5E2A58}"/>
              </a:ext>
            </a:extLst>
          </p:cNvPr>
          <p:cNvSpPr txBox="1"/>
          <p:nvPr/>
        </p:nvSpPr>
        <p:spPr>
          <a:xfrm>
            <a:off x="6095202" y="35936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D9832-75A8-417D-81EC-97E90371FBA9}"/>
              </a:ext>
            </a:extLst>
          </p:cNvPr>
          <p:cNvSpPr txBox="1"/>
          <p:nvPr/>
        </p:nvSpPr>
        <p:spPr>
          <a:xfrm>
            <a:off x="4167000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54545-0DFB-4037-9066-788EC6AAA6FC}"/>
              </a:ext>
            </a:extLst>
          </p:cNvPr>
          <p:cNvSpPr txBox="1"/>
          <p:nvPr/>
        </p:nvSpPr>
        <p:spPr>
          <a:xfrm>
            <a:off x="5021149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31D5D9E4-97D0-4F74-BBFD-FAEC04A5FF4E}"/>
              </a:ext>
            </a:extLst>
          </p:cNvPr>
          <p:cNvSpPr/>
          <p:nvPr/>
        </p:nvSpPr>
        <p:spPr>
          <a:xfrm flipH="1">
            <a:off x="6297397" y="2720170"/>
            <a:ext cx="1123359" cy="58477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142CC-29BB-4FED-A8DA-67E77F547FA9}"/>
              </a:ext>
            </a:extLst>
          </p:cNvPr>
          <p:cNvSpPr txBox="1"/>
          <p:nvPr/>
        </p:nvSpPr>
        <p:spPr>
          <a:xfrm>
            <a:off x="1417766" y="5366479"/>
            <a:ext cx="502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removing the element decrease size by 1</a:t>
            </a:r>
          </a:p>
        </p:txBody>
      </p:sp>
    </p:spTree>
    <p:extLst>
      <p:ext uri="{BB962C8B-B14F-4D97-AF65-F5344CB8AC3E}">
        <p14:creationId xmlns:p14="http://schemas.microsoft.com/office/powerpoint/2010/main" val="348057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Find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Find(40)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DD430-7DE9-4296-8295-3AD93B5E2A58}"/>
              </a:ext>
            </a:extLst>
          </p:cNvPr>
          <p:cNvSpPr txBox="1"/>
          <p:nvPr/>
        </p:nvSpPr>
        <p:spPr>
          <a:xfrm>
            <a:off x="6095202" y="35936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D9832-75A8-417D-81EC-97E90371FBA9}"/>
              </a:ext>
            </a:extLst>
          </p:cNvPr>
          <p:cNvSpPr txBox="1"/>
          <p:nvPr/>
        </p:nvSpPr>
        <p:spPr>
          <a:xfrm>
            <a:off x="4167000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54545-0DFB-4037-9066-788EC6AAA6FC}"/>
              </a:ext>
            </a:extLst>
          </p:cNvPr>
          <p:cNvSpPr txBox="1"/>
          <p:nvPr/>
        </p:nvSpPr>
        <p:spPr>
          <a:xfrm>
            <a:off x="5021149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82610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Find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Find(40)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DD430-7DE9-4296-8295-3AD93B5E2A58}"/>
              </a:ext>
            </a:extLst>
          </p:cNvPr>
          <p:cNvSpPr txBox="1"/>
          <p:nvPr/>
        </p:nvSpPr>
        <p:spPr>
          <a:xfrm>
            <a:off x="6095202" y="35936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D9832-75A8-417D-81EC-97E90371FBA9}"/>
              </a:ext>
            </a:extLst>
          </p:cNvPr>
          <p:cNvSpPr txBox="1"/>
          <p:nvPr/>
        </p:nvSpPr>
        <p:spPr>
          <a:xfrm>
            <a:off x="4167000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54545-0DFB-4037-9066-788EC6AAA6FC}"/>
              </a:ext>
            </a:extLst>
          </p:cNvPr>
          <p:cNvSpPr txBox="1"/>
          <p:nvPr/>
        </p:nvSpPr>
        <p:spPr>
          <a:xfrm>
            <a:off x="5021149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027FC7-2722-4359-AF93-041BA72DAAB2}"/>
              </a:ext>
            </a:extLst>
          </p:cNvPr>
          <p:cNvSpPr txBox="1"/>
          <p:nvPr/>
        </p:nvSpPr>
        <p:spPr>
          <a:xfrm>
            <a:off x="2200076" y="511434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938519E-4246-4589-A4E0-0091E6524F9F}"/>
              </a:ext>
            </a:extLst>
          </p:cNvPr>
          <p:cNvSpPr/>
          <p:nvPr/>
        </p:nvSpPr>
        <p:spPr>
          <a:xfrm>
            <a:off x="2387355" y="4710209"/>
            <a:ext cx="130994" cy="4041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Find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Find(40)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DD430-7DE9-4296-8295-3AD93B5E2A58}"/>
              </a:ext>
            </a:extLst>
          </p:cNvPr>
          <p:cNvSpPr txBox="1"/>
          <p:nvPr/>
        </p:nvSpPr>
        <p:spPr>
          <a:xfrm>
            <a:off x="6095202" y="35936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D9832-75A8-417D-81EC-97E90371FBA9}"/>
              </a:ext>
            </a:extLst>
          </p:cNvPr>
          <p:cNvSpPr txBox="1"/>
          <p:nvPr/>
        </p:nvSpPr>
        <p:spPr>
          <a:xfrm>
            <a:off x="4167000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54545-0DFB-4037-9066-788EC6AAA6FC}"/>
              </a:ext>
            </a:extLst>
          </p:cNvPr>
          <p:cNvSpPr txBox="1"/>
          <p:nvPr/>
        </p:nvSpPr>
        <p:spPr>
          <a:xfrm>
            <a:off x="5021149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027FC7-2722-4359-AF93-041BA72DAAB2}"/>
              </a:ext>
            </a:extLst>
          </p:cNvPr>
          <p:cNvSpPr txBox="1"/>
          <p:nvPr/>
        </p:nvSpPr>
        <p:spPr>
          <a:xfrm>
            <a:off x="3174431" y="511434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938519E-4246-4589-A4E0-0091E6524F9F}"/>
              </a:ext>
            </a:extLst>
          </p:cNvPr>
          <p:cNvSpPr/>
          <p:nvPr/>
        </p:nvSpPr>
        <p:spPr>
          <a:xfrm>
            <a:off x="3361710" y="4710209"/>
            <a:ext cx="130994" cy="4041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3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Find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Find(40)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DD430-7DE9-4296-8295-3AD93B5E2A58}"/>
              </a:ext>
            </a:extLst>
          </p:cNvPr>
          <p:cNvSpPr txBox="1"/>
          <p:nvPr/>
        </p:nvSpPr>
        <p:spPr>
          <a:xfrm>
            <a:off x="6095202" y="35936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D9832-75A8-417D-81EC-97E90371FBA9}"/>
              </a:ext>
            </a:extLst>
          </p:cNvPr>
          <p:cNvSpPr txBox="1"/>
          <p:nvPr/>
        </p:nvSpPr>
        <p:spPr>
          <a:xfrm>
            <a:off x="4167000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54545-0DFB-4037-9066-788EC6AAA6FC}"/>
              </a:ext>
            </a:extLst>
          </p:cNvPr>
          <p:cNvSpPr txBox="1"/>
          <p:nvPr/>
        </p:nvSpPr>
        <p:spPr>
          <a:xfrm>
            <a:off x="5021149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027FC7-2722-4359-AF93-041BA72DAAB2}"/>
              </a:ext>
            </a:extLst>
          </p:cNvPr>
          <p:cNvSpPr txBox="1"/>
          <p:nvPr/>
        </p:nvSpPr>
        <p:spPr>
          <a:xfrm>
            <a:off x="4103815" y="511434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938519E-4246-4589-A4E0-0091E6524F9F}"/>
              </a:ext>
            </a:extLst>
          </p:cNvPr>
          <p:cNvSpPr/>
          <p:nvPr/>
        </p:nvSpPr>
        <p:spPr>
          <a:xfrm>
            <a:off x="4291094" y="4710209"/>
            <a:ext cx="130994" cy="4041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8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List Data Structure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82741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chemeClr val="accent2"/>
                </a:solidFill>
              </a:rPr>
              <a:t>List </a:t>
            </a:r>
            <a:r>
              <a:rPr lang="en-US" altLang="en-US" sz="3200" dirty="0"/>
              <a:t>is ordered sequence of data items called elements (a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, a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,a</a:t>
            </a:r>
            <a:r>
              <a:rPr lang="en-US" altLang="en-US" sz="3200" baseline="-25000" dirty="0"/>
              <a:t>3</a:t>
            </a:r>
            <a:r>
              <a:rPr lang="en-US" altLang="en-US" sz="3200" dirty="0"/>
              <a:t>, .. a</a:t>
            </a:r>
            <a:r>
              <a:rPr lang="en-US" altLang="en-US" sz="3200" baseline="-25000" dirty="0"/>
              <a:t>n </a:t>
            </a:r>
            <a:r>
              <a:rPr lang="en-US" altLang="en-US" sz="3200" dirty="0"/>
              <a:t>) n is the size of list. </a:t>
            </a:r>
          </a:p>
          <a:p>
            <a:pPr>
              <a:spcAft>
                <a:spcPct val="10000"/>
              </a:spcAft>
            </a:pPr>
            <a:r>
              <a:rPr lang="tr-TR" altLang="en-US" sz="2400" dirty="0"/>
              <a:t>size of an empty list is 0</a:t>
            </a:r>
          </a:p>
          <a:p>
            <a:pPr>
              <a:spcAft>
                <a:spcPct val="10000"/>
              </a:spcAft>
            </a:pPr>
            <a:r>
              <a:rPr lang="tr-TR" altLang="en-US" sz="2400" dirty="0"/>
              <a:t>A</a:t>
            </a:r>
            <a:r>
              <a:rPr lang="tr-TR" altLang="en-US" sz="2400" baseline="-25000" dirty="0"/>
              <a:t>i+1</a:t>
            </a:r>
            <a:r>
              <a:rPr lang="tr-TR" altLang="en-US" sz="2400" dirty="0"/>
              <a:t> succeeds A</a:t>
            </a:r>
            <a:r>
              <a:rPr lang="tr-TR" altLang="en-US" sz="2400" baseline="-25000" dirty="0"/>
              <a:t>i</a:t>
            </a:r>
          </a:p>
          <a:p>
            <a:pPr>
              <a:spcAft>
                <a:spcPct val="10000"/>
              </a:spcAft>
            </a:pPr>
            <a:r>
              <a:rPr lang="tr-TR" altLang="en-US" sz="2400" dirty="0"/>
              <a:t>A</a:t>
            </a:r>
            <a:r>
              <a:rPr lang="tr-TR" altLang="en-US" sz="2400" baseline="-25000" dirty="0"/>
              <a:t>i-1</a:t>
            </a:r>
            <a:r>
              <a:rPr lang="tr-TR" altLang="en-US" sz="2400" dirty="0"/>
              <a:t>  preceeds A</a:t>
            </a:r>
            <a:r>
              <a:rPr lang="tr-TR" altLang="en-US" sz="2400" baseline="-25000" dirty="0"/>
              <a:t>i</a:t>
            </a:r>
          </a:p>
          <a:p>
            <a:pPr>
              <a:spcAft>
                <a:spcPct val="10000"/>
              </a:spcAft>
            </a:pPr>
            <a:r>
              <a:rPr lang="en-US" altLang="en-US" sz="2400" dirty="0"/>
              <a:t>P</a:t>
            </a:r>
            <a:r>
              <a:rPr lang="tr-TR" altLang="en-US" sz="2400" dirty="0"/>
              <a:t>osition of A</a:t>
            </a:r>
            <a:r>
              <a:rPr lang="tr-TR" altLang="en-US" sz="2400" baseline="-25000" dirty="0"/>
              <a:t>i</a:t>
            </a:r>
            <a:r>
              <a:rPr lang="tr-TR" altLang="en-US" sz="2400" dirty="0"/>
              <a:t> is i</a:t>
            </a:r>
          </a:p>
          <a:p>
            <a:pPr>
              <a:spcBef>
                <a:spcPct val="50000"/>
              </a:spcBef>
            </a:pPr>
            <a:endParaRPr lang="en-US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Find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Find(40)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DD430-7DE9-4296-8295-3AD93B5E2A58}"/>
              </a:ext>
            </a:extLst>
          </p:cNvPr>
          <p:cNvSpPr txBox="1"/>
          <p:nvPr/>
        </p:nvSpPr>
        <p:spPr>
          <a:xfrm>
            <a:off x="6095202" y="35936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D9832-75A8-417D-81EC-97E90371FBA9}"/>
              </a:ext>
            </a:extLst>
          </p:cNvPr>
          <p:cNvSpPr txBox="1"/>
          <p:nvPr/>
        </p:nvSpPr>
        <p:spPr>
          <a:xfrm>
            <a:off x="4167000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54545-0DFB-4037-9066-788EC6AAA6FC}"/>
              </a:ext>
            </a:extLst>
          </p:cNvPr>
          <p:cNvSpPr txBox="1"/>
          <p:nvPr/>
        </p:nvSpPr>
        <p:spPr>
          <a:xfrm>
            <a:off x="5021149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027FC7-2722-4359-AF93-041BA72DAAB2}"/>
              </a:ext>
            </a:extLst>
          </p:cNvPr>
          <p:cNvSpPr txBox="1"/>
          <p:nvPr/>
        </p:nvSpPr>
        <p:spPr>
          <a:xfrm>
            <a:off x="5078175" y="511434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40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938519E-4246-4589-A4E0-0091E6524F9F}"/>
              </a:ext>
            </a:extLst>
          </p:cNvPr>
          <p:cNvSpPr/>
          <p:nvPr/>
        </p:nvSpPr>
        <p:spPr>
          <a:xfrm>
            <a:off x="5265454" y="4710209"/>
            <a:ext cx="130994" cy="4041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9ED1-1C7C-4038-8EC7-3AAC41A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List Operations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82741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err="1"/>
              <a:t>CreateList</a:t>
            </a:r>
            <a:endParaRPr lang="en-US" altLang="en-US" sz="3200" dirty="0"/>
          </a:p>
          <a:p>
            <a:pPr eaLnBrk="1" hangingPunct="1"/>
            <a:r>
              <a:rPr lang="en-US" altLang="en-US" sz="3200" dirty="0" err="1"/>
              <a:t>PrintList</a:t>
            </a:r>
            <a:endParaRPr lang="en-US" altLang="en-US" sz="3200" dirty="0"/>
          </a:p>
          <a:p>
            <a:pPr eaLnBrk="1" hangingPunct="1"/>
            <a:r>
              <a:rPr lang="en-US" altLang="en-US" sz="3200" dirty="0" err="1"/>
              <a:t>FindElement</a:t>
            </a:r>
            <a:endParaRPr lang="en-US" altLang="en-US" sz="3200" dirty="0"/>
          </a:p>
          <a:p>
            <a:pPr eaLnBrk="1" hangingPunct="1"/>
            <a:r>
              <a:rPr lang="en-US" altLang="en-US" sz="3200" dirty="0" err="1"/>
              <a:t>FindK</a:t>
            </a:r>
            <a:r>
              <a:rPr lang="en-US" altLang="en-US" sz="3200" baseline="30000" dirty="0" err="1"/>
              <a:t>th</a:t>
            </a:r>
            <a:r>
              <a:rPr lang="en-US" altLang="en-US" sz="3200" dirty="0" err="1"/>
              <a:t>Element</a:t>
            </a:r>
            <a:endParaRPr lang="en-US" altLang="en-US" sz="3200" baseline="30000" dirty="0"/>
          </a:p>
          <a:p>
            <a:pPr eaLnBrk="1" hangingPunct="1"/>
            <a:r>
              <a:rPr lang="en-US" altLang="en-US" sz="3200" dirty="0"/>
              <a:t>Insert</a:t>
            </a:r>
          </a:p>
          <a:p>
            <a:pPr eaLnBrk="1" hangingPunct="1"/>
            <a:r>
              <a:rPr lang="en-US" altLang="en-US" sz="3200" dirty="0"/>
              <a:t>Delete</a:t>
            </a:r>
          </a:p>
          <a:p>
            <a:pPr marL="0" indent="0" eaLnBrk="1" hangingPunct="1">
              <a:buNone/>
            </a:pPr>
            <a:endParaRPr lang="en-US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25074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List 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82741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elements of a list are 10,24,36,64,69,38</a:t>
            </a:r>
          </a:p>
          <a:p>
            <a:pPr lvl="1" eaLnBrk="1" hangingPunct="1"/>
            <a:r>
              <a:rPr lang="en-US" altLang="en-US" dirty="0"/>
              <a:t>Find (64) -&gt; 4</a:t>
            </a:r>
          </a:p>
          <a:p>
            <a:pPr lvl="1" eaLnBrk="1" hangingPunct="1"/>
            <a:r>
              <a:rPr lang="en-US" altLang="en-US" dirty="0"/>
              <a:t>Insert (20, 4) -&gt; 10,24,36,20,64,69,38</a:t>
            </a:r>
          </a:p>
          <a:p>
            <a:pPr lvl="1" eaLnBrk="1" hangingPunct="1"/>
            <a:r>
              <a:rPr lang="en-US" altLang="en-US" dirty="0"/>
              <a:t>Delete (36) -&gt; 10,24,20,64,69,38</a:t>
            </a:r>
          </a:p>
          <a:p>
            <a:pPr lvl="1" eaLnBrk="1" hangingPunct="1"/>
            <a:r>
              <a:rPr lang="en-US" altLang="en-US" dirty="0" err="1"/>
              <a:t>FindKth</a:t>
            </a:r>
            <a:r>
              <a:rPr lang="en-US" altLang="en-US" dirty="0"/>
              <a:t> (3) -&gt; 20</a:t>
            </a:r>
          </a:p>
        </p:txBody>
      </p:sp>
    </p:spTree>
    <p:extLst>
      <p:ext uri="{BB962C8B-B14F-4D97-AF65-F5344CB8AC3E}">
        <p14:creationId xmlns:p14="http://schemas.microsoft.com/office/powerpoint/2010/main" val="161687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List Implementation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82741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Lists can be implemented using:</a:t>
            </a:r>
          </a:p>
          <a:p>
            <a:pPr lvl="1" eaLnBrk="1" hangingPunct="1"/>
            <a:r>
              <a:rPr lang="en-US" altLang="en-US" dirty="0"/>
              <a:t>Arrays</a:t>
            </a:r>
          </a:p>
          <a:p>
            <a:pPr lvl="1" eaLnBrk="1" hangingPunct="1"/>
            <a:r>
              <a:rPr lang="en-US" altLang="en-US" dirty="0"/>
              <a:t>Linked List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48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List Implementation using Array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125870"/>
              </p:ext>
            </p:extLst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8268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Insert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Insert(60,2)</a:t>
            </a:r>
          </a:p>
        </p:txBody>
      </p:sp>
    </p:spTree>
    <p:extLst>
      <p:ext uri="{BB962C8B-B14F-4D97-AF65-F5344CB8AC3E}">
        <p14:creationId xmlns:p14="http://schemas.microsoft.com/office/powerpoint/2010/main" val="362980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Insert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491361"/>
              </p:ext>
            </p:extLst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Insert(60,2)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CDE2252B-33E3-424F-81AE-9EE179240319}"/>
              </a:ext>
            </a:extLst>
          </p:cNvPr>
          <p:cNvSpPr/>
          <p:nvPr/>
        </p:nvSpPr>
        <p:spPr>
          <a:xfrm>
            <a:off x="6302326" y="2967335"/>
            <a:ext cx="1118430" cy="46166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E103B-B415-4A9C-8CAE-3D87CC579195}"/>
              </a:ext>
            </a:extLst>
          </p:cNvPr>
          <p:cNvSpPr txBox="1"/>
          <p:nvPr/>
        </p:nvSpPr>
        <p:spPr>
          <a:xfrm>
            <a:off x="6027250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DD430-7DE9-4296-8295-3AD93B5E2A58}"/>
              </a:ext>
            </a:extLst>
          </p:cNvPr>
          <p:cNvSpPr txBox="1"/>
          <p:nvPr/>
        </p:nvSpPr>
        <p:spPr>
          <a:xfrm>
            <a:off x="6975601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19453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Insert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F845A-BBAA-40DF-AA5A-1CF07F850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323936"/>
              </p:ext>
            </p:extLst>
          </p:nvPr>
        </p:nvGraphicFramePr>
        <p:xfrm>
          <a:off x="2023616" y="3429000"/>
          <a:ext cx="7612752" cy="79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94">
                  <a:extLst>
                    <a:ext uri="{9D8B030D-6E8A-4147-A177-3AD203B41FA5}">
                      <a16:colId xmlns:a16="http://schemas.microsoft.com/office/drawing/2014/main" val="686286736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192720244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95681462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922479139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2443323823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107577105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4248989738"/>
                    </a:ext>
                  </a:extLst>
                </a:gridCol>
                <a:gridCol w="951594">
                  <a:extLst>
                    <a:ext uri="{9D8B030D-6E8A-4147-A177-3AD203B41FA5}">
                      <a16:colId xmlns:a16="http://schemas.microsoft.com/office/drawing/2014/main" val="3455206162"/>
                    </a:ext>
                  </a:extLst>
                </a:gridCol>
              </a:tblGrid>
              <a:tr h="79096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2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EC1995-1A2E-447F-B670-FC2AD157E3B0}"/>
              </a:ext>
            </a:extLst>
          </p:cNvPr>
          <p:cNvSpPr txBox="1"/>
          <p:nvPr/>
        </p:nvSpPr>
        <p:spPr>
          <a:xfrm>
            <a:off x="1115568" y="3593650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8C17-46C9-4E3D-9EE1-32AB16DE2EE2}"/>
              </a:ext>
            </a:extLst>
          </p:cNvPr>
          <p:cNvSpPr txBox="1"/>
          <p:nvPr/>
        </p:nvSpPr>
        <p:spPr>
          <a:xfrm>
            <a:off x="10090755" y="557719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Capacity=8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EC11-B86D-4EF4-AFEA-D4EB555CC220}"/>
              </a:ext>
            </a:extLst>
          </p:cNvPr>
          <p:cNvSpPr txBox="1"/>
          <p:nvPr/>
        </p:nvSpPr>
        <p:spPr>
          <a:xfrm>
            <a:off x="8150687" y="5630161"/>
            <a:ext cx="9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BEE29-3A5A-4FD7-A738-EEC6489EE274}"/>
              </a:ext>
            </a:extLst>
          </p:cNvPr>
          <p:cNvSpPr txBox="1"/>
          <p:nvPr/>
        </p:nvSpPr>
        <p:spPr>
          <a:xfrm>
            <a:off x="2305073" y="4248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3D7D-7779-4CE4-B616-F8832976AE46}"/>
              </a:ext>
            </a:extLst>
          </p:cNvPr>
          <p:cNvSpPr txBox="1"/>
          <p:nvPr/>
        </p:nvSpPr>
        <p:spPr>
          <a:xfrm>
            <a:off x="329531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10E9-8F9E-4E57-A6B9-AACC4A8A324F}"/>
              </a:ext>
            </a:extLst>
          </p:cNvPr>
          <p:cNvSpPr txBox="1"/>
          <p:nvPr/>
        </p:nvSpPr>
        <p:spPr>
          <a:xfrm>
            <a:off x="424859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5867A-403A-47E2-BE08-0D88D39FFEAB}"/>
              </a:ext>
            </a:extLst>
          </p:cNvPr>
          <p:cNvSpPr txBox="1"/>
          <p:nvPr/>
        </p:nvSpPr>
        <p:spPr>
          <a:xfrm>
            <a:off x="5201873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966A4-8D55-4D91-8FD3-4E34BE3FFD16}"/>
              </a:ext>
            </a:extLst>
          </p:cNvPr>
          <p:cNvSpPr txBox="1"/>
          <p:nvPr/>
        </p:nvSpPr>
        <p:spPr>
          <a:xfrm>
            <a:off x="6095202" y="4287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F43EA-20F7-43DC-A215-3CF882DFEC40}"/>
              </a:ext>
            </a:extLst>
          </p:cNvPr>
          <p:cNvSpPr txBox="1"/>
          <p:nvPr/>
        </p:nvSpPr>
        <p:spPr>
          <a:xfrm>
            <a:off x="7080598" y="428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7104-F11B-44D1-805D-34CA73309FB7}"/>
              </a:ext>
            </a:extLst>
          </p:cNvPr>
          <p:cNvSpPr txBox="1"/>
          <p:nvPr/>
        </p:nvSpPr>
        <p:spPr>
          <a:xfrm>
            <a:off x="800176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65069-8C0F-4F16-BF52-5560B27DBE0F}"/>
              </a:ext>
            </a:extLst>
          </p:cNvPr>
          <p:cNvSpPr txBox="1"/>
          <p:nvPr/>
        </p:nvSpPr>
        <p:spPr>
          <a:xfrm>
            <a:off x="8955042" y="4262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E83-F65F-4A32-8D03-EAC354EA0451}"/>
              </a:ext>
            </a:extLst>
          </p:cNvPr>
          <p:cNvSpPr txBox="1"/>
          <p:nvPr/>
        </p:nvSpPr>
        <p:spPr>
          <a:xfrm>
            <a:off x="1081270" y="2453534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Insert(60,2)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CDE2252B-33E3-424F-81AE-9EE179240319}"/>
              </a:ext>
            </a:extLst>
          </p:cNvPr>
          <p:cNvSpPr/>
          <p:nvPr/>
        </p:nvSpPr>
        <p:spPr>
          <a:xfrm>
            <a:off x="5316930" y="2876157"/>
            <a:ext cx="1118430" cy="46166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E103B-B415-4A9C-8CAE-3D87CC579195}"/>
              </a:ext>
            </a:extLst>
          </p:cNvPr>
          <p:cNvSpPr txBox="1"/>
          <p:nvPr/>
        </p:nvSpPr>
        <p:spPr>
          <a:xfrm>
            <a:off x="5100054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DD430-7DE9-4296-8295-3AD93B5E2A58}"/>
              </a:ext>
            </a:extLst>
          </p:cNvPr>
          <p:cNvSpPr txBox="1"/>
          <p:nvPr/>
        </p:nvSpPr>
        <p:spPr>
          <a:xfrm>
            <a:off x="6975601" y="35628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494A8-5AA3-42A8-B617-20584C926DF5}"/>
              </a:ext>
            </a:extLst>
          </p:cNvPr>
          <p:cNvSpPr txBox="1"/>
          <p:nvPr/>
        </p:nvSpPr>
        <p:spPr>
          <a:xfrm>
            <a:off x="5998549" y="35737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9791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818B98-4844-4923-9528-62A59DB3C75B}"/>
</file>

<file path=customXml/itemProps2.xml><?xml version="1.0" encoding="utf-8"?>
<ds:datastoreItem xmlns:ds="http://schemas.openxmlformats.org/officeDocument/2006/customXml" ds:itemID="{B2BB603E-272D-432E-A004-ECA9DF6ED3C1}"/>
</file>

<file path=customXml/itemProps3.xml><?xml version="1.0" encoding="utf-8"?>
<ds:datastoreItem xmlns:ds="http://schemas.openxmlformats.org/officeDocument/2006/customXml" ds:itemID="{1114257D-8071-47FE-B7FA-0BC19BF61F05}"/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526</Words>
  <Application>Microsoft Office PowerPoint</Application>
  <PresentationFormat>Widescreen</PresentationFormat>
  <Paragraphs>307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Office Theme</vt:lpstr>
      <vt:lpstr>Data Structures</vt:lpstr>
      <vt:lpstr>List Data Structure</vt:lpstr>
      <vt:lpstr>List Operations</vt:lpstr>
      <vt:lpstr>List Example</vt:lpstr>
      <vt:lpstr>List Implementation</vt:lpstr>
      <vt:lpstr>List Implementation using Array</vt:lpstr>
      <vt:lpstr>Insert Operation</vt:lpstr>
      <vt:lpstr>Insert Operation</vt:lpstr>
      <vt:lpstr>Insert Operation</vt:lpstr>
      <vt:lpstr>Insert Operation</vt:lpstr>
      <vt:lpstr>Insert Operation</vt:lpstr>
      <vt:lpstr>Delete Operation</vt:lpstr>
      <vt:lpstr>Delete Operation</vt:lpstr>
      <vt:lpstr>Delete Operation</vt:lpstr>
      <vt:lpstr>Delete Operation</vt:lpstr>
      <vt:lpstr>Find Operation</vt:lpstr>
      <vt:lpstr>Find Operation</vt:lpstr>
      <vt:lpstr>Find Operation</vt:lpstr>
      <vt:lpstr>Find Operation</vt:lpstr>
      <vt:lpstr>Find Operation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64</cp:revision>
  <dcterms:created xsi:type="dcterms:W3CDTF">2020-08-25T14:48:16Z</dcterms:created>
  <dcterms:modified xsi:type="dcterms:W3CDTF">2020-09-13T05:36:32Z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