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3343281-3F7A-4DCD-AFD7-095E8288D4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94A5972-C6BE-4D43-8F6B-5A38531BFBD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F4148ED-A862-435A-A8DE-86E4AD1E8B9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B980071-0407-4FBE-95BF-49097BBB5A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A3937EA-2FCC-4FC2-B5E4-FDD57B74A5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6502180-41E0-497E-AD58-E12D7FE49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F2D402-604E-4A3E-8684-387AE7F2D25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B827AA-B973-47E3-9F13-F77F8959B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2B893-3736-4B8F-AB3F-EA10055017B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48D4FA6-B2B9-41FE-89D1-D64E068BCA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E5A564-0046-4C16-8DA2-11ABA55EE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7B5687-78C3-4476-B773-CDB453FB5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1ED94-9C63-4411-AB2D-0A5F6EBFFC7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D79CD1F-86AB-4A64-9630-B3BD460C16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B5F4836-425F-4D2E-BF15-ACF34B24C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6F3AD8-9C46-4093-BE05-3116017AB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8A606-BB83-4139-BEFD-FA0C1D34254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2AEBBBDE-B597-4A45-A623-5DBF19E263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8075776-1A1E-4B12-BAB3-9D57A212E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320E7A-C49E-4370-9EA9-78A5A6ECF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A58B1-8120-4223-B5DD-52D7095691F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7730649-D4BE-4A8D-8085-B16470A2EC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EE549B4-39BE-41BE-8EDD-E4B32636B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D033FE-0001-4367-BD10-474242B6FF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9E3AF-9D6E-4B78-963B-D87B373981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49233372-7A93-44BA-89CD-DC08B34EE5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870F3C6-A049-4FEC-BD5A-0A6FC0C51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72B06C-F663-4B86-A92C-8D24B903F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28423-E6CB-4270-9808-CFE4895A0F6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068EEAB-EE30-485D-8DFF-47EB65D666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D2287B6-28A3-40DA-9E97-EBF621CCF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4D02F9D-65EE-47D8-AE69-08226A72D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82E83-C42D-4E53-AF69-2F36D0D3568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EC407B76-51C4-4CEC-BCDB-ED9DF9F65D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98106FE-728A-4AC6-9155-F0B1C2BD4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3805FA-0CA5-488F-A20B-DF2927DE9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C85FAB-2F59-4BD6-9AF2-39DF61FB72E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36933E2-A529-46F1-B02D-654CE18C00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7E62DCB-84B9-4CDA-8635-E5617AFBE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528788-1618-4A0A-BDEB-FF01DBFAE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87EF0-6D8A-4777-9D14-1AA90F2157B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B719278-10A3-4B56-8AB0-2D41CE821F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55459EA-0811-40C5-969F-491B8049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9C2ECF-D66E-4A03-8A10-DEDC95323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2BB51-5CEB-45F5-91A5-A5CD14E9AA0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6D0A4DA-6CD9-4135-B59B-185694B3C2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03C0C2C-D85C-4814-AB68-356134E07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788718-F2EC-4B66-B474-C9BBC7963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C8203-4ED3-46C3-A5F0-2B1CBB0F0AA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CC3C943-8114-4932-8830-5CF4F352F5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766E127-EAB6-40AD-95CE-1712EEB3A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B48661-B778-4645-8DE6-D214913D8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B130E-637A-4608-9984-8CBF45F19FA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FB6831F1-5D9C-4B26-B87B-FC42D5281A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B1C1BF3-AB1C-4884-8E3E-B07642D73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1A3205-F3F2-4B99-BB41-D2AA4EC4E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FE8C2-FAF4-4626-B56C-034E796B2D7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8925B5A-A4DA-4DA1-AC51-ADA3BB4BC0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66B5BD6-D15C-4FF2-A164-CFE571C96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A18ED4-220D-4F04-8196-19B1381F7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6C61A-4DCB-4C9A-9129-63125C38A23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21F4E1FF-22B5-40D7-929E-53461484A0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CD0142D-147F-4C36-B1CF-DE56147585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6862FA-AD6A-4083-9540-B94C71516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D8BCC-819C-4D38-AA1E-31EACB7B3FA0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73C9146-8897-4F24-9FF5-762075B8AD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1001871-83D8-435D-8E22-C9612061D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531D0C-03CF-4F55-87D5-7B81480FF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ECFE1-5E67-4024-B937-6C8C5A996D0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53DAE359-39C2-4C8D-9A34-0FC9DE92BF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7E76883-B502-4778-8A1E-A8E2A71D3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B27892-0856-498B-B6F4-7B1204F9C2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ABA86-CA82-4AEA-98C0-A1D56384364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7B20725A-B86B-41B6-AD66-C9CAD97A94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4EFDF73-0752-4602-BDA3-936127705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5B25AD-5316-4FE3-A91B-533BC4AFD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31F56-EB09-4756-8162-643A91D616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1C9B660-E718-4FAE-9D50-E90D8516B0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4CF29EE-1A91-422A-8455-8D682CF2E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48A2-5E2B-45CF-98FB-00853E8C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45AFB-0DEC-4781-8B80-A994CCB30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4DA1-9AF6-4AA1-8414-BD69CE23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ACCE-604F-454B-8F08-44458270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369B6-6DA1-4C9A-8455-A47A810C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ABAAF-A146-455A-8733-C9C36C11BB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32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591B-DFCB-4345-8398-52181578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73234-F2DF-4B36-AA36-C14D8A79C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E49A-606F-400F-9D11-CE43EC08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791F-5295-4500-8993-7829CD22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BB73-29B8-430E-B966-B4D3DFAA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A011A-E9C5-4313-BDE2-390E2B394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33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6CFC8-B250-4915-9FC5-7954C80AF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DDB2-F538-4C43-8867-46DD57FC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8185-DE67-4DAA-BBFE-25D7F62C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5435-1091-418C-99B6-9F5C9489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0C05-07B3-497B-B35D-2D760099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1B565-DD6B-44DD-B12D-60B2C043B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22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6F8C-2945-4290-A57A-2C2AE4EF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FEC2-94B0-4341-99C7-F9418B42AA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06EDA0DB-4D4F-4D00-A45D-C0CB3DDCF926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4F66-8060-49A1-9D8F-3F3BB70B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4DFAD-9CA5-4B50-B00D-E34BB2BF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494F-B821-4193-B8B6-9856BF91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7B1D4-15B5-4A78-9FE9-F17432A50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7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3B8F-DFFB-48C9-8F88-0D5821F1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2E03-95DF-47F2-BCD0-D377F2EE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8E85-E5B9-4D73-93BD-6E5642B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CE29-CBB7-4987-B425-3AF7EACC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73030-409E-4BB8-B888-CE0EC862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B94C6-E628-4EEC-AD04-C81705D11F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45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A0F5-B6AD-4B44-A45B-D626A820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2FDC-5A18-4B2B-A448-8A49497B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FA6E-7E47-4AF3-86BE-335B83EE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7D3D-83CD-4A3E-91EB-F8CCB06D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BE8-A89D-4890-95B0-970AC8A2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C71CF-93EE-4075-9AE0-8BDD12A6C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9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4B09-9460-4506-8868-02158ADD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4CC4-24B5-4F88-A5B6-5EB98AAC5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403D-796D-48D9-87D7-66F93F871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39DE-CCD4-4CDE-B270-4164D76E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6FAC-8D3C-4138-9B36-A70BA7A4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23ADE-7999-4D1D-BF78-4A3E7791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81A14-610E-4F07-8499-A1AB5AB62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10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32F2-1630-4E6C-9AD8-C795D5F9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AACD-E959-4694-B573-2348C8838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D295-F6B9-49DF-AFA1-4D6AD90CE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18F1D-58E4-4450-B8E8-4D3BA70AF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98982-C539-4D16-8D74-D2B4C25A8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001C4-011F-4ED5-9E6D-2000B2E4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EFDA5-9789-4B11-B3F8-A62437EA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84A96-84D9-4448-A364-50E31556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A45D93-304A-4B59-9B58-AAFFD9493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1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8608-DC57-4A6E-944D-300C80B6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B6A66-3E7F-4375-805A-3E83BC74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49220-7401-4A5B-96DA-AD4A2E90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92FA8-DF31-4673-981E-EC6E958A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3E828-038E-4627-A9C1-BD05C3349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0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24C2A-ABE6-4E86-A21E-FD57CD20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F7E78-8ACF-4C4D-BA42-5D1BF61B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81EDB-8478-43A6-9D4F-EC856658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E8632-5B12-46CD-9917-8861A8D55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7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3CEB-D261-4B64-929D-75210558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276D-675C-42C0-B2FA-4E8311AF2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F71C2-3D32-41A7-A476-F668307A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487ED-38ED-418E-966A-D239E981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0709-B936-4DE9-8F28-44AC9787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A0C2-4E05-48C0-9638-D2B0A1AC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35583-E636-42BC-AD21-1E4E4A728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28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B5BA-684B-4468-B972-6993EC90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5CB8B-420C-42FA-8B1C-2F4B78401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14F02-509B-4925-94E0-299137505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423-E387-49C9-B008-A378E817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73ED-EC1E-462B-BC91-E390CCCD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B180-9CDB-496E-AD68-100869D0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C47B5-E66A-435F-8ED2-B866A99F90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2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4BDA7A7-9B8F-43C8-BF40-5C42EC106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5EA72AC-49E8-47ED-AEB0-A66456B4E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3B916359-8250-4637-A485-B746279FB4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222471CC-F742-4CD4-93F2-F5A3B9687E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D4B9C284-3310-4A0C-BA5F-69ABB8EFC0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65D051D-0CCF-44A3-9080-A037413C99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C7A1AB-564E-40D6-8574-689A983600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3200" dirty="0">
                <a:solidFill>
                  <a:schemeClr val="accent2"/>
                </a:solidFill>
              </a:rPr>
              <a:t>Analysis of Algorithms</a:t>
            </a:r>
            <a:endParaRPr lang="en-US" altLang="en-US" sz="4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7ED799E-8845-4266-9759-5912D7C75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Pseudocode Details</a:t>
            </a:r>
          </a:p>
        </p:txBody>
      </p:sp>
      <p:sp>
        <p:nvSpPr>
          <p:cNvPr id="6963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BB82121-46C5-469B-B4D7-F1C9AE70E9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4267200" cy="45720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Control flow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if</a:t>
            </a:r>
            <a:r>
              <a:rPr lang="en-US" altLang="en-US" sz="2000"/>
              <a:t> … </a:t>
            </a:r>
            <a:r>
              <a:rPr lang="en-US" altLang="en-US" sz="2000" b="1"/>
              <a:t>then</a:t>
            </a:r>
            <a:r>
              <a:rPr lang="en-US" altLang="en-US" sz="2000"/>
              <a:t> … [</a:t>
            </a:r>
            <a:r>
              <a:rPr lang="en-US" altLang="en-US" sz="2000" b="1"/>
              <a:t>else</a:t>
            </a:r>
            <a:r>
              <a:rPr lang="en-US" altLang="en-US" sz="2000"/>
              <a:t> …]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while</a:t>
            </a:r>
            <a:r>
              <a:rPr lang="en-US" altLang="en-US" sz="2000"/>
              <a:t> … </a:t>
            </a:r>
            <a:r>
              <a:rPr lang="en-US" altLang="en-US" sz="2000" b="1"/>
              <a:t>do</a:t>
            </a:r>
            <a:r>
              <a:rPr lang="en-US" altLang="en-US" sz="2000"/>
              <a:t> …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repeat</a:t>
            </a:r>
            <a:r>
              <a:rPr lang="en-US" altLang="en-US" sz="2000"/>
              <a:t> … </a:t>
            </a:r>
            <a:r>
              <a:rPr lang="en-US" altLang="en-US" sz="2000" b="1"/>
              <a:t>until</a:t>
            </a:r>
            <a:r>
              <a:rPr lang="en-US" altLang="en-US" sz="2000"/>
              <a:t> …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for</a:t>
            </a:r>
            <a:r>
              <a:rPr lang="en-US" altLang="en-US" sz="2000"/>
              <a:t> … </a:t>
            </a:r>
            <a:r>
              <a:rPr lang="en-US" altLang="en-US" sz="2000" b="1"/>
              <a:t>do</a:t>
            </a:r>
            <a:r>
              <a:rPr lang="en-US" altLang="en-US" sz="2000"/>
              <a:t> 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Indentation replaces braces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Method declaration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/>
              <a:t>Algorithm </a:t>
            </a:r>
            <a:r>
              <a:rPr lang="en-US" altLang="en-US" sz="2000" b="1" i="1"/>
              <a:t>method</a:t>
            </a:r>
            <a:r>
              <a:rPr lang="en-US" altLang="en-US" sz="2000"/>
              <a:t> (</a:t>
            </a:r>
            <a:r>
              <a:rPr lang="en-US" altLang="en-US" sz="2000" b="1" i="1"/>
              <a:t>arg</a:t>
            </a:r>
            <a:r>
              <a:rPr lang="en-US" altLang="en-US" sz="2000"/>
              <a:t> [, </a:t>
            </a:r>
            <a:r>
              <a:rPr lang="en-US" altLang="en-US" sz="2000" b="1" i="1"/>
              <a:t>arg</a:t>
            </a:r>
            <a:r>
              <a:rPr lang="en-US" altLang="en-US" sz="2000"/>
              <a:t>…])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	</a:t>
            </a:r>
            <a:r>
              <a:rPr lang="en-US" altLang="en-US" sz="2000" b="1"/>
              <a:t>Input</a:t>
            </a:r>
            <a:r>
              <a:rPr lang="en-US" altLang="en-US" sz="2000"/>
              <a:t> …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	</a:t>
            </a:r>
            <a:r>
              <a:rPr lang="en-US" altLang="en-US" sz="2000" b="1"/>
              <a:t>Output</a:t>
            </a:r>
            <a:r>
              <a:rPr lang="en-US" altLang="en-US" sz="2000"/>
              <a:t> … Pseudocode Details</a:t>
            </a:r>
          </a:p>
        </p:txBody>
      </p:sp>
      <p:sp>
        <p:nvSpPr>
          <p:cNvPr id="69638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1FB6161-E821-4B9E-AD47-A6CD9AD42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00200"/>
            <a:ext cx="3657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/>
              <a:t>Method call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var.method 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[,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arg</a:t>
            </a: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…])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Return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expression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Expressions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¬"/>
            </a:pPr>
            <a:r>
              <a:rPr lang="en-US" altLang="en-US" sz="2000">
                <a:sym typeface="Symbol" panose="05050102010706020507" pitchFamily="18" charset="2"/>
              </a:rPr>
              <a:t>Assignment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(like 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Char char="="/>
            </a:pPr>
            <a:r>
              <a:rPr lang="en-US" altLang="en-US" sz="2000">
                <a:sym typeface="Symbol" panose="05050102010706020507" pitchFamily="18" charset="2"/>
              </a:rPr>
              <a:t>Equality testing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(like  in Java)</a:t>
            </a:r>
          </a:p>
          <a:p>
            <a:pPr lvl="1">
              <a:lnSpc>
                <a:spcPct val="90000"/>
              </a:lnSpc>
              <a:buClr>
                <a:srgbClr val="000000"/>
              </a:buClr>
              <a:buFont typeface="Symbol" panose="05050102010706020507" pitchFamily="18" charset="2"/>
              <a:buNone/>
            </a:pPr>
            <a:r>
              <a:rPr lang="en-US" altLang="en-US" sz="20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aseline="300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	</a:t>
            </a:r>
            <a:r>
              <a:rPr lang="en-US" altLang="en-US" sz="2000">
                <a:sym typeface="Symbol" panose="05050102010706020507" pitchFamily="18" charset="2"/>
              </a:rPr>
              <a:t>Superscripts and other mathematical formatting allowed</a:t>
            </a:r>
            <a:endParaRPr lang="en-US" altLang="en-US" sz="2000" baseline="30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65CD1BE-CAE7-4C05-8FC7-3E907C55F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Seven Important Functions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D03DB07-706B-46E2-A2AC-C2FBA5B7A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Seven functions that often appear in algorithm analysis: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Constant </a:t>
            </a:r>
            <a:r>
              <a:rPr lang="en-US" altLang="en-US" sz="2400">
                <a:sym typeface="Symbol" panose="05050102010706020507" pitchFamily="18" charset="2"/>
              </a:rPr>
              <a:t>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Logarithmic </a:t>
            </a:r>
            <a:r>
              <a:rPr lang="en-US" altLang="en-US" sz="2400">
                <a:sym typeface="Symbol" panose="05050102010706020507" pitchFamily="18" charset="2"/>
              </a:rPr>
              <a:t> log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/>
          </a:p>
          <a:p>
            <a:pPr lvl="1">
              <a:lnSpc>
                <a:spcPct val="80000"/>
              </a:lnSpc>
            </a:pPr>
            <a:r>
              <a:rPr lang="en-US" altLang="en-US" sz="2400"/>
              <a:t>Linear </a:t>
            </a:r>
            <a:r>
              <a:rPr lang="en-US" altLang="en-US" sz="2400">
                <a:sym typeface="Symbol" panose="05050102010706020507" pitchFamily="18" charset="2"/>
              </a:rPr>
              <a:t>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N-Log-N </a:t>
            </a:r>
            <a:r>
              <a:rPr lang="en-US" altLang="en-US" sz="2400">
                <a:sym typeface="Symbol" panose="05050102010706020507" pitchFamily="18" charset="2"/>
              </a:rPr>
              <a:t>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>
                <a:sym typeface="Symbol" panose="05050102010706020507" pitchFamily="18" charset="2"/>
              </a:rPr>
              <a:t>log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Quadratic </a:t>
            </a:r>
            <a:r>
              <a:rPr lang="en-US" altLang="en-US" sz="2400">
                <a:sym typeface="Symbol" panose="05050102010706020507" pitchFamily="18" charset="2"/>
              </a:rPr>
              <a:t>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Cubic </a:t>
            </a:r>
            <a:r>
              <a:rPr lang="en-US" altLang="en-US" sz="2400">
                <a:sym typeface="Symbol" panose="05050102010706020507" pitchFamily="18" charset="2"/>
              </a:rPr>
              <a:t>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Exponential </a:t>
            </a:r>
            <a:r>
              <a:rPr lang="en-US" altLang="en-US" sz="2400">
                <a:sym typeface="Symbol" panose="05050102010706020507" pitchFamily="18" charset="2"/>
              </a:rPr>
              <a:t> 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lvl="1">
              <a:lnSpc>
                <a:spcPct val="80000"/>
              </a:lnSpc>
            </a:pPr>
            <a:endParaRPr lang="en-US" altLang="en-US" sz="2400" b="1" baseline="300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/>
              <a:t>In a log-log chart, the slope of the line corresponds to the growth rate of the function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D5E15C8-A73E-48FF-87B9-6F57878A4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Primitive Operations</a:t>
            </a:r>
          </a:p>
        </p:txBody>
      </p:sp>
      <p:sp>
        <p:nvSpPr>
          <p:cNvPr id="7373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4013B67-DC8F-4DEB-A902-2A646006F4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4876800" cy="4343400"/>
          </a:xfrm>
          <a:noFill/>
          <a:ln/>
        </p:spPr>
        <p:txBody>
          <a:bodyPr/>
          <a:lstStyle/>
          <a:p>
            <a:r>
              <a:rPr lang="en-US" altLang="en-US" sz="2800"/>
              <a:t>Basic computations performed by an algorithm</a:t>
            </a:r>
          </a:p>
          <a:p>
            <a:r>
              <a:rPr lang="en-US" altLang="en-US" sz="2800"/>
              <a:t>Identifiable in pseudocode</a:t>
            </a:r>
          </a:p>
          <a:p>
            <a:r>
              <a:rPr lang="en-US" altLang="en-US" sz="2800"/>
              <a:t>Largely independent from the programming language</a:t>
            </a:r>
          </a:p>
          <a:p>
            <a:r>
              <a:rPr lang="en-US" altLang="en-US" sz="2800"/>
              <a:t>Exact definition not important </a:t>
            </a:r>
          </a:p>
          <a:p>
            <a:r>
              <a:rPr lang="en-US" altLang="en-US" sz="2800"/>
              <a:t>Assumed to take a constant amount of time in the RAM model</a:t>
            </a:r>
          </a:p>
        </p:txBody>
      </p:sp>
      <p:sp>
        <p:nvSpPr>
          <p:cNvPr id="73733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A6FD93A-B2D0-4F37-838A-2FFE9F37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905000"/>
            <a:ext cx="31242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Examples:</a:t>
            </a:r>
          </a:p>
          <a:p>
            <a:pPr lvl="1"/>
            <a:r>
              <a:rPr lang="en-US" altLang="en-US" sz="2000"/>
              <a:t>Evaluating an expression</a:t>
            </a:r>
          </a:p>
          <a:p>
            <a:pPr lvl="1"/>
            <a:r>
              <a:rPr lang="en-US" altLang="en-US" sz="2000"/>
              <a:t>Assigning a value to a variable</a:t>
            </a:r>
          </a:p>
          <a:p>
            <a:pPr lvl="1"/>
            <a:r>
              <a:rPr lang="en-US" altLang="en-US" sz="2000"/>
              <a:t>Indexing into an array</a:t>
            </a:r>
          </a:p>
          <a:p>
            <a:pPr lvl="1"/>
            <a:r>
              <a:rPr lang="en-US" altLang="en-US" sz="2000"/>
              <a:t>Calling a method</a:t>
            </a:r>
          </a:p>
          <a:p>
            <a:pPr lvl="1"/>
            <a:r>
              <a:rPr lang="en-US" altLang="en-US" sz="2000"/>
              <a:t>Returning from a method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F264B40-58D9-48C6-AD49-6BA1E846C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Counting Primitive Operations</a:t>
            </a:r>
          </a:p>
        </p:txBody>
      </p:sp>
      <p:sp>
        <p:nvSpPr>
          <p:cNvPr id="7578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AFFFEBE-2692-4181-9F3E-2593FA74EE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8686800" cy="990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75781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1A0046D-9AF0-4951-ACE5-F2B1B5E6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971800"/>
            <a:ext cx="70104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arrayMax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400"/>
              <a:t># operations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[0]			     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en-US" sz="2400">
              <a:solidFill>
                <a:srgbClr val="33CC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do			    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en-US" altLang="en-US" sz="2400" b="1">
              <a:solidFill>
                <a:srgbClr val="33CC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 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then		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400" b="1" i="1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33CC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  <a:endParaRPr lang="en-US" altLang="en-US" sz="2400" b="1">
              <a:solidFill>
                <a:srgbClr val="33CC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]		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400" b="1" i="1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33CC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{ increment counter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}			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2(</a:t>
            </a:r>
            <a:r>
              <a:rPr lang="en-US" altLang="en-US" sz="2400" b="1" i="1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33CC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return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currentMax			      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						</a:t>
            </a:r>
            <a:r>
              <a:rPr lang="en-US" altLang="en-US" sz="2400">
                <a:solidFill>
                  <a:srgbClr val="33CCFF"/>
                </a:solidFill>
                <a:sym typeface="Symbol" panose="05050102010706020507" pitchFamily="18" charset="2"/>
              </a:rPr>
              <a:t>Total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 8</a:t>
            </a:r>
            <a:r>
              <a:rPr lang="en-US" altLang="en-US" sz="2400" b="1" i="1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33CCFF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solidFill>
                  <a:srgbClr val="33CC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66E56D0-0298-464D-8368-3B07CF08F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Estimating Running Time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6283D05-0D22-4D29-92F0-E98DA2BC3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Algorithm </a:t>
            </a:r>
            <a:r>
              <a:rPr lang="en-US" altLang="en-US" sz="2800" b="1" i="1">
                <a:latin typeface="Times New Roman" panose="02020603050405020304" pitchFamily="18" charset="0"/>
              </a:rPr>
              <a:t>arrayMax</a:t>
            </a:r>
            <a:r>
              <a:rPr lang="en-US" altLang="en-US" sz="2800"/>
              <a:t> executes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en-US" altLang="en-US" sz="2800"/>
              <a:t>primitive operations in the worst case.  Define: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a</a:t>
            </a:r>
            <a:r>
              <a:rPr lang="en-US" altLang="en-US" sz="2400"/>
              <a:t>	= Time taken by the fastest primitive operation</a:t>
            </a:r>
          </a:p>
          <a:p>
            <a:pPr lvl="1"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b</a:t>
            </a:r>
            <a:r>
              <a:rPr lang="en-US" altLang="en-US" sz="2400"/>
              <a:t> 	= Time taken by the slowest primitive operation</a:t>
            </a:r>
          </a:p>
          <a:p>
            <a:r>
              <a:rPr lang="en-US" altLang="en-US" sz="2800"/>
              <a:t>Let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be worst-case time of </a:t>
            </a:r>
            <a:r>
              <a:rPr lang="en-US" altLang="en-US" sz="2800" b="1" i="1">
                <a:latin typeface="Times New Roman" panose="02020603050405020304" pitchFamily="18" charset="0"/>
              </a:rPr>
              <a:t>arrayMax.</a:t>
            </a:r>
            <a:r>
              <a:rPr lang="en-US" altLang="en-US" sz="2800" b="1">
                <a:latin typeface="Times New Roman" panose="02020603050405020304" pitchFamily="18" charset="0"/>
              </a:rPr>
              <a:t> </a:t>
            </a:r>
            <a:r>
              <a:rPr lang="en-US" altLang="en-US" sz="2800"/>
              <a:t>Then</a:t>
            </a:r>
            <a:br>
              <a:rPr lang="en-US" altLang="en-US" sz="2800"/>
            </a:br>
            <a:r>
              <a:rPr lang="en-US" altLang="en-US" sz="2800"/>
              <a:t>		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(8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800"/>
              <a:t>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(8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r>
              <a:rPr lang="en-US" altLang="en-US" sz="2800"/>
              <a:t>Hence, the running time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is bounded by two linear functions</a:t>
            </a:r>
            <a:endParaRPr lang="en-US" altLang="en-US" sz="2800">
              <a:sym typeface="Symbol" panose="05050102010706020507" pitchFamily="18" charset="2"/>
            </a:endParaRP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D804958-E06A-4817-A445-6ED5CD5D5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Big-Oh Notation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D3077C9-0979-4134-AC5A-3A96596D7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Given functions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/>
              <a:t>and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>
                <a:sym typeface="Symbol" panose="05050102010706020507" pitchFamily="18" charset="2"/>
              </a:rPr>
              <a:t>, </a:t>
            </a:r>
            <a:r>
              <a:rPr lang="en-US" altLang="en-US" sz="2800"/>
              <a:t>we say that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800"/>
              <a:t>is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/>
              <a:t>if there are positive constants</a:t>
            </a:r>
            <a:br>
              <a:rPr lang="en-US" altLang="en-US" sz="2800"/>
            </a:b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800"/>
              <a:t> and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800"/>
              <a:t> such that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/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800"/>
              <a:t>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cg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en-US" sz="2800"/>
              <a:t>for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800"/>
              <a:t>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Example: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800">
                <a:sym typeface="Symbol" panose="05050102010706020507" pitchFamily="18" charset="2"/>
              </a:rPr>
              <a:t> is 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400"/>
              <a:t>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2)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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/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 2)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Pick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en-US" sz="2400"/>
              <a:t>and </a:t>
            </a:r>
            <a:r>
              <a:rPr lang="en-US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en-US" sz="2400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lang="en-US" altLang="en-US" sz="2400"/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pic>
        <p:nvPicPr>
          <p:cNvPr id="79877" name="Picture 5">
            <a:extLst>
              <a:ext uri="{FF2B5EF4-FFF2-40B4-BE49-F238E27FC236}">
                <a16:creationId xmlns:a16="http://schemas.microsoft.com/office/drawing/2014/main" id="{C857BEAB-AC8A-4F97-A898-B47F8625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33528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5B68847-779C-481F-A88E-363565F37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Big-Oh Examples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B602837-0810-409D-B9EF-5A8DA35E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>
              <a:buClr>
                <a:schemeClr val="accent2"/>
              </a:buClr>
              <a:buSzPct val="75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en-US" sz="2800" dirty="0"/>
              <a:t>7n-2</a:t>
            </a:r>
          </a:p>
          <a:p>
            <a:pPr lvl="1"/>
            <a:r>
              <a:rPr lang="en-US" altLang="en-US" dirty="0"/>
              <a:t>7n-2 is O(n)</a:t>
            </a:r>
          </a:p>
          <a:p>
            <a:pPr lvl="1"/>
            <a:r>
              <a:rPr lang="en-US" altLang="en-US" dirty="0"/>
              <a:t>need c &gt; 0 and n</a:t>
            </a:r>
            <a:r>
              <a:rPr lang="en-US" altLang="en-US" baseline="-25000" dirty="0"/>
              <a:t>0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 1 such that</a:t>
            </a:r>
            <a:r>
              <a:rPr lang="en-US" altLang="en-US" dirty="0"/>
              <a:t> 7n-2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dirty="0" err="1">
                <a:sym typeface="Symbol" panose="05050102010706020507" pitchFamily="18" charset="2"/>
              </a:rPr>
              <a:t>c•n</a:t>
            </a:r>
            <a:r>
              <a:rPr lang="en-US" altLang="en-US" dirty="0">
                <a:sym typeface="Symbol" panose="05050102010706020507" pitchFamily="18" charset="2"/>
              </a:rPr>
              <a:t> for n 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this is true for c = 7 and </a:t>
            </a:r>
            <a:r>
              <a:rPr lang="en-US" altLang="en-US" dirty="0"/>
              <a:t>n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 = 1</a:t>
            </a:r>
            <a:endParaRPr lang="en-US" altLang="en-US" dirty="0"/>
          </a:p>
          <a:p>
            <a:r>
              <a:rPr lang="en-US" altLang="en-US" dirty="0"/>
              <a:t>3n3 + 20n2 + 5</a:t>
            </a:r>
          </a:p>
          <a:p>
            <a:pPr lvl="1"/>
            <a:r>
              <a:rPr lang="en-US" altLang="en-US" dirty="0"/>
              <a:t>need c &gt; 0 and n</a:t>
            </a:r>
            <a:r>
              <a:rPr lang="en-US" altLang="en-US" baseline="-25000" dirty="0"/>
              <a:t>0 </a:t>
            </a:r>
            <a:r>
              <a:rPr lang="en-US" altLang="en-US" dirty="0">
                <a:sym typeface="Symbol" panose="05050102010706020507" pitchFamily="18" charset="2"/>
              </a:rPr>
              <a:t> 1 such that</a:t>
            </a:r>
            <a:r>
              <a:rPr lang="en-US" altLang="en-US" dirty="0"/>
              <a:t> 3n3 + 20n2 + 5 </a:t>
            </a:r>
            <a:r>
              <a:rPr lang="en-US" altLang="en-US" dirty="0">
                <a:sym typeface="Symbol" panose="05050102010706020507" pitchFamily="18" charset="2"/>
              </a:rPr>
              <a:t> c•n</a:t>
            </a:r>
            <a:r>
              <a:rPr lang="en-US" altLang="en-US" baseline="30000" dirty="0">
                <a:sym typeface="Symbol" panose="05050102010706020507" pitchFamily="18" charset="2"/>
              </a:rPr>
              <a:t>3</a:t>
            </a:r>
            <a:r>
              <a:rPr lang="en-US" altLang="en-US" dirty="0">
                <a:sym typeface="Symbol" panose="05050102010706020507" pitchFamily="18" charset="2"/>
              </a:rPr>
              <a:t> for n  n</a:t>
            </a:r>
            <a:r>
              <a:rPr lang="en-US" altLang="en-US" baseline="-25000" dirty="0">
                <a:sym typeface="Symbol" panose="05050102010706020507" pitchFamily="18" charset="2"/>
              </a:rPr>
              <a:t>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this is true for c = 4 and </a:t>
            </a:r>
            <a:r>
              <a:rPr lang="en-US" altLang="en-US" dirty="0"/>
              <a:t>n</a:t>
            </a:r>
            <a:r>
              <a:rPr lang="en-US" altLang="en-US" baseline="-25000" dirty="0"/>
              <a:t>0</a:t>
            </a:r>
            <a:r>
              <a:rPr lang="en-US" altLang="en-US" dirty="0">
                <a:sym typeface="Symbol" panose="05050102010706020507" pitchFamily="18" charset="2"/>
              </a:rPr>
              <a:t> = 21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2D8CF36-59A9-482C-A20C-C1D5630B1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Asymptotic Algorithm Analysis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6DCC458-F4FA-4041-8DFF-BE4549477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asymptotic analysis of an algorithm determines the running time in big-Oh notation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perform the asymptotic analysis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find the worst-case number of primitive operations executed as a function of the input size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express this function with big-Oh notation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determine that algorithm </a:t>
            </a:r>
            <a:r>
              <a:rPr lang="en-US" altLang="en-US" sz="2000" b="1" i="1">
                <a:latin typeface="Times New Roman" panose="02020603050405020304" pitchFamily="18" charset="0"/>
              </a:rPr>
              <a:t>arrayMax</a:t>
            </a:r>
            <a:r>
              <a:rPr lang="en-US" altLang="en-US" sz="2000"/>
              <a:t> executes at most 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latin typeface="Symbol" panose="05050102010706020507" pitchFamily="18" charset="2"/>
                <a:sym typeface="Symbol" panose="05050102010706020507" pitchFamily="18" charset="2"/>
              </a:rPr>
              <a:t>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 2 </a:t>
            </a:r>
            <a:r>
              <a:rPr lang="en-US" altLang="en-US" sz="2000"/>
              <a:t>primitive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say that algorithm </a:t>
            </a:r>
            <a:r>
              <a:rPr lang="en-US" altLang="en-US" sz="2000" b="1" i="1">
                <a:latin typeface="Times New Roman" panose="02020603050405020304" pitchFamily="18" charset="0"/>
              </a:rPr>
              <a:t>arrayMax</a:t>
            </a:r>
            <a:r>
              <a:rPr lang="en-US" altLang="en-US" sz="2000"/>
              <a:t> “runs in 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en-US" sz="2000"/>
              <a:t>time”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Since constant factors and lower-order terms are eventually dropped anyhow, we can disregard them when counting primitive operations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3AC1959C-5FC5-4139-A2C0-C7A1A3BB2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Relatives of Big-Oh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F5508F8-E005-46BE-9D7C-89D9972F0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chemeClr val="accent2"/>
                </a:solidFill>
              </a:rPr>
              <a:t>big-Omega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f(n) is </a:t>
            </a:r>
            <a:r>
              <a:rPr lang="en-US" altLang="en-US" sz="2400">
                <a:sym typeface="Symbol" panose="05050102010706020507" pitchFamily="18" charset="2"/>
              </a:rPr>
              <a:t>(g(n)) if there is a constant c &gt;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and an integer constant n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  <a:r>
              <a:rPr lang="en-US" altLang="en-US" sz="2400">
                <a:sym typeface="Symbol" panose="05050102010706020507" pitchFamily="18" charset="2"/>
              </a:rPr>
              <a:t>  1 such that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ym typeface="Symbol" panose="05050102010706020507" pitchFamily="18" charset="2"/>
              </a:rPr>
              <a:t>	f(n)  c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>
                <a:sym typeface="Symbol" panose="05050102010706020507" pitchFamily="18" charset="2"/>
              </a:rPr>
              <a:t>g(n) for n  n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aseline="-25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chemeClr val="accent2"/>
                </a:solidFill>
              </a:rPr>
              <a:t>big-Theta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f(n) is </a:t>
            </a:r>
            <a:r>
              <a:rPr lang="en-US" altLang="en-US" sz="2400">
                <a:sym typeface="Symbol" panose="05050102010706020507" pitchFamily="18" charset="2"/>
              </a:rPr>
              <a:t>(g(n)) if there are constants c’ &gt; 0 and c’’ &gt; 0 and an integer constant n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  <a:r>
              <a:rPr lang="en-US" altLang="en-US" sz="2400">
                <a:sym typeface="Symbol" panose="05050102010706020507" pitchFamily="18" charset="2"/>
              </a:rPr>
              <a:t>  1 such that c’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>
                <a:sym typeface="Symbol" panose="05050102010706020507" pitchFamily="18" charset="2"/>
              </a:rPr>
              <a:t>g(n)  f(n)  c’’</a:t>
            </a:r>
            <a:r>
              <a:rPr lang="en-US" altLang="en-US" sz="24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en-US" sz="2400">
                <a:sym typeface="Symbol" panose="05050102010706020507" pitchFamily="18" charset="2"/>
              </a:rPr>
              <a:t>g(n) for n  n</a:t>
            </a:r>
            <a:r>
              <a:rPr lang="en-US" altLang="en-US" sz="2400" baseline="-25000">
                <a:sym typeface="Symbol" panose="05050102010706020507" pitchFamily="18" charset="2"/>
              </a:rPr>
              <a:t>0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971566-E770-4658-9D8D-D65B57ADB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Analysis of Algorithms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EB17146C-62A9-45AA-83D2-09F70E317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784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An </a:t>
            </a:r>
            <a:r>
              <a:rPr lang="en-US" altLang="en-US" sz="2400" b="1" dirty="0">
                <a:solidFill>
                  <a:schemeClr val="tx2"/>
                </a:solidFill>
                <a:latin typeface="Tahoma" panose="020B0604030504040204" pitchFamily="34" charset="0"/>
              </a:rPr>
              <a:t>algorithm</a:t>
            </a:r>
            <a:r>
              <a:rPr lang="en-US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 is a step-by-step procedure for solving a problem in a finite amount of time.</a:t>
            </a:r>
          </a:p>
          <a:p>
            <a:endParaRPr lang="en-US" altLang="en-US" sz="24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55E52A8-60F3-48E6-8ADF-004A5976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3600450"/>
            <a:ext cx="1354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solidFill>
                  <a:srgbClr val="000000"/>
                </a:solidFill>
                <a:latin typeface="Times" panose="02020603050405020304" pitchFamily="18" charset="0"/>
              </a:rPr>
              <a:t>Algorithm</a:t>
            </a:r>
            <a:endParaRPr lang="en-US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39781AA-3C52-45FB-9DA4-38D62C91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598863"/>
            <a:ext cx="730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latin typeface="Times" panose="02020603050405020304" pitchFamily="18" charset="0"/>
              </a:rPr>
              <a:t>Input</a:t>
            </a:r>
            <a:endParaRPr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5127" name="Group 7">
            <a:extLst>
              <a:ext uri="{FF2B5EF4-FFF2-40B4-BE49-F238E27FC236}">
                <a16:creationId xmlns:a16="http://schemas.microsoft.com/office/drawing/2014/main" id="{7C50D9D7-0AD0-4415-80B3-CEBBCA473F95}"/>
              </a:ext>
            </a:extLst>
          </p:cNvPr>
          <p:cNvGrpSpPr>
            <a:grpSpLocks/>
          </p:cNvGrpSpPr>
          <p:nvPr/>
        </p:nvGrpSpPr>
        <p:grpSpPr bwMode="auto">
          <a:xfrm>
            <a:off x="5884863" y="2357438"/>
            <a:ext cx="1236662" cy="976312"/>
            <a:chOff x="4193" y="2328"/>
            <a:chExt cx="779" cy="615"/>
          </a:xfrm>
        </p:grpSpPr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A5102C30-5557-493F-9332-D008ECEBB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9">
              <a:extLst>
                <a:ext uri="{FF2B5EF4-FFF2-40B4-BE49-F238E27FC236}">
                  <a16:creationId xmlns:a16="http://schemas.microsoft.com/office/drawing/2014/main" id="{08AC81BB-7CE8-4992-A001-355D26EDC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>
              <a:extLst>
                <a:ext uri="{FF2B5EF4-FFF2-40B4-BE49-F238E27FC236}">
                  <a16:creationId xmlns:a16="http://schemas.microsoft.com/office/drawing/2014/main" id="{7AB53164-5DA8-4330-B3FB-A696A84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1">
              <a:extLst>
                <a:ext uri="{FF2B5EF4-FFF2-40B4-BE49-F238E27FC236}">
                  <a16:creationId xmlns:a16="http://schemas.microsoft.com/office/drawing/2014/main" id="{F71E90CE-ACF4-4308-BA7E-1BFA3B5DB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2">
              <a:extLst>
                <a:ext uri="{FF2B5EF4-FFF2-40B4-BE49-F238E27FC236}">
                  <a16:creationId xmlns:a16="http://schemas.microsoft.com/office/drawing/2014/main" id="{FD090D2B-4091-4118-9CE0-406F3F1CA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3">
              <a:extLst>
                <a:ext uri="{FF2B5EF4-FFF2-40B4-BE49-F238E27FC236}">
                  <a16:creationId xmlns:a16="http://schemas.microsoft.com/office/drawing/2014/main" id="{E958F366-A1F8-49B7-A7DB-52A05F70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4">
              <a:extLst>
                <a:ext uri="{FF2B5EF4-FFF2-40B4-BE49-F238E27FC236}">
                  <a16:creationId xmlns:a16="http://schemas.microsoft.com/office/drawing/2014/main" id="{FEB873B7-AAA0-41F7-9F3D-848EEB9C3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5">
              <a:extLst>
                <a:ext uri="{FF2B5EF4-FFF2-40B4-BE49-F238E27FC236}">
                  <a16:creationId xmlns:a16="http://schemas.microsoft.com/office/drawing/2014/main" id="{D3C305B7-A45A-45CF-A1A8-A6DF351EF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6">
              <a:extLst>
                <a:ext uri="{FF2B5EF4-FFF2-40B4-BE49-F238E27FC236}">
                  <a16:creationId xmlns:a16="http://schemas.microsoft.com/office/drawing/2014/main" id="{1C135860-355F-4AA5-95D6-75BD8E702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7">
              <a:extLst>
                <a:ext uri="{FF2B5EF4-FFF2-40B4-BE49-F238E27FC236}">
                  <a16:creationId xmlns:a16="http://schemas.microsoft.com/office/drawing/2014/main" id="{000E6E66-1882-4F8F-9A89-26AF7C1F2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8">
              <a:extLst>
                <a:ext uri="{FF2B5EF4-FFF2-40B4-BE49-F238E27FC236}">
                  <a16:creationId xmlns:a16="http://schemas.microsoft.com/office/drawing/2014/main" id="{88FF261F-35D0-422F-BA20-0A54F9333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9">
              <a:extLst>
                <a:ext uri="{FF2B5EF4-FFF2-40B4-BE49-F238E27FC236}">
                  <a16:creationId xmlns:a16="http://schemas.microsoft.com/office/drawing/2014/main" id="{D4D72E7E-6CE2-49C0-BB68-6C8376E8B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>
              <a:extLst>
                <a:ext uri="{FF2B5EF4-FFF2-40B4-BE49-F238E27FC236}">
                  <a16:creationId xmlns:a16="http://schemas.microsoft.com/office/drawing/2014/main" id="{112B2780-8EB1-4F62-8E6D-C5409CAB3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>
              <a:extLst>
                <a:ext uri="{FF2B5EF4-FFF2-40B4-BE49-F238E27FC236}">
                  <a16:creationId xmlns:a16="http://schemas.microsoft.com/office/drawing/2014/main" id="{3EA3F118-5F22-4583-A8B8-AC37D17F3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2">
              <a:extLst>
                <a:ext uri="{FF2B5EF4-FFF2-40B4-BE49-F238E27FC236}">
                  <a16:creationId xmlns:a16="http://schemas.microsoft.com/office/drawing/2014/main" id="{7EA6C149-EEF8-4A90-882F-459E53BCE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3">
              <a:extLst>
                <a:ext uri="{FF2B5EF4-FFF2-40B4-BE49-F238E27FC236}">
                  <a16:creationId xmlns:a16="http://schemas.microsoft.com/office/drawing/2014/main" id="{8992F4C6-2CD6-4B74-B6CE-70D69CCD1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4">
              <a:extLst>
                <a:ext uri="{FF2B5EF4-FFF2-40B4-BE49-F238E27FC236}">
                  <a16:creationId xmlns:a16="http://schemas.microsoft.com/office/drawing/2014/main" id="{C1598817-20ED-4C57-A8DE-39E226A61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5">
              <a:extLst>
                <a:ext uri="{FF2B5EF4-FFF2-40B4-BE49-F238E27FC236}">
                  <a16:creationId xmlns:a16="http://schemas.microsoft.com/office/drawing/2014/main" id="{A5045DDD-C4EB-48EF-98ED-77910ECA8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6">
              <a:extLst>
                <a:ext uri="{FF2B5EF4-FFF2-40B4-BE49-F238E27FC236}">
                  <a16:creationId xmlns:a16="http://schemas.microsoft.com/office/drawing/2014/main" id="{B1E44901-6EF8-401C-90FB-0854D5D81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7">
              <a:extLst>
                <a:ext uri="{FF2B5EF4-FFF2-40B4-BE49-F238E27FC236}">
                  <a16:creationId xmlns:a16="http://schemas.microsoft.com/office/drawing/2014/main" id="{B732D085-52CD-4721-9456-CC515CEA9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8">
              <a:extLst>
                <a:ext uri="{FF2B5EF4-FFF2-40B4-BE49-F238E27FC236}">
                  <a16:creationId xmlns:a16="http://schemas.microsoft.com/office/drawing/2014/main" id="{F6B71F04-C5C2-4B53-BED6-B646065D0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>
              <a:extLst>
                <a:ext uri="{FF2B5EF4-FFF2-40B4-BE49-F238E27FC236}">
                  <a16:creationId xmlns:a16="http://schemas.microsoft.com/office/drawing/2014/main" id="{ABFFCA9C-9332-458B-B551-B4829B75C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>
              <a:extLst>
                <a:ext uri="{FF2B5EF4-FFF2-40B4-BE49-F238E27FC236}">
                  <a16:creationId xmlns:a16="http://schemas.microsoft.com/office/drawing/2014/main" id="{3EA8AA68-4D25-4C03-A935-3EC826F44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1">
              <a:extLst>
                <a:ext uri="{FF2B5EF4-FFF2-40B4-BE49-F238E27FC236}">
                  <a16:creationId xmlns:a16="http://schemas.microsoft.com/office/drawing/2014/main" id="{38909992-7C3E-42D6-B042-904329080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Line 32">
              <a:extLst>
                <a:ext uri="{FF2B5EF4-FFF2-40B4-BE49-F238E27FC236}">
                  <a16:creationId xmlns:a16="http://schemas.microsoft.com/office/drawing/2014/main" id="{D0F6C13D-0400-46C5-89B9-F024DBF6D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3">
              <a:extLst>
                <a:ext uri="{FF2B5EF4-FFF2-40B4-BE49-F238E27FC236}">
                  <a16:creationId xmlns:a16="http://schemas.microsoft.com/office/drawing/2014/main" id="{8294865F-4CBB-483A-81FA-998329AB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4">
              <a:extLst>
                <a:ext uri="{FF2B5EF4-FFF2-40B4-BE49-F238E27FC236}">
                  <a16:creationId xmlns:a16="http://schemas.microsoft.com/office/drawing/2014/main" id="{6E4FED0A-BB7F-4D3C-B099-12EEA4F85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5">
              <a:extLst>
                <a:ext uri="{FF2B5EF4-FFF2-40B4-BE49-F238E27FC236}">
                  <a16:creationId xmlns:a16="http://schemas.microsoft.com/office/drawing/2014/main" id="{CC0605B6-7BBC-4B96-B483-E168AB38D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6">
              <a:extLst>
                <a:ext uri="{FF2B5EF4-FFF2-40B4-BE49-F238E27FC236}">
                  <a16:creationId xmlns:a16="http://schemas.microsoft.com/office/drawing/2014/main" id="{CCA011F2-17DD-425A-A97E-DD2B6FF08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7">
              <a:extLst>
                <a:ext uri="{FF2B5EF4-FFF2-40B4-BE49-F238E27FC236}">
                  <a16:creationId xmlns:a16="http://schemas.microsoft.com/office/drawing/2014/main" id="{0AA0AFB1-348D-4E4E-BDD9-EBF110C8F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>
              <a:extLst>
                <a:ext uri="{FF2B5EF4-FFF2-40B4-BE49-F238E27FC236}">
                  <a16:creationId xmlns:a16="http://schemas.microsoft.com/office/drawing/2014/main" id="{3C79AC67-7DEF-4C02-9E4B-071F7092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48 h 48"/>
                <a:gd name="T1" fmla="*/ 32 h 48"/>
                <a:gd name="T2" fmla="*/ 0 h 4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9">
              <a:extLst>
                <a:ext uri="{FF2B5EF4-FFF2-40B4-BE49-F238E27FC236}">
                  <a16:creationId xmlns:a16="http://schemas.microsoft.com/office/drawing/2014/main" id="{F5302338-96E8-44A2-8119-D682C6394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40">
              <a:extLst>
                <a:ext uri="{FF2B5EF4-FFF2-40B4-BE49-F238E27FC236}">
                  <a16:creationId xmlns:a16="http://schemas.microsoft.com/office/drawing/2014/main" id="{2ABB0FB6-96CB-4769-B900-2517A1025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41">
              <a:extLst>
                <a:ext uri="{FF2B5EF4-FFF2-40B4-BE49-F238E27FC236}">
                  <a16:creationId xmlns:a16="http://schemas.microsoft.com/office/drawing/2014/main" id="{0206C320-08E5-4EE9-9409-1668052C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42">
              <a:extLst>
                <a:ext uri="{FF2B5EF4-FFF2-40B4-BE49-F238E27FC236}">
                  <a16:creationId xmlns:a16="http://schemas.microsoft.com/office/drawing/2014/main" id="{40CCB280-47BD-44F5-A802-99BF10C0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43">
              <a:extLst>
                <a:ext uri="{FF2B5EF4-FFF2-40B4-BE49-F238E27FC236}">
                  <a16:creationId xmlns:a16="http://schemas.microsoft.com/office/drawing/2014/main" id="{66A3CAA2-C0A4-4DDD-BA57-F36F2EF8B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44">
              <a:extLst>
                <a:ext uri="{FF2B5EF4-FFF2-40B4-BE49-F238E27FC236}">
                  <a16:creationId xmlns:a16="http://schemas.microsoft.com/office/drawing/2014/main" id="{2B1B6053-F715-49DB-ACF6-F692AF4F6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45">
              <a:extLst>
                <a:ext uri="{FF2B5EF4-FFF2-40B4-BE49-F238E27FC236}">
                  <a16:creationId xmlns:a16="http://schemas.microsoft.com/office/drawing/2014/main" id="{7B74DF54-C32D-47CE-832C-A1DD0C10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46">
              <a:extLst>
                <a:ext uri="{FF2B5EF4-FFF2-40B4-BE49-F238E27FC236}">
                  <a16:creationId xmlns:a16="http://schemas.microsoft.com/office/drawing/2014/main" id="{9F3E3D4B-9AFB-4D25-A19D-90D21CAAA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47">
              <a:extLst>
                <a:ext uri="{FF2B5EF4-FFF2-40B4-BE49-F238E27FC236}">
                  <a16:creationId xmlns:a16="http://schemas.microsoft.com/office/drawing/2014/main" id="{A9379C00-9C0A-434D-A701-3FD37CAAE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Line 48">
              <a:extLst>
                <a:ext uri="{FF2B5EF4-FFF2-40B4-BE49-F238E27FC236}">
                  <a16:creationId xmlns:a16="http://schemas.microsoft.com/office/drawing/2014/main" id="{AF79ED69-F186-4F9E-B468-7D837D27C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49">
              <a:extLst>
                <a:ext uri="{FF2B5EF4-FFF2-40B4-BE49-F238E27FC236}">
                  <a16:creationId xmlns:a16="http://schemas.microsoft.com/office/drawing/2014/main" id="{62D58935-A8F3-4D11-BFF7-A2C64280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50">
              <a:extLst>
                <a:ext uri="{FF2B5EF4-FFF2-40B4-BE49-F238E27FC236}">
                  <a16:creationId xmlns:a16="http://schemas.microsoft.com/office/drawing/2014/main" id="{10F0F210-A04E-4FB9-91BE-4D1A4C4C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51">
              <a:extLst>
                <a:ext uri="{FF2B5EF4-FFF2-40B4-BE49-F238E27FC236}">
                  <a16:creationId xmlns:a16="http://schemas.microsoft.com/office/drawing/2014/main" id="{51FC42F6-1DF1-4811-873B-39EE5D296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52">
              <a:extLst>
                <a:ext uri="{FF2B5EF4-FFF2-40B4-BE49-F238E27FC236}">
                  <a16:creationId xmlns:a16="http://schemas.microsoft.com/office/drawing/2014/main" id="{963B21C5-5320-48A0-9EBF-1BFD96584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53">
              <a:extLst>
                <a:ext uri="{FF2B5EF4-FFF2-40B4-BE49-F238E27FC236}">
                  <a16:creationId xmlns:a16="http://schemas.microsoft.com/office/drawing/2014/main" id="{68D1491F-31F8-4A4F-938A-D10330EF2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54">
              <a:extLst>
                <a:ext uri="{FF2B5EF4-FFF2-40B4-BE49-F238E27FC236}">
                  <a16:creationId xmlns:a16="http://schemas.microsoft.com/office/drawing/2014/main" id="{20E3AACB-1838-4F3B-9638-C8F43217F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55">
              <a:extLst>
                <a:ext uri="{FF2B5EF4-FFF2-40B4-BE49-F238E27FC236}">
                  <a16:creationId xmlns:a16="http://schemas.microsoft.com/office/drawing/2014/main" id="{52E1131A-4E6D-475E-BCFA-32050DF8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56">
              <a:extLst>
                <a:ext uri="{FF2B5EF4-FFF2-40B4-BE49-F238E27FC236}">
                  <a16:creationId xmlns:a16="http://schemas.microsoft.com/office/drawing/2014/main" id="{910E0B8B-922F-4DA6-9BFF-DF27C9CD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57">
              <a:extLst>
                <a:ext uri="{FF2B5EF4-FFF2-40B4-BE49-F238E27FC236}">
                  <a16:creationId xmlns:a16="http://schemas.microsoft.com/office/drawing/2014/main" id="{20FDBD6E-51F1-4810-9F1F-D5B49C321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58">
              <a:extLst>
                <a:ext uri="{FF2B5EF4-FFF2-40B4-BE49-F238E27FC236}">
                  <a16:creationId xmlns:a16="http://schemas.microsoft.com/office/drawing/2014/main" id="{6F1A4EEC-826E-46A1-AFDF-898DA2D4B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59">
              <a:extLst>
                <a:ext uri="{FF2B5EF4-FFF2-40B4-BE49-F238E27FC236}">
                  <a16:creationId xmlns:a16="http://schemas.microsoft.com/office/drawing/2014/main" id="{6D3A2844-DF45-46CF-9A33-84B82BF08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60">
              <a:extLst>
                <a:ext uri="{FF2B5EF4-FFF2-40B4-BE49-F238E27FC236}">
                  <a16:creationId xmlns:a16="http://schemas.microsoft.com/office/drawing/2014/main" id="{7127C589-F1EA-481C-B892-CCB4B2CA1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61">
              <a:extLst>
                <a:ext uri="{FF2B5EF4-FFF2-40B4-BE49-F238E27FC236}">
                  <a16:creationId xmlns:a16="http://schemas.microsoft.com/office/drawing/2014/main" id="{B1468D64-0E58-4A6D-A839-EAA60935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2">
              <a:extLst>
                <a:ext uri="{FF2B5EF4-FFF2-40B4-BE49-F238E27FC236}">
                  <a16:creationId xmlns:a16="http://schemas.microsoft.com/office/drawing/2014/main" id="{D95942EE-AFF4-45B4-8D46-45DC26CB6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3">
              <a:extLst>
                <a:ext uri="{FF2B5EF4-FFF2-40B4-BE49-F238E27FC236}">
                  <a16:creationId xmlns:a16="http://schemas.microsoft.com/office/drawing/2014/main" id="{1991B6C5-28C5-4A6E-BB65-33A487F53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Line 64">
              <a:extLst>
                <a:ext uri="{FF2B5EF4-FFF2-40B4-BE49-F238E27FC236}">
                  <a16:creationId xmlns:a16="http://schemas.microsoft.com/office/drawing/2014/main" id="{DA77B0A0-D931-4DDA-868D-955CD697B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5">
              <a:extLst>
                <a:ext uri="{FF2B5EF4-FFF2-40B4-BE49-F238E27FC236}">
                  <a16:creationId xmlns:a16="http://schemas.microsoft.com/office/drawing/2014/main" id="{8200AE2A-D1A1-46FF-A88B-2205074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6" name="Freeform 66">
              <a:extLst>
                <a:ext uri="{FF2B5EF4-FFF2-40B4-BE49-F238E27FC236}">
                  <a16:creationId xmlns:a16="http://schemas.microsoft.com/office/drawing/2014/main" id="{40E123B2-1797-47B4-86D8-C053AC3F0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Freeform 67">
              <a:extLst>
                <a:ext uri="{FF2B5EF4-FFF2-40B4-BE49-F238E27FC236}">
                  <a16:creationId xmlns:a16="http://schemas.microsoft.com/office/drawing/2014/main" id="{C8F85486-3F2A-4F17-9E78-9F000D7B5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Freeform 68">
              <a:extLst>
                <a:ext uri="{FF2B5EF4-FFF2-40B4-BE49-F238E27FC236}">
                  <a16:creationId xmlns:a16="http://schemas.microsoft.com/office/drawing/2014/main" id="{0FCD68E8-752A-4097-BFD5-5FE06C9CE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69">
              <a:extLst>
                <a:ext uri="{FF2B5EF4-FFF2-40B4-BE49-F238E27FC236}">
                  <a16:creationId xmlns:a16="http://schemas.microsoft.com/office/drawing/2014/main" id="{DA2BDF85-56CF-414D-865A-7164C36D4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70">
              <a:extLst>
                <a:ext uri="{FF2B5EF4-FFF2-40B4-BE49-F238E27FC236}">
                  <a16:creationId xmlns:a16="http://schemas.microsoft.com/office/drawing/2014/main" id="{81D324F1-A444-4335-BBBF-9DE7770E6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40 h 40"/>
                <a:gd name="T1" fmla="*/ 24 h 40"/>
                <a:gd name="T2" fmla="*/ 0 h 4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71">
              <a:extLst>
                <a:ext uri="{FF2B5EF4-FFF2-40B4-BE49-F238E27FC236}">
                  <a16:creationId xmlns:a16="http://schemas.microsoft.com/office/drawing/2014/main" id="{C4C4EEDF-816F-462B-A6D9-75370BDCC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92" name="Rectangle 72">
            <a:extLst>
              <a:ext uri="{FF2B5EF4-FFF2-40B4-BE49-F238E27FC236}">
                <a16:creationId xmlns:a16="http://schemas.microsoft.com/office/drawing/2014/main" id="{C26FD51F-369C-405B-8BBF-2487856A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3600450"/>
            <a:ext cx="949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en-US" sz="2400" b="1">
                <a:solidFill>
                  <a:srgbClr val="E4BB0C"/>
                </a:solidFill>
                <a:latin typeface="Times" panose="02020603050405020304" pitchFamily="18" charset="0"/>
              </a:rPr>
              <a:t>Output</a:t>
            </a:r>
            <a:endParaRPr lang="en-US" altLang="en-US" sz="2400">
              <a:solidFill>
                <a:srgbClr val="E4BB0C"/>
              </a:solidFill>
              <a:latin typeface="Tahoma" panose="020B0604030504040204" pitchFamily="34" charset="0"/>
            </a:endParaRPr>
          </a:p>
        </p:txBody>
      </p:sp>
      <p:grpSp>
        <p:nvGrpSpPr>
          <p:cNvPr id="5193" name="Group 73">
            <a:extLst>
              <a:ext uri="{FF2B5EF4-FFF2-40B4-BE49-F238E27FC236}">
                <a16:creationId xmlns:a16="http://schemas.microsoft.com/office/drawing/2014/main" id="{E58642B2-195C-478A-8114-01ED6C0AB49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57438"/>
            <a:ext cx="1154113" cy="976312"/>
            <a:chOff x="1974" y="2320"/>
            <a:chExt cx="727" cy="615"/>
          </a:xfrm>
        </p:grpSpPr>
        <p:sp>
          <p:nvSpPr>
            <p:cNvPr id="5194" name="Freeform 74">
              <a:extLst>
                <a:ext uri="{FF2B5EF4-FFF2-40B4-BE49-F238E27FC236}">
                  <a16:creationId xmlns:a16="http://schemas.microsoft.com/office/drawing/2014/main" id="{A2758E9A-AD49-47FB-83F9-4A9AF5692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Oval 75">
              <a:extLst>
                <a:ext uri="{FF2B5EF4-FFF2-40B4-BE49-F238E27FC236}">
                  <a16:creationId xmlns:a16="http://schemas.microsoft.com/office/drawing/2014/main" id="{72D3FBFC-23BB-4B5B-9CCD-BDE5D7764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Oval 76">
              <a:extLst>
                <a:ext uri="{FF2B5EF4-FFF2-40B4-BE49-F238E27FC236}">
                  <a16:creationId xmlns:a16="http://schemas.microsoft.com/office/drawing/2014/main" id="{A56EAFA7-93D1-4A57-851E-4A611F612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77">
              <a:extLst>
                <a:ext uri="{FF2B5EF4-FFF2-40B4-BE49-F238E27FC236}">
                  <a16:creationId xmlns:a16="http://schemas.microsoft.com/office/drawing/2014/main" id="{AA785FA7-B1FE-41B8-B504-0B0D5745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78">
              <a:extLst>
                <a:ext uri="{FF2B5EF4-FFF2-40B4-BE49-F238E27FC236}">
                  <a16:creationId xmlns:a16="http://schemas.microsoft.com/office/drawing/2014/main" id="{E1A31146-41DE-4F87-B32B-BF1A427E7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79">
              <a:extLst>
                <a:ext uri="{FF2B5EF4-FFF2-40B4-BE49-F238E27FC236}">
                  <a16:creationId xmlns:a16="http://schemas.microsoft.com/office/drawing/2014/main" id="{7BAA3CB4-8B3B-4BCC-BAE4-8BFB412D5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80">
              <a:extLst>
                <a:ext uri="{FF2B5EF4-FFF2-40B4-BE49-F238E27FC236}">
                  <a16:creationId xmlns:a16="http://schemas.microsoft.com/office/drawing/2014/main" id="{E19342E5-28AD-41E1-B2AF-E597AD32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81">
              <a:extLst>
                <a:ext uri="{FF2B5EF4-FFF2-40B4-BE49-F238E27FC236}">
                  <a16:creationId xmlns:a16="http://schemas.microsoft.com/office/drawing/2014/main" id="{6D9D73D0-BECF-4CF8-90FC-4C2C70E03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82">
              <a:extLst>
                <a:ext uri="{FF2B5EF4-FFF2-40B4-BE49-F238E27FC236}">
                  <a16:creationId xmlns:a16="http://schemas.microsoft.com/office/drawing/2014/main" id="{862CCA82-B415-4DA9-9720-77F371B48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83">
              <a:extLst>
                <a:ext uri="{FF2B5EF4-FFF2-40B4-BE49-F238E27FC236}">
                  <a16:creationId xmlns:a16="http://schemas.microsoft.com/office/drawing/2014/main" id="{0DB8F47D-05D6-42C6-AE77-87B6C975D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84">
              <a:extLst>
                <a:ext uri="{FF2B5EF4-FFF2-40B4-BE49-F238E27FC236}">
                  <a16:creationId xmlns:a16="http://schemas.microsoft.com/office/drawing/2014/main" id="{A996A666-4E86-483C-A236-EDFA0EE9F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Line 85">
              <a:extLst>
                <a:ext uri="{FF2B5EF4-FFF2-40B4-BE49-F238E27FC236}">
                  <a16:creationId xmlns:a16="http://schemas.microsoft.com/office/drawing/2014/main" id="{20110C4C-4808-4C8B-961F-D2EE8B5D0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86">
              <a:extLst>
                <a:ext uri="{FF2B5EF4-FFF2-40B4-BE49-F238E27FC236}">
                  <a16:creationId xmlns:a16="http://schemas.microsoft.com/office/drawing/2014/main" id="{E2B0E4EF-9114-4119-8D77-76576E12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87">
              <a:extLst>
                <a:ext uri="{FF2B5EF4-FFF2-40B4-BE49-F238E27FC236}">
                  <a16:creationId xmlns:a16="http://schemas.microsoft.com/office/drawing/2014/main" id="{717E55A5-854B-413D-BFF4-643D554EB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88">
              <a:extLst>
                <a:ext uri="{FF2B5EF4-FFF2-40B4-BE49-F238E27FC236}">
                  <a16:creationId xmlns:a16="http://schemas.microsoft.com/office/drawing/2014/main" id="{9A7AB196-0CCD-4D73-8A46-B8823486C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Oval 89">
              <a:extLst>
                <a:ext uri="{FF2B5EF4-FFF2-40B4-BE49-F238E27FC236}">
                  <a16:creationId xmlns:a16="http://schemas.microsoft.com/office/drawing/2014/main" id="{ACC8279F-95AD-413D-8C75-3034644AB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Oval 90">
              <a:extLst>
                <a:ext uri="{FF2B5EF4-FFF2-40B4-BE49-F238E27FC236}">
                  <a16:creationId xmlns:a16="http://schemas.microsoft.com/office/drawing/2014/main" id="{B48574C9-A237-4866-A9D6-9A941FC4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91">
              <a:extLst>
                <a:ext uri="{FF2B5EF4-FFF2-40B4-BE49-F238E27FC236}">
                  <a16:creationId xmlns:a16="http://schemas.microsoft.com/office/drawing/2014/main" id="{7F1DEF24-6E89-4AB3-98C4-FD9647685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92">
              <a:extLst>
                <a:ext uri="{FF2B5EF4-FFF2-40B4-BE49-F238E27FC236}">
                  <a16:creationId xmlns:a16="http://schemas.microsoft.com/office/drawing/2014/main" id="{F24EBBEC-198E-4422-BA1C-14ACE8EF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93">
              <a:extLst>
                <a:ext uri="{FF2B5EF4-FFF2-40B4-BE49-F238E27FC236}">
                  <a16:creationId xmlns:a16="http://schemas.microsoft.com/office/drawing/2014/main" id="{CDCBC1FC-4608-4586-B350-0F4ACB72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94">
              <a:extLst>
                <a:ext uri="{FF2B5EF4-FFF2-40B4-BE49-F238E27FC236}">
                  <a16:creationId xmlns:a16="http://schemas.microsoft.com/office/drawing/2014/main" id="{36BCC82D-19C5-4F38-8B48-97B2E023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95">
              <a:extLst>
                <a:ext uri="{FF2B5EF4-FFF2-40B4-BE49-F238E27FC236}">
                  <a16:creationId xmlns:a16="http://schemas.microsoft.com/office/drawing/2014/main" id="{BC0DC466-CBAF-432C-8572-CA503E182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96">
              <a:extLst>
                <a:ext uri="{FF2B5EF4-FFF2-40B4-BE49-F238E27FC236}">
                  <a16:creationId xmlns:a16="http://schemas.microsoft.com/office/drawing/2014/main" id="{DF4B8B57-2E68-4408-BAE9-F12052B53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97">
              <a:extLst>
                <a:ext uri="{FF2B5EF4-FFF2-40B4-BE49-F238E27FC236}">
                  <a16:creationId xmlns:a16="http://schemas.microsoft.com/office/drawing/2014/main" id="{EF4DF0F9-8289-46F4-A9CA-47B742CEC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98">
              <a:extLst>
                <a:ext uri="{FF2B5EF4-FFF2-40B4-BE49-F238E27FC236}">
                  <a16:creationId xmlns:a16="http://schemas.microsoft.com/office/drawing/2014/main" id="{927903D9-47DF-4524-A8A5-3DCE14F93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Line 99">
              <a:extLst>
                <a:ext uri="{FF2B5EF4-FFF2-40B4-BE49-F238E27FC236}">
                  <a16:creationId xmlns:a16="http://schemas.microsoft.com/office/drawing/2014/main" id="{130E478B-EDD7-4897-889F-7CF49BE85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0" name="Freeform 100">
              <a:extLst>
                <a:ext uri="{FF2B5EF4-FFF2-40B4-BE49-F238E27FC236}">
                  <a16:creationId xmlns:a16="http://schemas.microsoft.com/office/drawing/2014/main" id="{683556F7-E6E3-4ECC-AA7F-5A87BF557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101">
              <a:extLst>
                <a:ext uri="{FF2B5EF4-FFF2-40B4-BE49-F238E27FC236}">
                  <a16:creationId xmlns:a16="http://schemas.microsoft.com/office/drawing/2014/main" id="{0B98260E-ED39-4D43-B0CE-FE578E37A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102">
              <a:extLst>
                <a:ext uri="{FF2B5EF4-FFF2-40B4-BE49-F238E27FC236}">
                  <a16:creationId xmlns:a16="http://schemas.microsoft.com/office/drawing/2014/main" id="{8B26B860-26FA-45F7-8FD5-F4E12940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Oval 103">
              <a:extLst>
                <a:ext uri="{FF2B5EF4-FFF2-40B4-BE49-F238E27FC236}">
                  <a16:creationId xmlns:a16="http://schemas.microsoft.com/office/drawing/2014/main" id="{0C50AB3C-FCFF-4095-BB58-6224F6A09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Oval 104">
              <a:extLst>
                <a:ext uri="{FF2B5EF4-FFF2-40B4-BE49-F238E27FC236}">
                  <a16:creationId xmlns:a16="http://schemas.microsoft.com/office/drawing/2014/main" id="{4FD0F4C1-338D-4F50-BAD3-9F72C09D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105">
              <a:extLst>
                <a:ext uri="{FF2B5EF4-FFF2-40B4-BE49-F238E27FC236}">
                  <a16:creationId xmlns:a16="http://schemas.microsoft.com/office/drawing/2014/main" id="{CB33CE20-5E04-4615-AB33-6714C573E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106">
              <a:extLst>
                <a:ext uri="{FF2B5EF4-FFF2-40B4-BE49-F238E27FC236}">
                  <a16:creationId xmlns:a16="http://schemas.microsoft.com/office/drawing/2014/main" id="{39963D03-B06D-4F8C-944B-214114879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107">
              <a:extLst>
                <a:ext uri="{FF2B5EF4-FFF2-40B4-BE49-F238E27FC236}">
                  <a16:creationId xmlns:a16="http://schemas.microsoft.com/office/drawing/2014/main" id="{A38052F5-5187-4E67-92E4-BD7E3E939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108">
              <a:extLst>
                <a:ext uri="{FF2B5EF4-FFF2-40B4-BE49-F238E27FC236}">
                  <a16:creationId xmlns:a16="http://schemas.microsoft.com/office/drawing/2014/main" id="{D884D1C7-CADA-4510-9ADC-AE671A9C1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96 h 96"/>
                <a:gd name="T1" fmla="*/ 32 h 96"/>
                <a:gd name="T2" fmla="*/ 0 h 9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109">
              <a:extLst>
                <a:ext uri="{FF2B5EF4-FFF2-40B4-BE49-F238E27FC236}">
                  <a16:creationId xmlns:a16="http://schemas.microsoft.com/office/drawing/2014/main" id="{C698DFFF-7563-433C-BF8E-480E432F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110">
              <a:extLst>
                <a:ext uri="{FF2B5EF4-FFF2-40B4-BE49-F238E27FC236}">
                  <a16:creationId xmlns:a16="http://schemas.microsoft.com/office/drawing/2014/main" id="{2B7DF0D5-B5FB-4B0D-88F3-F324E1725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111">
              <a:extLst>
                <a:ext uri="{FF2B5EF4-FFF2-40B4-BE49-F238E27FC236}">
                  <a16:creationId xmlns:a16="http://schemas.microsoft.com/office/drawing/2014/main" id="{F0551418-60D5-4694-B437-2C6408E9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112">
              <a:extLst>
                <a:ext uri="{FF2B5EF4-FFF2-40B4-BE49-F238E27FC236}">
                  <a16:creationId xmlns:a16="http://schemas.microsoft.com/office/drawing/2014/main" id="{B6CDF73B-77CD-4F2C-AFA6-B74568623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Line 113">
              <a:extLst>
                <a:ext uri="{FF2B5EF4-FFF2-40B4-BE49-F238E27FC236}">
                  <a16:creationId xmlns:a16="http://schemas.microsoft.com/office/drawing/2014/main" id="{7D68CE15-79F0-43DD-9BAE-E6D0A6545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114">
              <a:extLst>
                <a:ext uri="{FF2B5EF4-FFF2-40B4-BE49-F238E27FC236}">
                  <a16:creationId xmlns:a16="http://schemas.microsoft.com/office/drawing/2014/main" id="{88C9094C-7235-42B3-A8A2-E5EEAC149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115">
              <a:extLst>
                <a:ext uri="{FF2B5EF4-FFF2-40B4-BE49-F238E27FC236}">
                  <a16:creationId xmlns:a16="http://schemas.microsoft.com/office/drawing/2014/main" id="{E797F91E-3916-4FF1-AB13-FAF45473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6" name="Freeform 116">
              <a:extLst>
                <a:ext uri="{FF2B5EF4-FFF2-40B4-BE49-F238E27FC236}">
                  <a16:creationId xmlns:a16="http://schemas.microsoft.com/office/drawing/2014/main" id="{5E5F2C9C-1A03-483A-BFCD-D7E0B7E65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117">
              <a:extLst>
                <a:ext uri="{FF2B5EF4-FFF2-40B4-BE49-F238E27FC236}">
                  <a16:creationId xmlns:a16="http://schemas.microsoft.com/office/drawing/2014/main" id="{E2AA009E-30A2-43B8-8CFE-659C37107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118">
              <a:extLst>
                <a:ext uri="{FF2B5EF4-FFF2-40B4-BE49-F238E27FC236}">
                  <a16:creationId xmlns:a16="http://schemas.microsoft.com/office/drawing/2014/main" id="{B56058D3-9A75-4569-878C-610D4905C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119">
              <a:extLst>
                <a:ext uri="{FF2B5EF4-FFF2-40B4-BE49-F238E27FC236}">
                  <a16:creationId xmlns:a16="http://schemas.microsoft.com/office/drawing/2014/main" id="{15EFE61A-5D0B-4FCE-B668-60EB9915A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120">
              <a:extLst>
                <a:ext uri="{FF2B5EF4-FFF2-40B4-BE49-F238E27FC236}">
                  <a16:creationId xmlns:a16="http://schemas.microsoft.com/office/drawing/2014/main" id="{FBE74E9E-279E-4C72-A6B4-F5998EB4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121">
              <a:extLst>
                <a:ext uri="{FF2B5EF4-FFF2-40B4-BE49-F238E27FC236}">
                  <a16:creationId xmlns:a16="http://schemas.microsoft.com/office/drawing/2014/main" id="{CF8AAFB5-8E5A-4B4D-8E50-4E6DAF8CF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122">
              <a:extLst>
                <a:ext uri="{FF2B5EF4-FFF2-40B4-BE49-F238E27FC236}">
                  <a16:creationId xmlns:a16="http://schemas.microsoft.com/office/drawing/2014/main" id="{8DCAE868-C584-4BB2-8CDE-1380AE64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123">
              <a:extLst>
                <a:ext uri="{FF2B5EF4-FFF2-40B4-BE49-F238E27FC236}">
                  <a16:creationId xmlns:a16="http://schemas.microsoft.com/office/drawing/2014/main" id="{EF3CF9D5-3B06-463A-91AE-5BC31D3F8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124">
              <a:extLst>
                <a:ext uri="{FF2B5EF4-FFF2-40B4-BE49-F238E27FC236}">
                  <a16:creationId xmlns:a16="http://schemas.microsoft.com/office/drawing/2014/main" id="{91E869E9-AA5E-4830-B0FA-221C6F1EC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Line 125">
              <a:extLst>
                <a:ext uri="{FF2B5EF4-FFF2-40B4-BE49-F238E27FC236}">
                  <a16:creationId xmlns:a16="http://schemas.microsoft.com/office/drawing/2014/main" id="{8CE50146-7FA1-4013-A896-22E07F4DC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126">
              <a:extLst>
                <a:ext uri="{FF2B5EF4-FFF2-40B4-BE49-F238E27FC236}">
                  <a16:creationId xmlns:a16="http://schemas.microsoft.com/office/drawing/2014/main" id="{FB69CAD4-47AE-4C4B-BA75-0101E6A43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127">
              <a:extLst>
                <a:ext uri="{FF2B5EF4-FFF2-40B4-BE49-F238E27FC236}">
                  <a16:creationId xmlns:a16="http://schemas.microsoft.com/office/drawing/2014/main" id="{75819F36-4B90-4C53-8FA6-74FC5070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8" name="Group 128">
            <a:extLst>
              <a:ext uri="{FF2B5EF4-FFF2-40B4-BE49-F238E27FC236}">
                <a16:creationId xmlns:a16="http://schemas.microsoft.com/office/drawing/2014/main" id="{95965C2D-8FD8-4BA1-84D0-89EA29F5EAFA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2286000"/>
            <a:ext cx="1114425" cy="1119188"/>
            <a:chOff x="3110" y="2304"/>
            <a:chExt cx="702" cy="705"/>
          </a:xfrm>
        </p:grpSpPr>
        <p:sp>
          <p:nvSpPr>
            <p:cNvPr id="5249" name="Rectangle 129">
              <a:extLst>
                <a:ext uri="{FF2B5EF4-FFF2-40B4-BE49-F238E27FC236}">
                  <a16:creationId xmlns:a16="http://schemas.microsoft.com/office/drawing/2014/main" id="{A30178DB-1510-4F9B-8634-663A4C6A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50" name="Group 130">
              <a:extLst>
                <a:ext uri="{FF2B5EF4-FFF2-40B4-BE49-F238E27FC236}">
                  <a16:creationId xmlns:a16="http://schemas.microsoft.com/office/drawing/2014/main" id="{F8B4313E-F758-4BB6-99E4-8FD3FA8C209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5251" name="Gear">
                <a:extLst>
                  <a:ext uri="{FF2B5EF4-FFF2-40B4-BE49-F238E27FC236}">
                    <a16:creationId xmlns:a16="http://schemas.microsoft.com/office/drawing/2014/main" id="{2B5D40F0-EA6F-49A9-9AB0-AB6341F86496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3119" y="1248"/>
                <a:ext cx="1195" cy="104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252" name="AutoShape 132">
                <a:extLst>
                  <a:ext uri="{FF2B5EF4-FFF2-40B4-BE49-F238E27FC236}">
                    <a16:creationId xmlns:a16="http://schemas.microsoft.com/office/drawing/2014/main" id="{54AD4DF4-0FE3-4517-93D6-6ECAA04C0BE9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632" y="1680"/>
                <a:ext cx="1429" cy="1253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  <p:sp>
            <p:nvSpPr>
              <p:cNvPr id="5253" name="AutoShape 133">
                <a:extLst>
                  <a:ext uri="{FF2B5EF4-FFF2-40B4-BE49-F238E27FC236}">
                    <a16:creationId xmlns:a16="http://schemas.microsoft.com/office/drawing/2014/main" id="{B4A83421-7393-4421-A98F-59BA639BFEA0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559" y="2142"/>
                <a:ext cx="1588" cy="139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Front">
                  <a:rot lat="20099999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US"/>
              </a:p>
            </p:txBody>
          </p:sp>
        </p:grpSp>
      </p:grpSp>
      <p:sp>
        <p:nvSpPr>
          <p:cNvPr id="5254" name="AutoShape 134">
            <a:extLst>
              <a:ext uri="{FF2B5EF4-FFF2-40B4-BE49-F238E27FC236}">
                <a16:creationId xmlns:a16="http://schemas.microsoft.com/office/drawing/2014/main" id="{7A845D9D-A14D-467B-9612-790F1F80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7305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5" name="AutoShape 135">
            <a:extLst>
              <a:ext uri="{FF2B5EF4-FFF2-40B4-BE49-F238E27FC236}">
                <a16:creationId xmlns:a16="http://schemas.microsoft.com/office/drawing/2014/main" id="{917B612F-7475-4AA7-A77C-D585EF2B9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8" y="27320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F1E1384-55A4-483F-B44D-DCBF51546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designing and analyzing computer algorithms</a:t>
            </a:r>
            <a:r>
              <a:rPr lang="en-US" altLang="en-US" sz="4000"/>
              <a:t>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4001A85-224B-4B10-BB96-463DA2135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marL="660400" indent="-660400"/>
            <a:r>
              <a:rPr lang="en-US" altLang="en-US"/>
              <a:t>The </a:t>
            </a:r>
            <a:r>
              <a:rPr lang="en-US" altLang="en-US">
                <a:solidFill>
                  <a:schemeClr val="hlink"/>
                </a:solidFill>
              </a:rPr>
              <a:t>“design”</a:t>
            </a:r>
            <a:r>
              <a:rPr lang="en-US" altLang="en-US"/>
              <a:t> pertain to </a:t>
            </a:r>
          </a:p>
          <a:p>
            <a:pPr marL="1035050" lvl="1" indent="-577850"/>
            <a:r>
              <a:rPr lang="en-US" altLang="en-US"/>
              <a:t>The description of algorithm at an abstract level by means of a pseudo language, and </a:t>
            </a:r>
          </a:p>
          <a:p>
            <a:pPr marL="1035050" lvl="1" indent="-577850"/>
            <a:r>
              <a:rPr lang="en-US" altLang="en-US"/>
              <a:t>Proof of correctness that is, the algorithm solves the given problem in all cases. </a:t>
            </a:r>
          </a:p>
          <a:p>
            <a:pPr marL="660400" indent="-660400"/>
            <a:r>
              <a:rPr lang="en-US" altLang="en-US"/>
              <a:t>The </a:t>
            </a:r>
            <a:r>
              <a:rPr lang="en-US" altLang="en-US">
                <a:solidFill>
                  <a:schemeClr val="hlink"/>
                </a:solidFill>
              </a:rPr>
              <a:t>“analysis”</a:t>
            </a:r>
            <a:r>
              <a:rPr lang="en-US" altLang="en-US"/>
              <a:t> deals with performance evaluation (complexity analysis). </a:t>
            </a:r>
          </a:p>
          <a:p>
            <a:pPr marL="660400" indent="-660400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EEE82E0-AE7A-4FB7-A6B9-8826790B0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Algorithm's Performance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8A66083-F9A4-4682-9923-9C024CF66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Space complexity </a:t>
            </a:r>
          </a:p>
          <a:p>
            <a:pPr lvl="1"/>
            <a:r>
              <a:rPr lang="en-US" altLang="en-US"/>
              <a:t>How much space it required to run the algorithm</a:t>
            </a:r>
          </a:p>
          <a:p>
            <a:r>
              <a:rPr lang="en-US" altLang="en-US"/>
              <a:t>Time complexity </a:t>
            </a:r>
          </a:p>
          <a:p>
            <a:pPr lvl="1"/>
            <a:r>
              <a:rPr lang="en-US" altLang="en-US"/>
              <a:t>It concerns determining an expression of the number of steps needed as a function of the problem size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D248F91-B525-4860-A8C5-1ACE61C0A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Running Time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7282A9A-F6E0-4900-B13C-EC943BA1D79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Most algorithms transform input objects into output objects.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running time of an algorithm typically grows with the input size.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Average case time is often difficult to determine.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We focus on the worst case running time.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Easier to analyze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Crucial to applications such as games, finance and robotics</a:t>
            </a: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A958BFAC-C076-420E-B36D-43513302842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695825" y="1762125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943502" imgH="4200449" progId="MSGraph.Chart.8">
                  <p:embed followColorScheme="full"/>
                </p:oleObj>
              </mc:Choice>
              <mc:Fallback>
                <p:oleObj name="Chart" r:id="rId3" imgW="3943502" imgH="420044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1762125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12E55C7-23DF-4B0A-A368-3F9D67C6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Experimental Studies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D752631-29EF-46A7-8CAB-7BAB932F70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Write a program implementing the algorithm</a:t>
            </a:r>
          </a:p>
          <a:p>
            <a:r>
              <a:rPr lang="en-US" altLang="en-US" sz="2400" dirty="0"/>
              <a:t>Run the program with inputs of varying size and composition</a:t>
            </a:r>
          </a:p>
          <a:p>
            <a:r>
              <a:rPr lang="en-US" altLang="en-US" sz="2400" dirty="0"/>
              <a:t>Use a to get an accurate measure of the actual running time</a:t>
            </a:r>
          </a:p>
          <a:p>
            <a:r>
              <a:rPr lang="en-US" altLang="en-US" sz="2400" dirty="0"/>
              <a:t>Plot the results</a:t>
            </a:r>
          </a:p>
          <a:p>
            <a:endParaRPr lang="en-US" altLang="en-US" sz="2400" dirty="0"/>
          </a:p>
        </p:txBody>
      </p: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4F9D810F-4EEB-4231-9AFA-16BB3FFE1C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1743075"/>
            <a:ext cx="4038600" cy="4238625"/>
            <a:chOff x="2928" y="1098"/>
            <a:chExt cx="2544" cy="2670"/>
          </a:xfrm>
        </p:grpSpPr>
        <p:sp>
          <p:nvSpPr>
            <p:cNvPr id="59398" name="AutoShape 6">
              <a:extLst>
                <a:ext uri="{FF2B5EF4-FFF2-40B4-BE49-F238E27FC236}">
                  <a16:creationId xmlns:a16="http://schemas.microsoft.com/office/drawing/2014/main" id="{6DECD583-C8DC-4DE7-BB57-1994A7386CF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28" y="1098"/>
              <a:ext cx="2544" cy="2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" name="Rectangle 8">
              <a:extLst>
                <a:ext uri="{FF2B5EF4-FFF2-40B4-BE49-F238E27FC236}">
                  <a16:creationId xmlns:a16="http://schemas.microsoft.com/office/drawing/2014/main" id="{A28D4D31-75CD-4AA2-BE33-1FE71B57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268"/>
              <a:ext cx="1712" cy="1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Rectangle 9">
              <a:extLst>
                <a:ext uri="{FF2B5EF4-FFF2-40B4-BE49-F238E27FC236}">
                  <a16:creationId xmlns:a16="http://schemas.microsoft.com/office/drawing/2014/main" id="{958D1DD8-436E-405D-808E-86B3E420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" y="1268"/>
              <a:ext cx="1712" cy="19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10">
              <a:extLst>
                <a:ext uri="{FF2B5EF4-FFF2-40B4-BE49-F238E27FC236}">
                  <a16:creationId xmlns:a16="http://schemas.microsoft.com/office/drawing/2014/main" id="{EF697D99-75C9-4E48-A188-95FC266A3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1268"/>
              <a:ext cx="1" cy="198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Line 11">
              <a:extLst>
                <a:ext uri="{FF2B5EF4-FFF2-40B4-BE49-F238E27FC236}">
                  <a16:creationId xmlns:a16="http://schemas.microsoft.com/office/drawing/2014/main" id="{100EB79A-9BD0-4A40-96D2-C671F0001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254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4" name="Line 12">
              <a:extLst>
                <a:ext uri="{FF2B5EF4-FFF2-40B4-BE49-F238E27FC236}">
                  <a16:creationId xmlns:a16="http://schemas.microsoft.com/office/drawing/2014/main" id="{4EF939AE-AE19-4559-9760-8DB2B56EC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3035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>
              <a:extLst>
                <a:ext uri="{FF2B5EF4-FFF2-40B4-BE49-F238E27FC236}">
                  <a16:creationId xmlns:a16="http://schemas.microsoft.com/office/drawing/2014/main" id="{EC27B664-C947-4B03-A1F8-5EB9785CA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811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>
              <a:extLst>
                <a:ext uri="{FF2B5EF4-FFF2-40B4-BE49-F238E27FC236}">
                  <a16:creationId xmlns:a16="http://schemas.microsoft.com/office/drawing/2014/main" id="{69E2A7D6-064A-477B-9628-50B7B3260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592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>
              <a:extLst>
                <a:ext uri="{FF2B5EF4-FFF2-40B4-BE49-F238E27FC236}">
                  <a16:creationId xmlns:a16="http://schemas.microsoft.com/office/drawing/2014/main" id="{E2C7A2F1-BD2A-48B4-989D-E897AE1443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373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16">
              <a:extLst>
                <a:ext uri="{FF2B5EF4-FFF2-40B4-BE49-F238E27FC236}">
                  <a16:creationId xmlns:a16="http://schemas.microsoft.com/office/drawing/2014/main" id="{072FE064-C1BD-4D11-828E-A59E2D7E8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214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17">
              <a:extLst>
                <a:ext uri="{FF2B5EF4-FFF2-40B4-BE49-F238E27FC236}">
                  <a16:creationId xmlns:a16="http://schemas.microsoft.com/office/drawing/2014/main" id="{59A4388A-5160-4D60-BFBA-A8A4920D5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930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0" name="Line 18">
              <a:extLst>
                <a:ext uri="{FF2B5EF4-FFF2-40B4-BE49-F238E27FC236}">
                  <a16:creationId xmlns:a16="http://schemas.microsoft.com/office/drawing/2014/main" id="{22514E21-9EA1-4A08-ABCB-206922A22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711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19">
              <a:extLst>
                <a:ext uri="{FF2B5EF4-FFF2-40B4-BE49-F238E27FC236}">
                  <a16:creationId xmlns:a16="http://schemas.microsoft.com/office/drawing/2014/main" id="{D6F3ADBB-491A-4D49-86B0-922300C78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486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20">
              <a:extLst>
                <a:ext uri="{FF2B5EF4-FFF2-40B4-BE49-F238E27FC236}">
                  <a16:creationId xmlns:a16="http://schemas.microsoft.com/office/drawing/2014/main" id="{FB5D24D7-E54B-412B-9728-AAA0D666E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268"/>
              <a:ext cx="33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21">
              <a:extLst>
                <a:ext uri="{FF2B5EF4-FFF2-40B4-BE49-F238E27FC236}">
                  <a16:creationId xmlns:a16="http://schemas.microsoft.com/office/drawing/2014/main" id="{5ADAB7EE-0726-4CB9-8A70-8AF25465D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" y="3254"/>
              <a:ext cx="171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22">
              <a:extLst>
                <a:ext uri="{FF2B5EF4-FFF2-40B4-BE49-F238E27FC236}">
                  <a16:creationId xmlns:a16="http://schemas.microsoft.com/office/drawing/2014/main" id="{08BFA586-4619-4E2A-87C1-FCE3F3DAF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3254"/>
              <a:ext cx="1" cy="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23">
              <a:extLst>
                <a:ext uri="{FF2B5EF4-FFF2-40B4-BE49-F238E27FC236}">
                  <a16:creationId xmlns:a16="http://schemas.microsoft.com/office/drawing/2014/main" id="{71708BF4-62E2-4078-BFF1-6BE8631D4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2" y="3254"/>
              <a:ext cx="1" cy="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24">
              <a:extLst>
                <a:ext uri="{FF2B5EF4-FFF2-40B4-BE49-F238E27FC236}">
                  <a16:creationId xmlns:a16="http://schemas.microsoft.com/office/drawing/2014/main" id="{D3931FA1-34F8-47B4-8633-52E93486E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5" y="3254"/>
              <a:ext cx="1" cy="3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Rectangle 25">
              <a:extLst>
                <a:ext uri="{FF2B5EF4-FFF2-40B4-BE49-F238E27FC236}">
                  <a16:creationId xmlns:a16="http://schemas.microsoft.com/office/drawing/2014/main" id="{81B5D13A-E148-4419-8851-E740EA51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210"/>
              <a:ext cx="39" cy="38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Rectangle 26">
              <a:extLst>
                <a:ext uri="{FF2B5EF4-FFF2-40B4-BE49-F238E27FC236}">
                  <a16:creationId xmlns:a16="http://schemas.microsoft.com/office/drawing/2014/main" id="{CC3A646D-3833-4CBD-80E7-DB97CD87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3144"/>
              <a:ext cx="39" cy="39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Rectangle 27">
              <a:extLst>
                <a:ext uri="{FF2B5EF4-FFF2-40B4-BE49-F238E27FC236}">
                  <a16:creationId xmlns:a16="http://schemas.microsoft.com/office/drawing/2014/main" id="{968548FC-F11F-4D79-902F-B55AC0AE2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3035"/>
              <a:ext cx="38" cy="38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Rectangle 28">
              <a:extLst>
                <a:ext uri="{FF2B5EF4-FFF2-40B4-BE49-F238E27FC236}">
                  <a16:creationId xmlns:a16="http://schemas.microsoft.com/office/drawing/2014/main" id="{DE8A255C-2747-455B-9DFF-C9DF7683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876"/>
              <a:ext cx="38" cy="38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Rectangle 29">
              <a:extLst>
                <a:ext uri="{FF2B5EF4-FFF2-40B4-BE49-F238E27FC236}">
                  <a16:creationId xmlns:a16="http://schemas.microsoft.com/office/drawing/2014/main" id="{6849D45F-FF88-4551-816C-B52FD971E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2679"/>
              <a:ext cx="38" cy="39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Rectangle 30">
              <a:extLst>
                <a:ext uri="{FF2B5EF4-FFF2-40B4-BE49-F238E27FC236}">
                  <a16:creationId xmlns:a16="http://schemas.microsoft.com/office/drawing/2014/main" id="{7416B25A-0E4C-4AC2-A844-025B4BC6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2438"/>
              <a:ext cx="39" cy="39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Rectangle 31">
              <a:extLst>
                <a:ext uri="{FF2B5EF4-FFF2-40B4-BE49-F238E27FC236}">
                  <a16:creationId xmlns:a16="http://schemas.microsoft.com/office/drawing/2014/main" id="{096C017F-F63D-4293-B57C-65B044D2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148"/>
              <a:ext cx="38" cy="39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4" name="Rectangle 32">
              <a:extLst>
                <a:ext uri="{FF2B5EF4-FFF2-40B4-BE49-F238E27FC236}">
                  <a16:creationId xmlns:a16="http://schemas.microsoft.com/office/drawing/2014/main" id="{FD4CF1FE-0176-4EE6-AAFB-69937F600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820"/>
              <a:ext cx="38" cy="39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5" name="Rectangle 33">
              <a:extLst>
                <a:ext uri="{FF2B5EF4-FFF2-40B4-BE49-F238E27FC236}">
                  <a16:creationId xmlns:a16="http://schemas.microsoft.com/office/drawing/2014/main" id="{175B34DF-F5A5-4917-BF89-F831CD85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443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6" name="Rectangle 34">
              <a:extLst>
                <a:ext uri="{FF2B5EF4-FFF2-40B4-BE49-F238E27FC236}">
                  <a16:creationId xmlns:a16="http://schemas.microsoft.com/office/drawing/2014/main" id="{976C5E49-2BEA-4F05-8988-A78D5FABC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188"/>
              <a:ext cx="39" cy="38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7" name="Rectangle 35">
              <a:extLst>
                <a:ext uri="{FF2B5EF4-FFF2-40B4-BE49-F238E27FC236}">
                  <a16:creationId xmlns:a16="http://schemas.microsoft.com/office/drawing/2014/main" id="{6A61D16F-D83A-4AFB-88EA-61F6807A9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3101"/>
              <a:ext cx="39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Rectangle 36">
              <a:extLst>
                <a:ext uri="{FF2B5EF4-FFF2-40B4-BE49-F238E27FC236}">
                  <a16:creationId xmlns:a16="http://schemas.microsoft.com/office/drawing/2014/main" id="{60840301-3FF3-4838-86BA-9228C81D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969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Rectangle 37">
              <a:extLst>
                <a:ext uri="{FF2B5EF4-FFF2-40B4-BE49-F238E27FC236}">
                  <a16:creationId xmlns:a16="http://schemas.microsoft.com/office/drawing/2014/main" id="{E98E5625-4F57-499F-B2D1-530668AC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811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Rectangle 38">
              <a:extLst>
                <a:ext uri="{FF2B5EF4-FFF2-40B4-BE49-F238E27FC236}">
                  <a16:creationId xmlns:a16="http://schemas.microsoft.com/office/drawing/2014/main" id="{D9D2CA89-B648-43AA-B1B8-F8525507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2570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1" name="Rectangle 39">
              <a:extLst>
                <a:ext uri="{FF2B5EF4-FFF2-40B4-BE49-F238E27FC236}">
                  <a16:creationId xmlns:a16="http://schemas.microsoft.com/office/drawing/2014/main" id="{AEA71B64-F5F6-477A-8083-6C0B9779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2395"/>
              <a:ext cx="39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Rectangle 40">
              <a:extLst>
                <a:ext uri="{FF2B5EF4-FFF2-40B4-BE49-F238E27FC236}">
                  <a16:creationId xmlns:a16="http://schemas.microsoft.com/office/drawing/2014/main" id="{30F61806-F401-4916-852E-7D5A97FB6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017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3" name="Rectangle 41">
              <a:extLst>
                <a:ext uri="{FF2B5EF4-FFF2-40B4-BE49-F238E27FC236}">
                  <a16:creationId xmlns:a16="http://schemas.microsoft.com/office/drawing/2014/main" id="{FA5DBD8A-BEAD-4553-8794-43F5EDF5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689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4" name="Rectangle 42">
              <a:extLst>
                <a:ext uri="{FF2B5EF4-FFF2-40B4-BE49-F238E27FC236}">
                  <a16:creationId xmlns:a16="http://schemas.microsoft.com/office/drawing/2014/main" id="{26105862-B65D-4C5B-8B05-69EC38B0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289"/>
              <a:ext cx="38" cy="39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5" name="Rectangle 43">
              <a:extLst>
                <a:ext uri="{FF2B5EF4-FFF2-40B4-BE49-F238E27FC236}">
                  <a16:creationId xmlns:a16="http://schemas.microsoft.com/office/drawing/2014/main" id="{1477AAC0-C11B-4429-ADC8-DE831F45C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3221"/>
              <a:ext cx="39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6" name="Rectangle 44">
              <a:extLst>
                <a:ext uri="{FF2B5EF4-FFF2-40B4-BE49-F238E27FC236}">
                  <a16:creationId xmlns:a16="http://schemas.microsoft.com/office/drawing/2014/main" id="{E26746CB-7A03-409E-8929-B5178305C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3188"/>
              <a:ext cx="39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7" name="Rectangle 45">
              <a:extLst>
                <a:ext uri="{FF2B5EF4-FFF2-40B4-BE49-F238E27FC236}">
                  <a16:creationId xmlns:a16="http://schemas.microsoft.com/office/drawing/2014/main" id="{20FAFF2B-C6B2-4E80-A3A2-D620A818D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3079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8" name="Rectangle 46">
              <a:extLst>
                <a:ext uri="{FF2B5EF4-FFF2-40B4-BE49-F238E27FC236}">
                  <a16:creationId xmlns:a16="http://schemas.microsoft.com/office/drawing/2014/main" id="{E9F5B2DF-405F-4488-9E42-01175955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969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39" name="Rectangle 47">
              <a:extLst>
                <a:ext uri="{FF2B5EF4-FFF2-40B4-BE49-F238E27FC236}">
                  <a16:creationId xmlns:a16="http://schemas.microsoft.com/office/drawing/2014/main" id="{09BA11A9-8F5A-49A6-B164-2BE7F52FE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2767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0" name="Rectangle 48">
              <a:extLst>
                <a:ext uri="{FF2B5EF4-FFF2-40B4-BE49-F238E27FC236}">
                  <a16:creationId xmlns:a16="http://schemas.microsoft.com/office/drawing/2014/main" id="{C4125029-F174-4CD9-BD18-9F80B3808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2526"/>
              <a:ext cx="39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1" name="Rectangle 49">
              <a:extLst>
                <a:ext uri="{FF2B5EF4-FFF2-40B4-BE49-F238E27FC236}">
                  <a16:creationId xmlns:a16="http://schemas.microsoft.com/office/drawing/2014/main" id="{47EF584B-268B-42D4-9934-9F2A0ED70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263"/>
              <a:ext cx="38" cy="39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2" name="Rectangle 50">
              <a:extLst>
                <a:ext uri="{FF2B5EF4-FFF2-40B4-BE49-F238E27FC236}">
                  <a16:creationId xmlns:a16="http://schemas.microsoft.com/office/drawing/2014/main" id="{97AB7E18-37E0-44E9-8270-BBCE353AA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38" cy="38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3" name="Rectangle 51">
              <a:extLst>
                <a:ext uri="{FF2B5EF4-FFF2-40B4-BE49-F238E27FC236}">
                  <a16:creationId xmlns:a16="http://schemas.microsoft.com/office/drawing/2014/main" id="{6B888A9F-2E89-48CA-8FE4-2037568BD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1579"/>
              <a:ext cx="38" cy="39"/>
            </a:xfrm>
            <a:prstGeom prst="rect">
              <a:avLst/>
            </a:prstGeom>
            <a:solidFill>
              <a:srgbClr val="FFCC66"/>
            </a:solidFill>
            <a:ln w="7938">
              <a:solidFill>
                <a:srgbClr val="FFCC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44" name="Freeform 52">
              <a:extLst>
                <a:ext uri="{FF2B5EF4-FFF2-40B4-BE49-F238E27FC236}">
                  <a16:creationId xmlns:a16="http://schemas.microsoft.com/office/drawing/2014/main" id="{16FECA54-B2FB-4365-8434-D11A822A5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2" y="3221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11 w 11"/>
                <a:gd name="T3" fmla="*/ 0 h 11"/>
                <a:gd name="T4" fmla="*/ 11 w 11"/>
                <a:gd name="T5" fmla="*/ 5 h 11"/>
                <a:gd name="T6" fmla="*/ 0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0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5" name="Rectangle 53">
              <a:extLst>
                <a:ext uri="{FF2B5EF4-FFF2-40B4-BE49-F238E27FC236}">
                  <a16:creationId xmlns:a16="http://schemas.microsoft.com/office/drawing/2014/main" id="{C17FAEF6-E20D-4F59-8384-A9B52B5A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3215"/>
              <a:ext cx="11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6" name="Freeform 54">
              <a:extLst>
                <a:ext uri="{FF2B5EF4-FFF2-40B4-BE49-F238E27FC236}">
                  <a16:creationId xmlns:a16="http://schemas.microsoft.com/office/drawing/2014/main" id="{39A17F9E-2B6A-4956-8DA1-510653BDA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" y="3204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11 w 11"/>
                <a:gd name="T3" fmla="*/ 0 h 11"/>
                <a:gd name="T4" fmla="*/ 11 w 11"/>
                <a:gd name="T5" fmla="*/ 6 h 11"/>
                <a:gd name="T6" fmla="*/ 0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7" name="Freeform 55">
              <a:extLst>
                <a:ext uri="{FF2B5EF4-FFF2-40B4-BE49-F238E27FC236}">
                  <a16:creationId xmlns:a16="http://schemas.microsoft.com/office/drawing/2014/main" id="{AB6AE575-E133-47B3-9920-80F7E146D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" y="3188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11 w 11"/>
                <a:gd name="T3" fmla="*/ 0 h 11"/>
                <a:gd name="T4" fmla="*/ 11 w 11"/>
                <a:gd name="T5" fmla="*/ 6 h 11"/>
                <a:gd name="T6" fmla="*/ 0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8" name="Rectangle 56">
              <a:extLst>
                <a:ext uri="{FF2B5EF4-FFF2-40B4-BE49-F238E27FC236}">
                  <a16:creationId xmlns:a16="http://schemas.microsoft.com/office/drawing/2014/main" id="{14B6F008-DF60-4384-BE34-9A6605238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177"/>
              <a:ext cx="5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49" name="Rectangle 57">
              <a:extLst>
                <a:ext uri="{FF2B5EF4-FFF2-40B4-BE49-F238E27FC236}">
                  <a16:creationId xmlns:a16="http://schemas.microsoft.com/office/drawing/2014/main" id="{CFDA92B2-999C-4266-BB67-78B087F50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9" y="3177"/>
              <a:ext cx="5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0" name="Freeform 58">
              <a:extLst>
                <a:ext uri="{FF2B5EF4-FFF2-40B4-BE49-F238E27FC236}">
                  <a16:creationId xmlns:a16="http://schemas.microsoft.com/office/drawing/2014/main" id="{BE23E57E-4102-4DE1-9D15-B8FE596E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" y="3161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1" name="Rectangle 59">
              <a:extLst>
                <a:ext uri="{FF2B5EF4-FFF2-40B4-BE49-F238E27FC236}">
                  <a16:creationId xmlns:a16="http://schemas.microsoft.com/office/drawing/2014/main" id="{471DA3DF-943F-42BE-805F-D112B3CBB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3161"/>
              <a:ext cx="5" cy="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2" name="Freeform 60">
              <a:extLst>
                <a:ext uri="{FF2B5EF4-FFF2-40B4-BE49-F238E27FC236}">
                  <a16:creationId xmlns:a16="http://schemas.microsoft.com/office/drawing/2014/main" id="{8D935CE5-96EA-40F1-9DFF-1D3F8F264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3139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11 w 11"/>
                <a:gd name="T3" fmla="*/ 0 h 11"/>
                <a:gd name="T4" fmla="*/ 11 w 11"/>
                <a:gd name="T5" fmla="*/ 5 h 11"/>
                <a:gd name="T6" fmla="*/ 0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0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3" name="Freeform 61">
              <a:extLst>
                <a:ext uri="{FF2B5EF4-FFF2-40B4-BE49-F238E27FC236}">
                  <a16:creationId xmlns:a16="http://schemas.microsoft.com/office/drawing/2014/main" id="{B36F0AAD-1B15-43BB-81A6-00BEC133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3122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11 w 11"/>
                <a:gd name="T3" fmla="*/ 0 h 11"/>
                <a:gd name="T4" fmla="*/ 11 w 11"/>
                <a:gd name="T5" fmla="*/ 6 h 11"/>
                <a:gd name="T6" fmla="*/ 0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4" name="Freeform 62">
              <a:extLst>
                <a:ext uri="{FF2B5EF4-FFF2-40B4-BE49-F238E27FC236}">
                  <a16:creationId xmlns:a16="http://schemas.microsoft.com/office/drawing/2014/main" id="{628597A5-605A-4809-8540-2B5FB7485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" y="3101"/>
              <a:ext cx="17" cy="16"/>
            </a:xfrm>
            <a:custGeom>
              <a:avLst/>
              <a:gdLst>
                <a:gd name="T0" fmla="*/ 0 w 17"/>
                <a:gd name="T1" fmla="*/ 10 h 16"/>
                <a:gd name="T2" fmla="*/ 11 w 17"/>
                <a:gd name="T3" fmla="*/ 0 h 16"/>
                <a:gd name="T4" fmla="*/ 17 w 17"/>
                <a:gd name="T5" fmla="*/ 5 h 16"/>
                <a:gd name="T6" fmla="*/ 6 w 17"/>
                <a:gd name="T7" fmla="*/ 16 h 16"/>
                <a:gd name="T8" fmla="*/ 0 w 17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0" y="10"/>
                  </a:moveTo>
                  <a:lnTo>
                    <a:pt x="11" y="0"/>
                  </a:lnTo>
                  <a:lnTo>
                    <a:pt x="17" y="5"/>
                  </a:lnTo>
                  <a:lnTo>
                    <a:pt x="6" y="1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5" name="Freeform 63">
              <a:extLst>
                <a:ext uri="{FF2B5EF4-FFF2-40B4-BE49-F238E27FC236}">
                  <a16:creationId xmlns:a16="http://schemas.microsoft.com/office/drawing/2014/main" id="{518421FE-2323-4265-B6DE-6B646A73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3079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11 w 11"/>
                <a:gd name="T3" fmla="*/ 0 h 11"/>
                <a:gd name="T4" fmla="*/ 11 w 11"/>
                <a:gd name="T5" fmla="*/ 5 h 11"/>
                <a:gd name="T6" fmla="*/ 0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0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6" name="Freeform 64">
              <a:extLst>
                <a:ext uri="{FF2B5EF4-FFF2-40B4-BE49-F238E27FC236}">
                  <a16:creationId xmlns:a16="http://schemas.microsoft.com/office/drawing/2014/main" id="{E6570B51-0F91-4972-AFB5-D750F7087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1" y="3057"/>
              <a:ext cx="10" cy="11"/>
            </a:xfrm>
            <a:custGeom>
              <a:avLst/>
              <a:gdLst>
                <a:gd name="T0" fmla="*/ 0 w 10"/>
                <a:gd name="T1" fmla="*/ 5 h 11"/>
                <a:gd name="T2" fmla="*/ 10 w 10"/>
                <a:gd name="T3" fmla="*/ 0 h 11"/>
                <a:gd name="T4" fmla="*/ 10 w 10"/>
                <a:gd name="T5" fmla="*/ 5 h 11"/>
                <a:gd name="T6" fmla="*/ 0 w 10"/>
                <a:gd name="T7" fmla="*/ 11 h 11"/>
                <a:gd name="T8" fmla="*/ 0 w 10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5"/>
                  </a:moveTo>
                  <a:lnTo>
                    <a:pt x="10" y="0"/>
                  </a:lnTo>
                  <a:lnTo>
                    <a:pt x="10" y="5"/>
                  </a:lnTo>
                  <a:lnTo>
                    <a:pt x="0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7" name="Freeform 65">
              <a:extLst>
                <a:ext uri="{FF2B5EF4-FFF2-40B4-BE49-F238E27FC236}">
                  <a16:creationId xmlns:a16="http://schemas.microsoft.com/office/drawing/2014/main" id="{1966AEEC-77A0-47D9-A3FD-21E6A4E90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8" y="3029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5 w 11"/>
                <a:gd name="T3" fmla="*/ 0 h 11"/>
                <a:gd name="T4" fmla="*/ 11 w 11"/>
                <a:gd name="T5" fmla="*/ 6 h 11"/>
                <a:gd name="T6" fmla="*/ 5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5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8" name="Freeform 66">
              <a:extLst>
                <a:ext uri="{FF2B5EF4-FFF2-40B4-BE49-F238E27FC236}">
                  <a16:creationId xmlns:a16="http://schemas.microsoft.com/office/drawing/2014/main" id="{52CC5AC2-F655-495B-8345-F8A5930C3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3007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11 w 11"/>
                <a:gd name="T3" fmla="*/ 0 h 11"/>
                <a:gd name="T4" fmla="*/ 11 w 11"/>
                <a:gd name="T5" fmla="*/ 6 h 11"/>
                <a:gd name="T6" fmla="*/ 0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59" name="Freeform 67">
              <a:extLst>
                <a:ext uri="{FF2B5EF4-FFF2-40B4-BE49-F238E27FC236}">
                  <a16:creationId xmlns:a16="http://schemas.microsoft.com/office/drawing/2014/main" id="{24262334-BFA4-4945-8381-913AE4976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" y="2980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11 w 11"/>
                <a:gd name="T3" fmla="*/ 0 h 11"/>
                <a:gd name="T4" fmla="*/ 11 w 11"/>
                <a:gd name="T5" fmla="*/ 6 h 11"/>
                <a:gd name="T6" fmla="*/ 0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0" name="Freeform 68">
              <a:extLst>
                <a:ext uri="{FF2B5EF4-FFF2-40B4-BE49-F238E27FC236}">
                  <a16:creationId xmlns:a16="http://schemas.microsoft.com/office/drawing/2014/main" id="{5089A191-8253-4EBB-9694-950D60E73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" y="2958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11 w 11"/>
                <a:gd name="T3" fmla="*/ 0 h 11"/>
                <a:gd name="T4" fmla="*/ 11 w 11"/>
                <a:gd name="T5" fmla="*/ 6 h 11"/>
                <a:gd name="T6" fmla="*/ 0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1" name="Freeform 69">
              <a:extLst>
                <a:ext uri="{FF2B5EF4-FFF2-40B4-BE49-F238E27FC236}">
                  <a16:creationId xmlns:a16="http://schemas.microsoft.com/office/drawing/2014/main" id="{76F752A5-C42A-48E1-8123-EC25F0F57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7" y="2936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6 w 11"/>
                <a:gd name="T3" fmla="*/ 0 h 11"/>
                <a:gd name="T4" fmla="*/ 11 w 11"/>
                <a:gd name="T5" fmla="*/ 6 h 11"/>
                <a:gd name="T6" fmla="*/ 6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6" y="0"/>
                  </a:lnTo>
                  <a:lnTo>
                    <a:pt x="11" y="6"/>
                  </a:lnTo>
                  <a:lnTo>
                    <a:pt x="6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2" name="Freeform 70">
              <a:extLst>
                <a:ext uri="{FF2B5EF4-FFF2-40B4-BE49-F238E27FC236}">
                  <a16:creationId xmlns:a16="http://schemas.microsoft.com/office/drawing/2014/main" id="{CE6CBE65-465A-47AA-A192-E20AB1E6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3" y="2931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3" name="Freeform 71">
              <a:extLst>
                <a:ext uri="{FF2B5EF4-FFF2-40B4-BE49-F238E27FC236}">
                  <a16:creationId xmlns:a16="http://schemas.microsoft.com/office/drawing/2014/main" id="{8E1452AA-4B55-40A5-B25A-C4A58756E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5" y="2909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4" name="Freeform 72">
              <a:extLst>
                <a:ext uri="{FF2B5EF4-FFF2-40B4-BE49-F238E27FC236}">
                  <a16:creationId xmlns:a16="http://schemas.microsoft.com/office/drawing/2014/main" id="{B322D3DB-6DA7-449C-B6BA-C3C2279EB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0" y="2904"/>
              <a:ext cx="11" cy="10"/>
            </a:xfrm>
            <a:custGeom>
              <a:avLst/>
              <a:gdLst>
                <a:gd name="T0" fmla="*/ 0 w 11"/>
                <a:gd name="T1" fmla="*/ 5 h 10"/>
                <a:gd name="T2" fmla="*/ 6 w 11"/>
                <a:gd name="T3" fmla="*/ 0 h 10"/>
                <a:gd name="T4" fmla="*/ 11 w 11"/>
                <a:gd name="T5" fmla="*/ 5 h 10"/>
                <a:gd name="T6" fmla="*/ 6 w 11"/>
                <a:gd name="T7" fmla="*/ 10 h 10"/>
                <a:gd name="T8" fmla="*/ 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5"/>
                  </a:moveTo>
                  <a:lnTo>
                    <a:pt x="6" y="0"/>
                  </a:lnTo>
                  <a:lnTo>
                    <a:pt x="11" y="5"/>
                  </a:lnTo>
                  <a:lnTo>
                    <a:pt x="6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5" name="Freeform 73">
              <a:extLst>
                <a:ext uri="{FF2B5EF4-FFF2-40B4-BE49-F238E27FC236}">
                  <a16:creationId xmlns:a16="http://schemas.microsoft.com/office/drawing/2014/main" id="{A168E549-029F-4E76-B7A7-3750956CE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" y="2882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6" name="Freeform 74">
              <a:extLst>
                <a:ext uri="{FF2B5EF4-FFF2-40B4-BE49-F238E27FC236}">
                  <a16:creationId xmlns:a16="http://schemas.microsoft.com/office/drawing/2014/main" id="{F2BD278A-29FF-4B69-8CFF-00090872A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" y="2849"/>
              <a:ext cx="16" cy="16"/>
            </a:xfrm>
            <a:custGeom>
              <a:avLst/>
              <a:gdLst>
                <a:gd name="T0" fmla="*/ 0 w 16"/>
                <a:gd name="T1" fmla="*/ 11 h 16"/>
                <a:gd name="T2" fmla="*/ 11 w 16"/>
                <a:gd name="T3" fmla="*/ 0 h 16"/>
                <a:gd name="T4" fmla="*/ 16 w 16"/>
                <a:gd name="T5" fmla="*/ 5 h 16"/>
                <a:gd name="T6" fmla="*/ 5 w 16"/>
                <a:gd name="T7" fmla="*/ 16 h 16"/>
                <a:gd name="T8" fmla="*/ 0 w 16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1"/>
                  </a:moveTo>
                  <a:lnTo>
                    <a:pt x="11" y="0"/>
                  </a:lnTo>
                  <a:lnTo>
                    <a:pt x="16" y="5"/>
                  </a:lnTo>
                  <a:lnTo>
                    <a:pt x="5" y="16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7" name="Freeform 75">
              <a:extLst>
                <a:ext uri="{FF2B5EF4-FFF2-40B4-BE49-F238E27FC236}">
                  <a16:creationId xmlns:a16="http://schemas.microsoft.com/office/drawing/2014/main" id="{6B7B56D1-88DA-4074-8686-DE3412F6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2827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6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6" y="0"/>
                  </a:lnTo>
                  <a:lnTo>
                    <a:pt x="11" y="5"/>
                  </a:lnTo>
                  <a:lnTo>
                    <a:pt x="6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8" name="Freeform 76">
              <a:extLst>
                <a:ext uri="{FF2B5EF4-FFF2-40B4-BE49-F238E27FC236}">
                  <a16:creationId xmlns:a16="http://schemas.microsoft.com/office/drawing/2014/main" id="{058ABFE5-06E7-49D3-971A-33F75618E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805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69" name="Freeform 77">
              <a:extLst>
                <a:ext uri="{FF2B5EF4-FFF2-40B4-BE49-F238E27FC236}">
                  <a16:creationId xmlns:a16="http://schemas.microsoft.com/office/drawing/2014/main" id="{46A82F0B-4162-4206-9D98-62ED91E03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" y="2778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0" name="Freeform 78">
              <a:extLst>
                <a:ext uri="{FF2B5EF4-FFF2-40B4-BE49-F238E27FC236}">
                  <a16:creationId xmlns:a16="http://schemas.microsoft.com/office/drawing/2014/main" id="{4217BB7D-7683-43C0-B7BF-16EA32DFB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" y="2750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1" name="Freeform 79">
              <a:extLst>
                <a:ext uri="{FF2B5EF4-FFF2-40B4-BE49-F238E27FC236}">
                  <a16:creationId xmlns:a16="http://schemas.microsoft.com/office/drawing/2014/main" id="{659025A0-0A0C-485C-85D5-678B859AA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2723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2" name="Freeform 80">
              <a:extLst>
                <a:ext uri="{FF2B5EF4-FFF2-40B4-BE49-F238E27FC236}">
                  <a16:creationId xmlns:a16="http://schemas.microsoft.com/office/drawing/2014/main" id="{E1854E71-0A46-4FF3-B016-C06B1BA5E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" y="2701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3" name="Freeform 81">
              <a:extLst>
                <a:ext uri="{FF2B5EF4-FFF2-40B4-BE49-F238E27FC236}">
                  <a16:creationId xmlns:a16="http://schemas.microsoft.com/office/drawing/2014/main" id="{E3EFB226-078F-458E-A9D9-1040ECB40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" y="2668"/>
              <a:ext cx="10" cy="11"/>
            </a:xfrm>
            <a:custGeom>
              <a:avLst/>
              <a:gdLst>
                <a:gd name="T0" fmla="*/ 0 w 10"/>
                <a:gd name="T1" fmla="*/ 6 h 11"/>
                <a:gd name="T2" fmla="*/ 5 w 10"/>
                <a:gd name="T3" fmla="*/ 0 h 11"/>
                <a:gd name="T4" fmla="*/ 10 w 10"/>
                <a:gd name="T5" fmla="*/ 6 h 11"/>
                <a:gd name="T6" fmla="*/ 5 w 10"/>
                <a:gd name="T7" fmla="*/ 11 h 11"/>
                <a:gd name="T8" fmla="*/ 0 w 10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6"/>
                  </a:moveTo>
                  <a:lnTo>
                    <a:pt x="5" y="0"/>
                  </a:lnTo>
                  <a:lnTo>
                    <a:pt x="10" y="6"/>
                  </a:lnTo>
                  <a:lnTo>
                    <a:pt x="5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4" name="Freeform 82">
              <a:extLst>
                <a:ext uri="{FF2B5EF4-FFF2-40B4-BE49-F238E27FC236}">
                  <a16:creationId xmlns:a16="http://schemas.microsoft.com/office/drawing/2014/main" id="{A248E934-F2D3-4DA1-817A-7ED93CDC6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" y="2641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5" name="Freeform 83">
              <a:extLst>
                <a:ext uri="{FF2B5EF4-FFF2-40B4-BE49-F238E27FC236}">
                  <a16:creationId xmlns:a16="http://schemas.microsoft.com/office/drawing/2014/main" id="{1205DA65-C012-4496-9DD3-8480E734B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" y="2619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6" name="Freeform 84">
              <a:extLst>
                <a:ext uri="{FF2B5EF4-FFF2-40B4-BE49-F238E27FC236}">
                  <a16:creationId xmlns:a16="http://schemas.microsoft.com/office/drawing/2014/main" id="{0CB33968-B6AF-4A3C-8E16-AC5671462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" y="2581"/>
              <a:ext cx="17" cy="16"/>
            </a:xfrm>
            <a:custGeom>
              <a:avLst/>
              <a:gdLst>
                <a:gd name="T0" fmla="*/ 0 w 17"/>
                <a:gd name="T1" fmla="*/ 11 h 16"/>
                <a:gd name="T2" fmla="*/ 11 w 17"/>
                <a:gd name="T3" fmla="*/ 0 h 16"/>
                <a:gd name="T4" fmla="*/ 17 w 17"/>
                <a:gd name="T5" fmla="*/ 5 h 16"/>
                <a:gd name="T6" fmla="*/ 6 w 17"/>
                <a:gd name="T7" fmla="*/ 16 h 16"/>
                <a:gd name="T8" fmla="*/ 0 w 17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0" y="11"/>
                  </a:moveTo>
                  <a:lnTo>
                    <a:pt x="11" y="0"/>
                  </a:lnTo>
                  <a:lnTo>
                    <a:pt x="17" y="5"/>
                  </a:lnTo>
                  <a:lnTo>
                    <a:pt x="6" y="16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7" name="Freeform 85">
              <a:extLst>
                <a:ext uri="{FF2B5EF4-FFF2-40B4-BE49-F238E27FC236}">
                  <a16:creationId xmlns:a16="http://schemas.microsoft.com/office/drawing/2014/main" id="{1447A759-2A81-4F76-9167-87180B5A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9" y="2559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6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6" y="0"/>
                  </a:lnTo>
                  <a:lnTo>
                    <a:pt x="11" y="5"/>
                  </a:lnTo>
                  <a:lnTo>
                    <a:pt x="6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8" name="Freeform 86">
              <a:extLst>
                <a:ext uri="{FF2B5EF4-FFF2-40B4-BE49-F238E27FC236}">
                  <a16:creationId xmlns:a16="http://schemas.microsoft.com/office/drawing/2014/main" id="{6B6D2DC9-21A3-4CAA-80AD-4D3CC56A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" y="2531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79" name="Freeform 87">
              <a:extLst>
                <a:ext uri="{FF2B5EF4-FFF2-40B4-BE49-F238E27FC236}">
                  <a16:creationId xmlns:a16="http://schemas.microsoft.com/office/drawing/2014/main" id="{65F40C55-2E9F-4A50-A1B4-3BB247978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7" y="2504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6 w 11"/>
                <a:gd name="T3" fmla="*/ 0 h 11"/>
                <a:gd name="T4" fmla="*/ 11 w 11"/>
                <a:gd name="T5" fmla="*/ 6 h 11"/>
                <a:gd name="T6" fmla="*/ 6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6" y="0"/>
                  </a:lnTo>
                  <a:lnTo>
                    <a:pt x="11" y="6"/>
                  </a:lnTo>
                  <a:lnTo>
                    <a:pt x="6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0" name="Freeform 88">
              <a:extLst>
                <a:ext uri="{FF2B5EF4-FFF2-40B4-BE49-F238E27FC236}">
                  <a16:creationId xmlns:a16="http://schemas.microsoft.com/office/drawing/2014/main" id="{81CA798E-BB4B-4205-B073-F3ADEB061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3" y="2499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1" name="Freeform 89">
              <a:extLst>
                <a:ext uri="{FF2B5EF4-FFF2-40B4-BE49-F238E27FC236}">
                  <a16:creationId xmlns:a16="http://schemas.microsoft.com/office/drawing/2014/main" id="{F434A865-D7DA-460D-B320-BC514D3B4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2471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6 w 11"/>
                <a:gd name="T3" fmla="*/ 0 h 11"/>
                <a:gd name="T4" fmla="*/ 11 w 11"/>
                <a:gd name="T5" fmla="*/ 6 h 11"/>
                <a:gd name="T6" fmla="*/ 6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6" y="0"/>
                  </a:lnTo>
                  <a:lnTo>
                    <a:pt x="11" y="6"/>
                  </a:lnTo>
                  <a:lnTo>
                    <a:pt x="6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2" name="Freeform 90">
              <a:extLst>
                <a:ext uri="{FF2B5EF4-FFF2-40B4-BE49-F238E27FC236}">
                  <a16:creationId xmlns:a16="http://schemas.microsoft.com/office/drawing/2014/main" id="{777EE945-4960-4FA1-9F88-29E8A109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" y="2444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3" name="Freeform 91">
              <a:extLst>
                <a:ext uri="{FF2B5EF4-FFF2-40B4-BE49-F238E27FC236}">
                  <a16:creationId xmlns:a16="http://schemas.microsoft.com/office/drawing/2014/main" id="{DEFF89EB-44E1-410A-BD86-D63A4E5A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417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4" name="Freeform 92">
              <a:extLst>
                <a:ext uri="{FF2B5EF4-FFF2-40B4-BE49-F238E27FC236}">
                  <a16:creationId xmlns:a16="http://schemas.microsoft.com/office/drawing/2014/main" id="{30677D55-6AB0-4766-8306-9E0389D28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2384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5" name="Freeform 93">
              <a:extLst>
                <a:ext uri="{FF2B5EF4-FFF2-40B4-BE49-F238E27FC236}">
                  <a16:creationId xmlns:a16="http://schemas.microsoft.com/office/drawing/2014/main" id="{0CA2DBC3-DE6C-4517-B939-149D10A7F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351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6" name="Freeform 94">
              <a:extLst>
                <a:ext uri="{FF2B5EF4-FFF2-40B4-BE49-F238E27FC236}">
                  <a16:creationId xmlns:a16="http://schemas.microsoft.com/office/drawing/2014/main" id="{9A46B7EB-77EB-4302-8AFE-E86432C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324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7" name="Freeform 95">
              <a:extLst>
                <a:ext uri="{FF2B5EF4-FFF2-40B4-BE49-F238E27FC236}">
                  <a16:creationId xmlns:a16="http://schemas.microsoft.com/office/drawing/2014/main" id="{FA810C8B-B78F-4103-A06F-DB464762A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4" y="2291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8" name="Freeform 96">
              <a:extLst>
                <a:ext uri="{FF2B5EF4-FFF2-40B4-BE49-F238E27FC236}">
                  <a16:creationId xmlns:a16="http://schemas.microsoft.com/office/drawing/2014/main" id="{2194FDA7-AD4C-4F59-B30A-D94FF5C27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" y="2258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89" name="Freeform 97">
              <a:extLst>
                <a:ext uri="{FF2B5EF4-FFF2-40B4-BE49-F238E27FC236}">
                  <a16:creationId xmlns:a16="http://schemas.microsoft.com/office/drawing/2014/main" id="{753B160A-1C23-40F7-8597-27DD426BC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3" y="2225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5 w 10"/>
                <a:gd name="T3" fmla="*/ 0 h 11"/>
                <a:gd name="T4" fmla="*/ 10 w 10"/>
                <a:gd name="T5" fmla="*/ 0 h 11"/>
                <a:gd name="T6" fmla="*/ 5 w 10"/>
                <a:gd name="T7" fmla="*/ 11 h 11"/>
                <a:gd name="T8" fmla="*/ 0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0" name="Freeform 98">
              <a:extLst>
                <a:ext uri="{FF2B5EF4-FFF2-40B4-BE49-F238E27FC236}">
                  <a16:creationId xmlns:a16="http://schemas.microsoft.com/office/drawing/2014/main" id="{DADA2734-922F-40BE-9890-5E2557F9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" y="2192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1" name="Freeform 99">
              <a:extLst>
                <a:ext uri="{FF2B5EF4-FFF2-40B4-BE49-F238E27FC236}">
                  <a16:creationId xmlns:a16="http://schemas.microsoft.com/office/drawing/2014/main" id="{73F3AF43-126C-487F-9834-B751BE41C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5" y="2159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2" name="Freeform 100">
              <a:extLst>
                <a:ext uri="{FF2B5EF4-FFF2-40B4-BE49-F238E27FC236}">
                  <a16:creationId xmlns:a16="http://schemas.microsoft.com/office/drawing/2014/main" id="{86ED0F05-BDBE-413D-868A-E0D7EE193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2127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3" name="Freeform 101">
              <a:extLst>
                <a:ext uri="{FF2B5EF4-FFF2-40B4-BE49-F238E27FC236}">
                  <a16:creationId xmlns:a16="http://schemas.microsoft.com/office/drawing/2014/main" id="{78D7B2CE-878A-40DF-AF22-7D4EDA9CB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" y="2121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6 w 11"/>
                <a:gd name="T3" fmla="*/ 0 h 11"/>
                <a:gd name="T4" fmla="*/ 11 w 11"/>
                <a:gd name="T5" fmla="*/ 6 h 11"/>
                <a:gd name="T6" fmla="*/ 6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6" y="0"/>
                  </a:lnTo>
                  <a:lnTo>
                    <a:pt x="11" y="6"/>
                  </a:lnTo>
                  <a:lnTo>
                    <a:pt x="6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4" name="Freeform 102">
              <a:extLst>
                <a:ext uri="{FF2B5EF4-FFF2-40B4-BE49-F238E27FC236}">
                  <a16:creationId xmlns:a16="http://schemas.microsoft.com/office/drawing/2014/main" id="{04F2296A-3A91-4248-80DC-AC12B8109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4" y="2094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5" name="Freeform 103">
              <a:extLst>
                <a:ext uri="{FF2B5EF4-FFF2-40B4-BE49-F238E27FC236}">
                  <a16:creationId xmlns:a16="http://schemas.microsoft.com/office/drawing/2014/main" id="{7E54DDAE-101E-4320-937D-8B3160D44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" y="2061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6" name="Freeform 104">
              <a:extLst>
                <a:ext uri="{FF2B5EF4-FFF2-40B4-BE49-F238E27FC236}">
                  <a16:creationId xmlns:a16="http://schemas.microsoft.com/office/drawing/2014/main" id="{51D6946F-9274-4917-9BE7-D452783AB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" y="2028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7" name="Freeform 105">
              <a:extLst>
                <a:ext uri="{FF2B5EF4-FFF2-40B4-BE49-F238E27FC236}">
                  <a16:creationId xmlns:a16="http://schemas.microsoft.com/office/drawing/2014/main" id="{094A76FB-4C35-4B71-B58A-D0CF9497F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" y="1995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8" name="Freeform 106">
              <a:extLst>
                <a:ext uri="{FF2B5EF4-FFF2-40B4-BE49-F238E27FC236}">
                  <a16:creationId xmlns:a16="http://schemas.microsoft.com/office/drawing/2014/main" id="{7FB605DF-7A31-40D3-9769-EEC97FD7C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1962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99" name="Freeform 107">
              <a:extLst>
                <a:ext uri="{FF2B5EF4-FFF2-40B4-BE49-F238E27FC236}">
                  <a16:creationId xmlns:a16="http://schemas.microsoft.com/office/drawing/2014/main" id="{7E65DC25-944D-4587-9395-4613DB9AD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" y="1930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0" name="Freeform 108">
              <a:extLst>
                <a:ext uri="{FF2B5EF4-FFF2-40B4-BE49-F238E27FC236}">
                  <a16:creationId xmlns:a16="http://schemas.microsoft.com/office/drawing/2014/main" id="{6840EC9C-7CB2-426C-90D3-71E485486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" y="1897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1" name="Freeform 109">
              <a:extLst>
                <a:ext uri="{FF2B5EF4-FFF2-40B4-BE49-F238E27FC236}">
                  <a16:creationId xmlns:a16="http://schemas.microsoft.com/office/drawing/2014/main" id="{6FAAF72B-4780-4CDD-B8D3-4EFD1B4D3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" y="1864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5 w 10"/>
                <a:gd name="T3" fmla="*/ 0 h 11"/>
                <a:gd name="T4" fmla="*/ 10 w 10"/>
                <a:gd name="T5" fmla="*/ 0 h 11"/>
                <a:gd name="T6" fmla="*/ 5 w 10"/>
                <a:gd name="T7" fmla="*/ 11 h 11"/>
                <a:gd name="T8" fmla="*/ 0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2" name="Freeform 110">
              <a:extLst>
                <a:ext uri="{FF2B5EF4-FFF2-40B4-BE49-F238E27FC236}">
                  <a16:creationId xmlns:a16="http://schemas.microsoft.com/office/drawing/2014/main" id="{C0DA4E41-D629-41FE-B92B-F117CAB22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5" y="1831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3" name="Freeform 111">
              <a:extLst>
                <a:ext uri="{FF2B5EF4-FFF2-40B4-BE49-F238E27FC236}">
                  <a16:creationId xmlns:a16="http://schemas.microsoft.com/office/drawing/2014/main" id="{5322B583-37DE-42EC-AEC0-2F42F0F6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1798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6 w 11"/>
                <a:gd name="T3" fmla="*/ 0 h 11"/>
                <a:gd name="T4" fmla="*/ 11 w 11"/>
                <a:gd name="T5" fmla="*/ 6 h 11"/>
                <a:gd name="T6" fmla="*/ 6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6" y="0"/>
                  </a:lnTo>
                  <a:lnTo>
                    <a:pt x="11" y="6"/>
                  </a:lnTo>
                  <a:lnTo>
                    <a:pt x="6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4" name="Freeform 112">
              <a:extLst>
                <a:ext uri="{FF2B5EF4-FFF2-40B4-BE49-F238E27FC236}">
                  <a16:creationId xmlns:a16="http://schemas.microsoft.com/office/drawing/2014/main" id="{8185DAB0-C6BE-4754-9F84-8DC0DED23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" y="1793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5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5" name="Rectangle 113">
              <a:extLst>
                <a:ext uri="{FF2B5EF4-FFF2-40B4-BE49-F238E27FC236}">
                  <a16:creationId xmlns:a16="http://schemas.microsoft.com/office/drawing/2014/main" id="{2A390B32-7252-470D-B7CE-2741D9EC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771"/>
              <a:ext cx="6" cy="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6" name="Rectangle 114">
              <a:extLst>
                <a:ext uri="{FF2B5EF4-FFF2-40B4-BE49-F238E27FC236}">
                  <a16:creationId xmlns:a16="http://schemas.microsoft.com/office/drawing/2014/main" id="{B5E21BDA-1608-4B30-8AEB-C75638721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766"/>
              <a:ext cx="6" cy="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7" name="Rectangle 115">
              <a:extLst>
                <a:ext uri="{FF2B5EF4-FFF2-40B4-BE49-F238E27FC236}">
                  <a16:creationId xmlns:a16="http://schemas.microsoft.com/office/drawing/2014/main" id="{40C19E15-CB5C-4A17-AC5E-BCDD1223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4" y="1738"/>
              <a:ext cx="6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8" name="Freeform 116">
              <a:extLst>
                <a:ext uri="{FF2B5EF4-FFF2-40B4-BE49-F238E27FC236}">
                  <a16:creationId xmlns:a16="http://schemas.microsoft.com/office/drawing/2014/main" id="{8108AFEF-1D07-4B7E-AF4E-F4F1C504A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" y="1727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6 w 11"/>
                <a:gd name="T3" fmla="*/ 0 h 11"/>
                <a:gd name="T4" fmla="*/ 11 w 11"/>
                <a:gd name="T5" fmla="*/ 6 h 11"/>
                <a:gd name="T6" fmla="*/ 6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6" y="0"/>
                  </a:lnTo>
                  <a:lnTo>
                    <a:pt x="11" y="6"/>
                  </a:lnTo>
                  <a:lnTo>
                    <a:pt x="6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09" name="Rectangle 117">
              <a:extLst>
                <a:ext uri="{FF2B5EF4-FFF2-40B4-BE49-F238E27FC236}">
                  <a16:creationId xmlns:a16="http://schemas.microsoft.com/office/drawing/2014/main" id="{5E6D2A2A-A480-437C-9AE4-C5542AB2E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1705"/>
              <a:ext cx="5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0" name="Freeform 118">
              <a:extLst>
                <a:ext uri="{FF2B5EF4-FFF2-40B4-BE49-F238E27FC236}">
                  <a16:creationId xmlns:a16="http://schemas.microsoft.com/office/drawing/2014/main" id="{2FA25B1B-3B2E-4ABB-B240-978470D1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1" y="1694"/>
              <a:ext cx="11" cy="11"/>
            </a:xfrm>
            <a:custGeom>
              <a:avLst/>
              <a:gdLst>
                <a:gd name="T0" fmla="*/ 0 w 11"/>
                <a:gd name="T1" fmla="*/ 6 h 11"/>
                <a:gd name="T2" fmla="*/ 5 w 11"/>
                <a:gd name="T3" fmla="*/ 0 h 11"/>
                <a:gd name="T4" fmla="*/ 11 w 11"/>
                <a:gd name="T5" fmla="*/ 6 h 11"/>
                <a:gd name="T6" fmla="*/ 5 w 11"/>
                <a:gd name="T7" fmla="*/ 11 h 11"/>
                <a:gd name="T8" fmla="*/ 0 w 11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6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5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1" name="Rectangle 119">
              <a:extLst>
                <a:ext uri="{FF2B5EF4-FFF2-40B4-BE49-F238E27FC236}">
                  <a16:creationId xmlns:a16="http://schemas.microsoft.com/office/drawing/2014/main" id="{4911C058-9F21-4A2D-A93C-36DA42A6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" y="1672"/>
              <a:ext cx="5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2" name="Freeform 120">
              <a:extLst>
                <a:ext uri="{FF2B5EF4-FFF2-40B4-BE49-F238E27FC236}">
                  <a16:creationId xmlns:a16="http://schemas.microsoft.com/office/drawing/2014/main" id="{78CF658D-C08E-418F-9611-66925E932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1662"/>
              <a:ext cx="11" cy="10"/>
            </a:xfrm>
            <a:custGeom>
              <a:avLst/>
              <a:gdLst>
                <a:gd name="T0" fmla="*/ 0 w 11"/>
                <a:gd name="T1" fmla="*/ 5 h 10"/>
                <a:gd name="T2" fmla="*/ 5 w 11"/>
                <a:gd name="T3" fmla="*/ 0 h 10"/>
                <a:gd name="T4" fmla="*/ 11 w 11"/>
                <a:gd name="T5" fmla="*/ 5 h 10"/>
                <a:gd name="T6" fmla="*/ 5 w 11"/>
                <a:gd name="T7" fmla="*/ 10 h 10"/>
                <a:gd name="T8" fmla="*/ 0 w 11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5"/>
                  </a:moveTo>
                  <a:lnTo>
                    <a:pt x="5" y="0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3" name="Rectangle 121">
              <a:extLst>
                <a:ext uri="{FF2B5EF4-FFF2-40B4-BE49-F238E27FC236}">
                  <a16:creationId xmlns:a16="http://schemas.microsoft.com/office/drawing/2014/main" id="{D528C842-3B4E-4EB0-8B30-5D435CDB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1640"/>
              <a:ext cx="6" cy="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4" name="Freeform 122">
              <a:extLst>
                <a:ext uri="{FF2B5EF4-FFF2-40B4-BE49-F238E27FC236}">
                  <a16:creationId xmlns:a16="http://schemas.microsoft.com/office/drawing/2014/main" id="{970890C3-BBCA-4151-83AD-68ACEC0D9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1629"/>
              <a:ext cx="11" cy="11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6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lnTo>
                    <a:pt x="6" y="0"/>
                  </a:lnTo>
                  <a:lnTo>
                    <a:pt x="11" y="5"/>
                  </a:lnTo>
                  <a:lnTo>
                    <a:pt x="6" y="1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5" name="Rectangle 123">
              <a:extLst>
                <a:ext uri="{FF2B5EF4-FFF2-40B4-BE49-F238E27FC236}">
                  <a16:creationId xmlns:a16="http://schemas.microsoft.com/office/drawing/2014/main" id="{AA8F4DCF-577A-48B0-88EB-1FEAB0C5F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607"/>
              <a:ext cx="5" cy="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6" name="Rectangle 124">
              <a:extLst>
                <a:ext uri="{FF2B5EF4-FFF2-40B4-BE49-F238E27FC236}">
                  <a16:creationId xmlns:a16="http://schemas.microsoft.com/office/drawing/2014/main" id="{0D7B3132-0F4F-46BF-AFE8-5FA65FC4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601"/>
              <a:ext cx="5" cy="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7" name="Freeform 125">
              <a:extLst>
                <a:ext uri="{FF2B5EF4-FFF2-40B4-BE49-F238E27FC236}">
                  <a16:creationId xmlns:a16="http://schemas.microsoft.com/office/drawing/2014/main" id="{EFA7F112-F5BC-4888-8779-C3B079E5D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" y="1569"/>
              <a:ext cx="11" cy="10"/>
            </a:xfrm>
            <a:custGeom>
              <a:avLst/>
              <a:gdLst>
                <a:gd name="T0" fmla="*/ 0 w 11"/>
                <a:gd name="T1" fmla="*/ 10 h 10"/>
                <a:gd name="T2" fmla="*/ 6 w 11"/>
                <a:gd name="T3" fmla="*/ 0 h 10"/>
                <a:gd name="T4" fmla="*/ 11 w 11"/>
                <a:gd name="T5" fmla="*/ 0 h 10"/>
                <a:gd name="T6" fmla="*/ 6 w 11"/>
                <a:gd name="T7" fmla="*/ 10 h 10"/>
                <a:gd name="T8" fmla="*/ 0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8" name="Freeform 126">
              <a:extLst>
                <a:ext uri="{FF2B5EF4-FFF2-40B4-BE49-F238E27FC236}">
                  <a16:creationId xmlns:a16="http://schemas.microsoft.com/office/drawing/2014/main" id="{149D69CF-9CD1-4537-8A3B-14992EF5E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2" y="1536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5 w 11"/>
                <a:gd name="T3" fmla="*/ 0 h 11"/>
                <a:gd name="T4" fmla="*/ 11 w 11"/>
                <a:gd name="T5" fmla="*/ 0 h 11"/>
                <a:gd name="T6" fmla="*/ 5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19" name="Freeform 127">
              <a:extLst>
                <a:ext uri="{FF2B5EF4-FFF2-40B4-BE49-F238E27FC236}">
                  <a16:creationId xmlns:a16="http://schemas.microsoft.com/office/drawing/2014/main" id="{E2560058-482A-4705-937A-3CEB3EEF3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1503"/>
              <a:ext cx="11" cy="11"/>
            </a:xfrm>
            <a:custGeom>
              <a:avLst/>
              <a:gdLst>
                <a:gd name="T0" fmla="*/ 0 w 11"/>
                <a:gd name="T1" fmla="*/ 11 h 11"/>
                <a:gd name="T2" fmla="*/ 6 w 11"/>
                <a:gd name="T3" fmla="*/ 0 h 11"/>
                <a:gd name="T4" fmla="*/ 11 w 11"/>
                <a:gd name="T5" fmla="*/ 0 h 11"/>
                <a:gd name="T6" fmla="*/ 6 w 11"/>
                <a:gd name="T7" fmla="*/ 11 h 11"/>
                <a:gd name="T8" fmla="*/ 0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11"/>
                  </a:moveTo>
                  <a:lnTo>
                    <a:pt x="6" y="0"/>
                  </a:lnTo>
                  <a:lnTo>
                    <a:pt x="11" y="0"/>
                  </a:lnTo>
                  <a:lnTo>
                    <a:pt x="6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20" name="Freeform 128">
              <a:extLst>
                <a:ext uri="{FF2B5EF4-FFF2-40B4-BE49-F238E27FC236}">
                  <a16:creationId xmlns:a16="http://schemas.microsoft.com/office/drawing/2014/main" id="{9306E6B1-FAC7-4A96-A727-300372BF6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5" y="1470"/>
              <a:ext cx="10" cy="11"/>
            </a:xfrm>
            <a:custGeom>
              <a:avLst/>
              <a:gdLst>
                <a:gd name="T0" fmla="*/ 0 w 10"/>
                <a:gd name="T1" fmla="*/ 11 h 11"/>
                <a:gd name="T2" fmla="*/ 5 w 10"/>
                <a:gd name="T3" fmla="*/ 0 h 11"/>
                <a:gd name="T4" fmla="*/ 10 w 10"/>
                <a:gd name="T5" fmla="*/ 0 h 11"/>
                <a:gd name="T6" fmla="*/ 5 w 10"/>
                <a:gd name="T7" fmla="*/ 11 h 11"/>
                <a:gd name="T8" fmla="*/ 0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0" y="11"/>
                  </a:moveTo>
                  <a:lnTo>
                    <a:pt x="5" y="0"/>
                  </a:lnTo>
                  <a:lnTo>
                    <a:pt x="10" y="0"/>
                  </a:lnTo>
                  <a:lnTo>
                    <a:pt x="5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521" name="Rectangle 129">
              <a:extLst>
                <a:ext uri="{FF2B5EF4-FFF2-40B4-BE49-F238E27FC236}">
                  <a16:creationId xmlns:a16="http://schemas.microsoft.com/office/drawing/2014/main" id="{4D3A8B2C-744E-46D8-B77B-4A435AE14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3188"/>
              <a:ext cx="120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59522" name="Rectangle 130">
              <a:extLst>
                <a:ext uri="{FF2B5EF4-FFF2-40B4-BE49-F238E27FC236}">
                  <a16:creationId xmlns:a16="http://schemas.microsoft.com/office/drawing/2014/main" id="{5BBE3AAD-B5FB-4BCF-8827-66143C806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969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1000</a:t>
              </a:r>
              <a:endParaRPr lang="en-US" altLang="en-US"/>
            </a:p>
          </p:txBody>
        </p:sp>
        <p:sp>
          <p:nvSpPr>
            <p:cNvPr id="59523" name="Rectangle 131">
              <a:extLst>
                <a:ext uri="{FF2B5EF4-FFF2-40B4-BE49-F238E27FC236}">
                  <a16:creationId xmlns:a16="http://schemas.microsoft.com/office/drawing/2014/main" id="{31638BCC-FB92-46A3-A1A1-3E7116A0D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745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2000</a:t>
              </a:r>
              <a:endParaRPr lang="en-US" altLang="en-US"/>
            </a:p>
          </p:txBody>
        </p:sp>
        <p:sp>
          <p:nvSpPr>
            <p:cNvPr id="59524" name="Rectangle 132">
              <a:extLst>
                <a:ext uri="{FF2B5EF4-FFF2-40B4-BE49-F238E27FC236}">
                  <a16:creationId xmlns:a16="http://schemas.microsoft.com/office/drawing/2014/main" id="{3E4B4346-8E7B-4375-85A1-FE8BE1FAF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526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3000</a:t>
              </a:r>
              <a:endParaRPr lang="en-US" altLang="en-US"/>
            </a:p>
          </p:txBody>
        </p:sp>
        <p:sp>
          <p:nvSpPr>
            <p:cNvPr id="59525" name="Rectangle 133">
              <a:extLst>
                <a:ext uri="{FF2B5EF4-FFF2-40B4-BE49-F238E27FC236}">
                  <a16:creationId xmlns:a16="http://schemas.microsoft.com/office/drawing/2014/main" id="{30600F62-DDDA-405E-9D6D-5ED8AE61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307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4000</a:t>
              </a:r>
              <a:endParaRPr lang="en-US" altLang="en-US"/>
            </a:p>
          </p:txBody>
        </p:sp>
        <p:sp>
          <p:nvSpPr>
            <p:cNvPr id="59526" name="Rectangle 134">
              <a:extLst>
                <a:ext uri="{FF2B5EF4-FFF2-40B4-BE49-F238E27FC236}">
                  <a16:creationId xmlns:a16="http://schemas.microsoft.com/office/drawing/2014/main" id="{273931D7-FE50-435E-92AE-DBDB97B0A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083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5000</a:t>
              </a:r>
              <a:endParaRPr lang="en-US" altLang="en-US"/>
            </a:p>
          </p:txBody>
        </p:sp>
        <p:sp>
          <p:nvSpPr>
            <p:cNvPr id="59527" name="Rectangle 135">
              <a:extLst>
                <a:ext uri="{FF2B5EF4-FFF2-40B4-BE49-F238E27FC236}">
                  <a16:creationId xmlns:a16="http://schemas.microsoft.com/office/drawing/2014/main" id="{462FC439-2759-4C84-89F5-D18D3F41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1864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6000</a:t>
              </a:r>
              <a:endParaRPr lang="en-US" altLang="en-US"/>
            </a:p>
          </p:txBody>
        </p:sp>
        <p:sp>
          <p:nvSpPr>
            <p:cNvPr id="59528" name="Rectangle 136">
              <a:extLst>
                <a:ext uri="{FF2B5EF4-FFF2-40B4-BE49-F238E27FC236}">
                  <a16:creationId xmlns:a16="http://schemas.microsoft.com/office/drawing/2014/main" id="{CB3D0D69-6D32-492B-AA37-6A516D9C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1645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7000</a:t>
              </a:r>
              <a:endParaRPr lang="en-US" altLang="en-US"/>
            </a:p>
          </p:txBody>
        </p:sp>
        <p:sp>
          <p:nvSpPr>
            <p:cNvPr id="59529" name="Rectangle 137">
              <a:extLst>
                <a:ext uri="{FF2B5EF4-FFF2-40B4-BE49-F238E27FC236}">
                  <a16:creationId xmlns:a16="http://schemas.microsoft.com/office/drawing/2014/main" id="{B892DCF0-9106-4B28-8E38-85BAFBA99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1421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8000</a:t>
              </a:r>
              <a:endParaRPr lang="en-US" altLang="en-US"/>
            </a:p>
          </p:txBody>
        </p:sp>
        <p:sp>
          <p:nvSpPr>
            <p:cNvPr id="59530" name="Rectangle 138">
              <a:extLst>
                <a:ext uri="{FF2B5EF4-FFF2-40B4-BE49-F238E27FC236}">
                  <a16:creationId xmlns:a16="http://schemas.microsoft.com/office/drawing/2014/main" id="{BED3D1B5-9629-4229-9EB2-331EC109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1202"/>
              <a:ext cx="317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9000</a:t>
              </a:r>
              <a:endParaRPr lang="en-US" altLang="en-US"/>
            </a:p>
          </p:txBody>
        </p:sp>
        <p:sp>
          <p:nvSpPr>
            <p:cNvPr id="59531" name="Rectangle 139">
              <a:extLst>
                <a:ext uri="{FF2B5EF4-FFF2-40B4-BE49-F238E27FC236}">
                  <a16:creationId xmlns:a16="http://schemas.microsoft.com/office/drawing/2014/main" id="{9F755B8D-F81A-4D72-AD43-0033F487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341"/>
              <a:ext cx="120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0</a:t>
              </a:r>
              <a:endParaRPr lang="en-US" altLang="en-US"/>
            </a:p>
          </p:txBody>
        </p:sp>
        <p:sp>
          <p:nvSpPr>
            <p:cNvPr id="59532" name="Rectangle 140">
              <a:extLst>
                <a:ext uri="{FF2B5EF4-FFF2-40B4-BE49-F238E27FC236}">
                  <a16:creationId xmlns:a16="http://schemas.microsoft.com/office/drawing/2014/main" id="{B22644D9-12B2-423B-AC04-A52698380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3341"/>
              <a:ext cx="186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50</a:t>
              </a:r>
              <a:endParaRPr lang="en-US" altLang="en-US"/>
            </a:p>
          </p:txBody>
        </p:sp>
        <p:sp>
          <p:nvSpPr>
            <p:cNvPr id="59533" name="Rectangle 141">
              <a:extLst>
                <a:ext uri="{FF2B5EF4-FFF2-40B4-BE49-F238E27FC236}">
                  <a16:creationId xmlns:a16="http://schemas.microsoft.com/office/drawing/2014/main" id="{4C952679-D722-40A1-B950-B2B75398E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" y="3341"/>
              <a:ext cx="252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 b="1">
                  <a:solidFill>
                    <a:srgbClr val="000000"/>
                  </a:solidFill>
                  <a:latin typeface="Tahoma" panose="020B0604030504040204" pitchFamily="34" charset="0"/>
                </a:rPr>
                <a:t>100</a:t>
              </a:r>
              <a:endParaRPr lang="en-US" altLang="en-US"/>
            </a:p>
          </p:txBody>
        </p:sp>
        <p:sp>
          <p:nvSpPr>
            <p:cNvPr id="59534" name="Rectangle 142">
              <a:extLst>
                <a:ext uri="{FF2B5EF4-FFF2-40B4-BE49-F238E27FC236}">
                  <a16:creationId xmlns:a16="http://schemas.microsoft.com/office/drawing/2014/main" id="{E43BBF7E-31DB-44FC-85F1-D8B4FABB7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3516"/>
              <a:ext cx="67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Tahoma" panose="020B0604030504040204" pitchFamily="34" charset="0"/>
                </a:rPr>
                <a:t>Input Size</a:t>
              </a:r>
              <a:endParaRPr lang="en-US" altLang="en-US"/>
            </a:p>
          </p:txBody>
        </p:sp>
        <p:sp>
          <p:nvSpPr>
            <p:cNvPr id="59535" name="Rectangle 143">
              <a:extLst>
                <a:ext uri="{FF2B5EF4-FFF2-40B4-BE49-F238E27FC236}">
                  <a16:creationId xmlns:a16="http://schemas.microsoft.com/office/drawing/2014/main" id="{ABE9BC03-1585-430C-BD6F-CCA32EFFE7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88" y="2127"/>
              <a:ext cx="67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>
                  <a:solidFill>
                    <a:srgbClr val="000000"/>
                  </a:solidFill>
                  <a:latin typeface="Tahoma" panose="020B0604030504040204" pitchFamily="34" charset="0"/>
                </a:rPr>
                <a:t>Time (ms)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CEEC4EE-7D58-4C15-9C14-ACA94F833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Limitations of Experiments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15ACAEC-EE35-4376-AE51-D4F78E6C8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necessary to implement the algorithm, which may be difficult</a:t>
            </a:r>
          </a:p>
          <a:p>
            <a:r>
              <a:rPr lang="en-US" altLang="en-US"/>
              <a:t>Results may not be indicative of the running time on other inputs not included in the experiment. </a:t>
            </a:r>
          </a:p>
          <a:p>
            <a:r>
              <a:rPr lang="en-US" altLang="en-US"/>
              <a:t>In order to compare two algorithms, the same hardware and software environments must be used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1431324-24DF-42EE-9BD8-2354056A4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Theoretical Analysis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D95B5A9-57AC-4A10-B683-C82878E1A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Uses a high-level description of the algorithm instead of an implementation</a:t>
            </a:r>
          </a:p>
          <a:p>
            <a:r>
              <a:rPr lang="en-US" altLang="en-US"/>
              <a:t>Characterizes running time as a function of the input size, 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r>
              <a:rPr lang="en-US" altLang="en-US"/>
              <a:t>Takes into account all possible inputs</a:t>
            </a:r>
          </a:p>
          <a:p>
            <a:r>
              <a:rPr lang="en-US" altLang="en-US"/>
              <a:t>Allows us to evaluate the speed of an algorithm independent of the hardware/software environment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514FCA4-4A62-470F-B020-78672F95E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Pseudocode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93DD8452-509B-4B41-A487-11B1BA70AF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Hides program design issues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grpSp>
        <p:nvGrpSpPr>
          <p:cNvPr id="66567" name="Group 7">
            <a:extLst>
              <a:ext uri="{FF2B5EF4-FFF2-40B4-BE49-F238E27FC236}">
                <a16:creationId xmlns:a16="http://schemas.microsoft.com/office/drawing/2014/main" id="{16F39CA8-2175-4AD3-9CE4-C302CDB1ADFD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595438"/>
            <a:ext cx="4495800" cy="4119562"/>
            <a:chOff x="2688" y="1056"/>
            <a:chExt cx="2832" cy="2595"/>
          </a:xfrm>
        </p:grpSpPr>
        <p:sp>
          <p:nvSpPr>
            <p:cNvPr id="66568" name="Text Box 8">
              <a:extLst>
                <a:ext uri="{FF2B5EF4-FFF2-40B4-BE49-F238E27FC236}">
                  <a16:creationId xmlns:a16="http://schemas.microsoft.com/office/drawing/2014/main" id="{22A571DC-7D7D-47D6-9DF9-9D7AB3448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019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Algorithm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arrayMax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en-US" sz="24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Input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array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of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integers</a:t>
              </a:r>
            </a:p>
            <a:p>
              <a:r>
                <a:rPr lang="en-US" altLang="en-US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maximum element of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	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currentMax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[0]</a:t>
              </a: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2400">
                  <a:latin typeface="Times New Roman" panose="02020603050405020304" pitchFamily="18" charset="0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for</a:t>
              </a:r>
              <a:r>
                <a:rPr lang="en-US" altLang="en-US" sz="240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to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 1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do</a:t>
              </a:r>
            </a:p>
            <a:p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	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if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 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then</a:t>
              </a:r>
            </a:p>
            <a:p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			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[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]</a:t>
              </a:r>
            </a:p>
            <a:p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	</a:t>
              </a:r>
              <a:r>
                <a:rPr lang="en-US" altLang="en-US" sz="2400" b="1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return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en-US" sz="24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currentMax</a:t>
              </a:r>
              <a:r>
                <a:rPr lang="en-US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6569" name="Text Box 9">
              <a:extLst>
                <a:ext uri="{FF2B5EF4-FFF2-40B4-BE49-F238E27FC236}">
                  <a16:creationId xmlns:a16="http://schemas.microsoft.com/office/drawing/2014/main" id="{F1A4E339-D115-4868-B16C-0B186D555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ahoma" panose="020B0604030504040204" pitchFamily="34" charset="0"/>
                </a:rPr>
                <a:t>Example: find max element of an array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525395E41FC40B143496053B59309" ma:contentTypeVersion="4" ma:contentTypeDescription="Create a new document." ma:contentTypeScope="" ma:versionID="e1aea9e7d2ef9f6b8102cda2e952e7f0">
  <xsd:schema xmlns:xsd="http://www.w3.org/2001/XMLSchema" xmlns:xs="http://www.w3.org/2001/XMLSchema" xmlns:p="http://schemas.microsoft.com/office/2006/metadata/properties" xmlns:ns2="f4a321fe-2540-41fe-af76-bf9e86ef03f4" targetNamespace="http://schemas.microsoft.com/office/2006/metadata/properties" ma:root="true" ma:fieldsID="18ce7eaf534322a645540b1a92c997ed" ns2:_="">
    <xsd:import namespace="f4a321fe-2540-41fe-af76-bf9e86ef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a321fe-2540-41fe-af76-bf9e86ef0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3AE33-3B7B-4740-B4EA-FF49C53ACC76}"/>
</file>

<file path=customXml/itemProps2.xml><?xml version="1.0" encoding="utf-8"?>
<ds:datastoreItem xmlns:ds="http://schemas.openxmlformats.org/officeDocument/2006/customXml" ds:itemID="{B88C6DED-43B4-4274-A41D-1935C9865E32}"/>
</file>

<file path=customXml/itemProps3.xml><?xml version="1.0" encoding="utf-8"?>
<ds:datastoreItem xmlns:ds="http://schemas.openxmlformats.org/officeDocument/2006/customXml" ds:itemID="{637CFC24-8F15-4A29-AC08-074EF4A22DE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1214</Words>
  <Application>Microsoft Office PowerPoint</Application>
  <PresentationFormat>On-screen Show (4:3)</PresentationFormat>
  <Paragraphs>177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Tahoma</vt:lpstr>
      <vt:lpstr>Times</vt:lpstr>
      <vt:lpstr>Arial Narrow</vt:lpstr>
      <vt:lpstr>Times New Roman</vt:lpstr>
      <vt:lpstr>Symbol</vt:lpstr>
      <vt:lpstr>Wingdings</vt:lpstr>
      <vt:lpstr>新細明體</vt:lpstr>
      <vt:lpstr>Default Design</vt:lpstr>
      <vt:lpstr>Microsoft Graph 2000 Chart</vt:lpstr>
      <vt:lpstr>Analysis of Algorithms</vt:lpstr>
      <vt:lpstr>Analysis of Algorithms</vt:lpstr>
      <vt:lpstr>designing and analyzing computer algorithms </vt:lpstr>
      <vt:lpstr>Algorithm's Performance</vt:lpstr>
      <vt:lpstr>Running Time</vt:lpstr>
      <vt:lpstr>Experimental Studies</vt:lpstr>
      <vt:lpstr>Limitations of Experiments</vt:lpstr>
      <vt:lpstr>Theoretical Analysis</vt:lpstr>
      <vt:lpstr>Pseudocode</vt:lpstr>
      <vt:lpstr>Pseudocode Details</vt:lpstr>
      <vt:lpstr>Seven Important Functions</vt:lpstr>
      <vt:lpstr>Primitive Operations</vt:lpstr>
      <vt:lpstr>Counting Primitive Operations</vt:lpstr>
      <vt:lpstr>Estimating Running Time</vt:lpstr>
      <vt:lpstr>Big-Oh Notation</vt:lpstr>
      <vt:lpstr>Big-Oh Examples</vt:lpstr>
      <vt:lpstr>Asymptotic Algorithm Analysis</vt:lpstr>
      <vt:lpstr>Relatives of Big-Oh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janardhan</dc:creator>
  <cp:lastModifiedBy>Janardhan Naidu</cp:lastModifiedBy>
  <cp:revision>20</cp:revision>
  <dcterms:created xsi:type="dcterms:W3CDTF">2009-03-10T02:29:43Z</dcterms:created>
  <dcterms:modified xsi:type="dcterms:W3CDTF">2020-12-17T15:15:48Z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0x010100090525395E41FC40B143496053B59309</vt:lpwstr>
  </property>
</Properties>
</file>