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1" r:id="rId3"/>
    <p:sldId id="268" r:id="rId4"/>
    <p:sldId id="275" r:id="rId5"/>
    <p:sldId id="276" r:id="rId6"/>
    <p:sldId id="278" r:id="rId7"/>
    <p:sldId id="279" r:id="rId8"/>
    <p:sldId id="280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E88671-E863-4B5A-B59E-20B34C5D1478}">
          <p14:sldIdLst>
            <p14:sldId id="271"/>
            <p14:sldId id="268"/>
            <p14:sldId id="275"/>
            <p14:sldId id="276"/>
            <p14:sldId id="278"/>
            <p14:sldId id="279"/>
            <p14:sldId id="28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7849-573F-4B9E-B3B1-D66F4E6D6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1A234-BB38-486B-A264-71B5F5B2C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FE11-E118-4F8B-B1E7-6532B73F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15/12/2020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E272-88EF-40A1-8A5E-B0925758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07DD-EA94-4A6F-BFFA-3D094C8F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E76E-72A2-4108-8225-F69088C9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9AEDE-4748-49EA-A30D-BFB9B5AAF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D45E-6A44-4EE0-BF69-5FE9F535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15/12/2020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B2E9-FA0D-4195-BA4B-73980C3F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023F-455C-4ED4-B90A-E71F4C14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3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C99E8-5D8B-4DD8-A3A3-5D10B8BCA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F229-CBEC-4CE8-92AC-E6BE7AAD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1CAB-A66D-47DA-B368-D370BD75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15/12/2020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E957-4A2D-4F3B-9B46-C3421F2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575A-8D32-4CD6-BA4A-3D8E9643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AFD1-1220-4BA9-A53E-B965CBD4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742FF-8B59-4AAC-BD1A-AE91D822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2BC5-AE00-4525-985F-162FA713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15/12/2020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0CE6-1BA3-4CF0-B40F-C2DC97EC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6F551-3365-414C-B4BC-C8DAFEEC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3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D1A3-9F00-4A77-8888-E520B947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2D4C-56FC-481C-9A1D-ECD76058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CB05-CB99-4D1C-A8D6-4D827E4C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15/12/2020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A62C-B789-4A21-8325-D14BC25D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F900C-A3C7-4B3C-B09C-C570D53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90DB-4CBA-4343-87D7-5BA2501F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19F5-B2F5-467F-8BFF-57367418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741F-A5D3-4715-9BCC-BD5EB7EA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15/12/2020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405F-56F4-48A6-9524-1C4BA845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44BF-5115-4584-A883-09A20B00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8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8883-1B71-4B5E-A65D-CE3743F8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CFDD-EAB0-4652-BBC4-3B464DD57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FBE30-D794-493C-9BE4-0796D691A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46A36-3B43-4509-8878-D952270A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15/12/2020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3096F-0F64-49CA-B015-DB1D3B7F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B67C-186C-4DB6-BADF-624B368A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6264-2365-4DE3-BDE8-131B78D8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611C-C3D5-4134-9E65-124AAC10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2FC64-C493-4FC3-90B9-677F6554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D911F-A2FA-40EA-8FCF-66D47F2E7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7360F-8839-43D5-898B-261DA5DBA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B65C4-78C2-499C-816E-FB100528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15/12/2020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5B2EA-A13A-4B76-959B-1B0971ED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51E6B-ED68-4817-BB78-ECADCECC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6BB7-7DE3-4337-BB9A-00577F01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F7FF9-4443-492A-97BC-45034AE6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15/12/2020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A294A-6AB7-4FC9-A342-69F2B261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66A74-140C-421C-A83C-08F86108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DB3E-11DA-421F-9532-1A187C4D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15/12/2020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01C8D-794A-4717-A64D-7A846D64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A49A-B243-48A9-BFAD-66ED341D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1152-6B95-43FA-9A4C-B26ED4BB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6E96-023D-4978-BC1C-01686EE1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B6418-480C-4CF1-8686-8CD6C2FB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658E-34A7-4F4D-A13B-630A06CE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15/12/2020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0A8A-9EFF-42A4-8166-2C1CADF4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B7F19-6FA2-416B-BC18-1FFF454F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4B23-4AC4-4FDD-B5BE-406B3182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DEB82-B1A7-4CB3-8178-B85BED928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DABDC-D991-45E9-9E70-CDF984A6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BEEEF-CA40-46D0-B48F-F85297F7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15/12/2020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95BDA-A262-42E6-82B2-ADD2671C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F48D0-5E62-424F-A52E-53392398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4F72E-28BC-475F-868A-6759CB9F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84E1-4AA9-47E1-A655-AD53BFBCF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48D6-0EC9-468E-BB46-7FCEADEAC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8CF7-7BCC-46C7-9225-FC1AB896F2E1}" type="datetimeFigureOut">
              <a:rPr lang="en-US" smtClean="0"/>
              <a:t>15/12/2020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AD8D-9A0A-446F-9B64-BE02700E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3C45-68C1-4025-90FE-ABFA5984D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AB044-0C7F-4311-B6EB-BCF74573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AEFD5-0FED-4CA3-858F-DD461836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FA63-408E-48B1-9659-D8BEE912B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4D05-EB93-41ED-AA6C-BBA73B725675}" type="datetimeFigureOut">
              <a:rPr lang="en-US" smtClean="0"/>
              <a:t>15/12/2020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FE11-9069-4679-8C27-B168177A6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49D8-5DB2-45C0-AA7C-65B508337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D2DF6-1788-410B-B2CB-14037F227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Dictionary Data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08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Dictionary Data Structure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z="3200" b="1" dirty="0"/>
              <a:t>Definition :</a:t>
            </a:r>
            <a:r>
              <a:rPr lang="en-US" altLang="en-US" sz="3200" dirty="0"/>
              <a:t> </a:t>
            </a:r>
            <a:r>
              <a:rPr lang="en-IN" altLang="en-US" sz="3200" dirty="0"/>
              <a:t>A </a:t>
            </a:r>
            <a:r>
              <a:rPr lang="en-IN" altLang="en-US" sz="3200" dirty="0">
                <a:solidFill>
                  <a:srgbClr val="FF0000"/>
                </a:solidFill>
              </a:rPr>
              <a:t>dictionary</a:t>
            </a:r>
            <a:r>
              <a:rPr lang="en-IN" altLang="en-US" sz="3200" dirty="0"/>
              <a:t> is defined as a general-purpose data structure for storing a group of objects. A dictionary is associated with a set of keys and each key has a single associated value. When presented with a key, the dictionary will simply return the associated value.</a:t>
            </a:r>
          </a:p>
          <a:p>
            <a:pPr marL="0" indent="0"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7819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Dictionary Example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200" dirty="0"/>
              <a:t>For example, the students list in the classroom could be represented as dictionary with Student’s </a:t>
            </a:r>
            <a:r>
              <a:rPr lang="en-US" altLang="en-US" sz="2200" dirty="0" err="1"/>
              <a:t>rollno</a:t>
            </a:r>
            <a:r>
              <a:rPr lang="en-US" altLang="en-US" sz="2200" dirty="0"/>
              <a:t> and name. </a:t>
            </a:r>
            <a:r>
              <a:rPr lang="en-US" altLang="en-US" sz="2200" dirty="0" err="1"/>
              <a:t>rollno</a:t>
            </a:r>
            <a:r>
              <a:rPr lang="en-US" altLang="en-US" sz="2200" dirty="0"/>
              <a:t> is key and name is value.</a:t>
            </a:r>
          </a:p>
          <a:p>
            <a:pPr marL="0" indent="0">
              <a:buNone/>
            </a:pPr>
            <a:endParaRPr lang="en-US" altLang="en-US" sz="2200" dirty="0"/>
          </a:p>
          <a:p>
            <a:pPr marL="0" indent="0">
              <a:buNone/>
            </a:pPr>
            <a:r>
              <a:rPr lang="en-US" altLang="en-US" sz="2200" dirty="0"/>
              <a:t>Students = {501: “Kiran”, </a:t>
            </a:r>
          </a:p>
          <a:p>
            <a:pPr marL="0" indent="0">
              <a:buNone/>
            </a:pPr>
            <a:r>
              <a:rPr lang="en-US" altLang="en-US" sz="2200" dirty="0"/>
              <a:t>	       502: “Raju”,</a:t>
            </a:r>
          </a:p>
          <a:p>
            <a:pPr marL="0" indent="0">
              <a:buNone/>
            </a:pPr>
            <a:r>
              <a:rPr lang="en-US" altLang="en-US" sz="2200" dirty="0"/>
              <a:t>	       503: “Praveen”};</a:t>
            </a:r>
          </a:p>
        </p:txBody>
      </p:sp>
    </p:spTree>
    <p:extLst>
      <p:ext uri="{BB962C8B-B14F-4D97-AF65-F5344CB8AC3E}">
        <p14:creationId xmlns:p14="http://schemas.microsoft.com/office/powerpoint/2010/main" val="338674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Dictionary ADT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Data:</a:t>
            </a:r>
          </a:p>
          <a:p>
            <a:r>
              <a:rPr lang="en-US" sz="2400" dirty="0"/>
              <a:t>Set of (key, value) pairs</a:t>
            </a:r>
          </a:p>
          <a:p>
            <a:r>
              <a:rPr lang="en-US" sz="2400" dirty="0"/>
              <a:t>keys are mapped to values</a:t>
            </a:r>
          </a:p>
          <a:p>
            <a:r>
              <a:rPr lang="en-US" sz="2400" dirty="0"/>
              <a:t>keys must be comparable</a:t>
            </a:r>
          </a:p>
          <a:p>
            <a:r>
              <a:rPr lang="en-US" sz="2400" dirty="0"/>
              <a:t>keys must be unique</a:t>
            </a:r>
          </a:p>
          <a:p>
            <a:pPr lvl="2"/>
            <a:endParaRPr lang="en-US" sz="1000" dirty="0"/>
          </a:p>
          <a:p>
            <a:pPr marL="0" indent="0">
              <a:buNone/>
            </a:pPr>
            <a:r>
              <a:rPr lang="en-US" sz="2400" dirty="0"/>
              <a:t>Standard Operations:</a:t>
            </a:r>
          </a:p>
          <a:p>
            <a:r>
              <a:rPr lang="en-US" sz="2400" dirty="0"/>
              <a:t>insert(key, value)</a:t>
            </a:r>
          </a:p>
          <a:p>
            <a:r>
              <a:rPr lang="en-US" sz="2400" dirty="0"/>
              <a:t>find(key)</a:t>
            </a:r>
          </a:p>
          <a:p>
            <a:r>
              <a:rPr lang="en-US" sz="2400" dirty="0"/>
              <a:t>delete(key)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01010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Dictionary Implementation using Linear 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6E86DA2-C31B-4228-A704-D728B84F1C47}"/>
              </a:ext>
            </a:extLst>
          </p:cNvPr>
          <p:cNvSpPr txBox="1">
            <a:spLocks/>
          </p:cNvSpPr>
          <p:nvPr/>
        </p:nvSpPr>
        <p:spPr>
          <a:xfrm>
            <a:off x="5897462" y="2321943"/>
            <a:ext cx="4461429" cy="44837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struct </a:t>
            </a:r>
            <a:r>
              <a:rPr lang="en-US" dirty="0" err="1"/>
              <a:t>DictNode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 key;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char value[20];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struct </a:t>
            </a:r>
            <a:r>
              <a:rPr lang="en-US" dirty="0" err="1"/>
              <a:t>DictNode</a:t>
            </a:r>
            <a:r>
              <a:rPr lang="en-US" dirty="0"/>
              <a:t> *link;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};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10F674C-CE60-4A63-999D-5CF2C8FE9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39575"/>
              </p:ext>
            </p:extLst>
          </p:nvPr>
        </p:nvGraphicFramePr>
        <p:xfrm>
          <a:off x="779976" y="3295207"/>
          <a:ext cx="2568135" cy="55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45">
                  <a:extLst>
                    <a:ext uri="{9D8B030D-6E8A-4147-A177-3AD203B41FA5}">
                      <a16:colId xmlns:a16="http://schemas.microsoft.com/office/drawing/2014/main" val="2631842480"/>
                    </a:ext>
                  </a:extLst>
                </a:gridCol>
                <a:gridCol w="856045">
                  <a:extLst>
                    <a:ext uri="{9D8B030D-6E8A-4147-A177-3AD203B41FA5}">
                      <a16:colId xmlns:a16="http://schemas.microsoft.com/office/drawing/2014/main" val="361017833"/>
                    </a:ext>
                  </a:extLst>
                </a:gridCol>
                <a:gridCol w="856045">
                  <a:extLst>
                    <a:ext uri="{9D8B030D-6E8A-4147-A177-3AD203B41FA5}">
                      <a16:colId xmlns:a16="http://schemas.microsoft.com/office/drawing/2014/main" val="402359570"/>
                    </a:ext>
                  </a:extLst>
                </a:gridCol>
              </a:tblGrid>
              <a:tr h="5593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57853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9BFBE04-38C9-4FF9-A295-156EC7096F35}"/>
              </a:ext>
            </a:extLst>
          </p:cNvPr>
          <p:cNvSpPr txBox="1"/>
          <p:nvPr/>
        </p:nvSpPr>
        <p:spPr>
          <a:xfrm>
            <a:off x="1666561" y="395409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926AA-81DE-4369-A447-D7826C8BE2D3}"/>
              </a:ext>
            </a:extLst>
          </p:cNvPr>
          <p:cNvSpPr txBox="1"/>
          <p:nvPr/>
        </p:nvSpPr>
        <p:spPr>
          <a:xfrm>
            <a:off x="2738325" y="395409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1C0A7-0F15-4927-B902-AA0E1F4EFAFD}"/>
              </a:ext>
            </a:extLst>
          </p:cNvPr>
          <p:cNvSpPr txBox="1"/>
          <p:nvPr/>
        </p:nvSpPr>
        <p:spPr>
          <a:xfrm>
            <a:off x="779976" y="395409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87BBDC-BE9A-4C72-86C7-AFBB8203E005}"/>
              </a:ext>
            </a:extLst>
          </p:cNvPr>
          <p:cNvSpPr/>
          <p:nvPr/>
        </p:nvSpPr>
        <p:spPr>
          <a:xfrm>
            <a:off x="5622725" y="2220917"/>
            <a:ext cx="5010904" cy="37297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4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Dictionary Implementation using Linear 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10F674C-CE60-4A63-999D-5CF2C8FE9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92822"/>
              </p:ext>
            </p:extLst>
          </p:nvPr>
        </p:nvGraphicFramePr>
        <p:xfrm>
          <a:off x="779976" y="3295207"/>
          <a:ext cx="2568135" cy="55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45">
                  <a:extLst>
                    <a:ext uri="{9D8B030D-6E8A-4147-A177-3AD203B41FA5}">
                      <a16:colId xmlns:a16="http://schemas.microsoft.com/office/drawing/2014/main" val="2631842480"/>
                    </a:ext>
                  </a:extLst>
                </a:gridCol>
                <a:gridCol w="856045">
                  <a:extLst>
                    <a:ext uri="{9D8B030D-6E8A-4147-A177-3AD203B41FA5}">
                      <a16:colId xmlns:a16="http://schemas.microsoft.com/office/drawing/2014/main" val="361017833"/>
                    </a:ext>
                  </a:extLst>
                </a:gridCol>
                <a:gridCol w="856045">
                  <a:extLst>
                    <a:ext uri="{9D8B030D-6E8A-4147-A177-3AD203B41FA5}">
                      <a16:colId xmlns:a16="http://schemas.microsoft.com/office/drawing/2014/main" val="402359570"/>
                    </a:ext>
                  </a:extLst>
                </a:gridCol>
              </a:tblGrid>
              <a:tr h="5593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Raju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57853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9BFBE04-38C9-4FF9-A295-156EC7096F35}"/>
              </a:ext>
            </a:extLst>
          </p:cNvPr>
          <p:cNvSpPr txBox="1"/>
          <p:nvPr/>
        </p:nvSpPr>
        <p:spPr>
          <a:xfrm>
            <a:off x="1666561" y="395409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926AA-81DE-4369-A447-D7826C8BE2D3}"/>
              </a:ext>
            </a:extLst>
          </p:cNvPr>
          <p:cNvSpPr txBox="1"/>
          <p:nvPr/>
        </p:nvSpPr>
        <p:spPr>
          <a:xfrm>
            <a:off x="2738325" y="395409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1C0A7-0F15-4927-B902-AA0E1F4EFAFD}"/>
              </a:ext>
            </a:extLst>
          </p:cNvPr>
          <p:cNvSpPr txBox="1"/>
          <p:nvPr/>
        </p:nvSpPr>
        <p:spPr>
          <a:xfrm>
            <a:off x="779976" y="395409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BFC9777C-743B-430A-A427-529F6DFB4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35153"/>
              </p:ext>
            </p:extLst>
          </p:nvPr>
        </p:nvGraphicFramePr>
        <p:xfrm>
          <a:off x="3762327" y="3295206"/>
          <a:ext cx="2568135" cy="55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45">
                  <a:extLst>
                    <a:ext uri="{9D8B030D-6E8A-4147-A177-3AD203B41FA5}">
                      <a16:colId xmlns:a16="http://schemas.microsoft.com/office/drawing/2014/main" val="2631842480"/>
                    </a:ext>
                  </a:extLst>
                </a:gridCol>
                <a:gridCol w="856045">
                  <a:extLst>
                    <a:ext uri="{9D8B030D-6E8A-4147-A177-3AD203B41FA5}">
                      <a16:colId xmlns:a16="http://schemas.microsoft.com/office/drawing/2014/main" val="361017833"/>
                    </a:ext>
                  </a:extLst>
                </a:gridCol>
                <a:gridCol w="856045">
                  <a:extLst>
                    <a:ext uri="{9D8B030D-6E8A-4147-A177-3AD203B41FA5}">
                      <a16:colId xmlns:a16="http://schemas.microsoft.com/office/drawing/2014/main" val="402359570"/>
                    </a:ext>
                  </a:extLst>
                </a:gridCol>
              </a:tblGrid>
              <a:tr h="5593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Kumar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578539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A125BE1A-3DED-43D8-9D4B-B9FEE688C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54715"/>
              </p:ext>
            </p:extLst>
          </p:nvPr>
        </p:nvGraphicFramePr>
        <p:xfrm>
          <a:off x="6693095" y="3295206"/>
          <a:ext cx="256813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45">
                  <a:extLst>
                    <a:ext uri="{9D8B030D-6E8A-4147-A177-3AD203B41FA5}">
                      <a16:colId xmlns:a16="http://schemas.microsoft.com/office/drawing/2014/main" val="2631842480"/>
                    </a:ext>
                  </a:extLst>
                </a:gridCol>
                <a:gridCol w="856045">
                  <a:extLst>
                    <a:ext uri="{9D8B030D-6E8A-4147-A177-3AD203B41FA5}">
                      <a16:colId xmlns:a16="http://schemas.microsoft.com/office/drawing/2014/main" val="361017833"/>
                    </a:ext>
                  </a:extLst>
                </a:gridCol>
                <a:gridCol w="856045">
                  <a:extLst>
                    <a:ext uri="{9D8B030D-6E8A-4147-A177-3AD203B41FA5}">
                      <a16:colId xmlns:a16="http://schemas.microsoft.com/office/drawing/2014/main" val="402359570"/>
                    </a:ext>
                  </a:extLst>
                </a:gridCol>
              </a:tblGrid>
              <a:tr h="5593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Praveen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578539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FBD09A09-3CE3-48BD-BACE-F9F0793CEF0D}"/>
              </a:ext>
            </a:extLst>
          </p:cNvPr>
          <p:cNvSpPr/>
          <p:nvPr/>
        </p:nvSpPr>
        <p:spPr>
          <a:xfrm>
            <a:off x="3373902" y="3456984"/>
            <a:ext cx="414214" cy="1582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FE6A158-1A21-4C2C-BF1B-2B26B4BD5208}"/>
              </a:ext>
            </a:extLst>
          </p:cNvPr>
          <p:cNvSpPr/>
          <p:nvPr/>
        </p:nvSpPr>
        <p:spPr>
          <a:xfrm>
            <a:off x="6304672" y="3495745"/>
            <a:ext cx="414214" cy="1582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9DA51E-CDFB-49F7-9813-B958F2F9D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99034"/>
              </p:ext>
            </p:extLst>
          </p:nvPr>
        </p:nvGraphicFramePr>
        <p:xfrm>
          <a:off x="779976" y="2374900"/>
          <a:ext cx="880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012">
                  <a:extLst>
                    <a:ext uri="{9D8B030D-6E8A-4147-A177-3AD203B41FA5}">
                      <a16:colId xmlns:a16="http://schemas.microsoft.com/office/drawing/2014/main" val="528935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606055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4750BF5C-A1C8-419B-9A34-9F792BA97673}"/>
              </a:ext>
            </a:extLst>
          </p:cNvPr>
          <p:cNvSpPr/>
          <p:nvPr/>
        </p:nvSpPr>
        <p:spPr>
          <a:xfrm rot="5400000">
            <a:off x="887150" y="2883520"/>
            <a:ext cx="560971" cy="2623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DFF92-6519-4AB7-8001-AFCA937E5032}"/>
              </a:ext>
            </a:extLst>
          </p:cNvPr>
          <p:cNvSpPr txBox="1"/>
          <p:nvPr/>
        </p:nvSpPr>
        <p:spPr>
          <a:xfrm>
            <a:off x="1610040" y="2364902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84239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Dictionary Time complexity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A5F4241-F34B-4F82-A85B-48E22A474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Unordered</a:t>
            </a:r>
          </a:p>
          <a:p>
            <a:pPr lvl="1"/>
            <a:r>
              <a:rPr lang="en-US" altLang="en-US" dirty="0"/>
              <a:t>search : O(n) , insert : O(1), delete : O(n)</a:t>
            </a:r>
          </a:p>
          <a:p>
            <a:r>
              <a:rPr lang="en-US" altLang="en-US" sz="2400" dirty="0"/>
              <a:t>Ordered Array</a:t>
            </a:r>
          </a:p>
          <a:p>
            <a:pPr lvl="1"/>
            <a:r>
              <a:rPr lang="en-US" altLang="en-US" dirty="0"/>
              <a:t>search : O(</a:t>
            </a:r>
            <a:r>
              <a:rPr lang="en-US" altLang="en-US" dirty="0" err="1"/>
              <a:t>logn</a:t>
            </a:r>
            <a:r>
              <a:rPr lang="en-US" altLang="en-US" dirty="0"/>
              <a:t>) , insert : O(n), delete : O(n)</a:t>
            </a:r>
          </a:p>
          <a:p>
            <a:r>
              <a:rPr lang="en-US" altLang="en-US" sz="2400" dirty="0"/>
              <a:t>Ordered Linked List</a:t>
            </a:r>
          </a:p>
          <a:p>
            <a:pPr lvl="1"/>
            <a:r>
              <a:rPr lang="en-US" altLang="en-US" dirty="0"/>
              <a:t>search : O(n) , insert : O(n), delete : O(n)</a:t>
            </a:r>
          </a:p>
          <a:p>
            <a:pPr lvl="1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877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49ED1-1C7C-4038-8EC7-3AAC41AD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02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525395E41FC40B143496053B59309" ma:contentTypeVersion="4" ma:contentTypeDescription="Create a new document." ma:contentTypeScope="" ma:versionID="e1aea9e7d2ef9f6b8102cda2e952e7f0">
  <xsd:schema xmlns:xsd="http://www.w3.org/2001/XMLSchema" xmlns:xs="http://www.w3.org/2001/XMLSchema" xmlns:p="http://schemas.microsoft.com/office/2006/metadata/properties" xmlns:ns2="f4a321fe-2540-41fe-af76-bf9e86ef03f4" targetNamespace="http://schemas.microsoft.com/office/2006/metadata/properties" ma:root="true" ma:fieldsID="18ce7eaf534322a645540b1a92c997ed" ns2:_="">
    <xsd:import namespace="f4a321fe-2540-41fe-af76-bf9e86ef0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321fe-2540-41fe-af76-bf9e86ef0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AAE4DB-448A-451B-81D4-03773A3FF21C}"/>
</file>

<file path=customXml/itemProps2.xml><?xml version="1.0" encoding="utf-8"?>
<ds:datastoreItem xmlns:ds="http://schemas.openxmlformats.org/officeDocument/2006/customXml" ds:itemID="{42A02502-4909-4DA0-B251-32BFE8BC7F5E}"/>
</file>

<file path=customXml/itemProps3.xml><?xml version="1.0" encoding="utf-8"?>
<ds:datastoreItem xmlns:ds="http://schemas.openxmlformats.org/officeDocument/2006/customXml" ds:itemID="{CDB21286-AA6D-4CB2-834C-FCAAE3F362B6}"/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260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Office Theme</vt:lpstr>
      <vt:lpstr>Dictionary Data Structure</vt:lpstr>
      <vt:lpstr>Dictionary Data Structure</vt:lpstr>
      <vt:lpstr>Dictionary Example</vt:lpstr>
      <vt:lpstr>Dictionary ADT</vt:lpstr>
      <vt:lpstr>Dictionary Implementation using Linear List</vt:lpstr>
      <vt:lpstr>Dictionary Implementation using Linear List</vt:lpstr>
      <vt:lpstr>Dictionary Time complexity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Janardhan Naidu</dc:creator>
  <cp:lastModifiedBy>Janardhan Naidu</cp:lastModifiedBy>
  <cp:revision>33</cp:revision>
  <dcterms:created xsi:type="dcterms:W3CDTF">2020-08-25T14:48:16Z</dcterms:created>
  <dcterms:modified xsi:type="dcterms:W3CDTF">2020-12-15T09:54:31Z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0x010100090525395E41FC40B143496053B59309</vt:lpwstr>
  </property>
</Properties>
</file>