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2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12192000" cy="6858000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28" autoAdjust="0"/>
  </p:normalViewPr>
  <p:slideViewPr>
    <p:cSldViewPr>
      <p:cViewPr varScale="1">
        <p:scale>
          <a:sx n="64" d="100"/>
          <a:sy n="64" d="100"/>
        </p:scale>
        <p:origin x="9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FBD4567-EB42-4841-8FEB-6CA9E8C7CF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635B8A2-BEDA-4B92-AFCD-2E4D2751CF0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E727715A-6CE3-4F9F-BB45-136E161BE80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19100" y="701675"/>
            <a:ext cx="61579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D51A8A3-C894-4305-A219-B6351E6D19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4BB0DD2-9DB3-4C33-96CD-1E8752B9C5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6941EBF-EA95-469A-9959-DAE440F52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D98E3273-C8FD-48F9-9415-578AE90B40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32C9935C-5BFA-45DC-A30F-65D62252C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32862A9-DCDD-431F-BF45-4F03D659859C}" type="slidenum">
              <a:rPr lang="en-US" altLang="en-US" sz="1000">
                <a:solidFill>
                  <a:schemeClr val="tx1"/>
                </a:solidFill>
              </a:rPr>
              <a:pPr/>
              <a:t>2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14EA787D-DF71-4C04-ACA8-D2064F89FE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FF7EC18-3CE4-4876-8FA0-715EC7D4E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7DFEE42-EEBF-4D6E-A647-67DD9DDEA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75C240D-12EB-4190-A5D0-DBB9AB5E5B58}" type="slidenum">
              <a:rPr lang="en-US" altLang="en-US" sz="1000">
                <a:solidFill>
                  <a:schemeClr val="tx1"/>
                </a:solidFill>
              </a:rPr>
              <a:pPr/>
              <a:t>11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438AC8D9-46B6-4D4D-AD80-C5BC77C880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A4C55769-29AB-45E6-B902-885609DFE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0C9153AE-515E-42B8-875E-341488593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49F73B5-726B-42D0-AC3D-B68A2CB675AB}" type="slidenum">
              <a:rPr lang="en-US" altLang="en-US" sz="1000">
                <a:solidFill>
                  <a:schemeClr val="tx1"/>
                </a:solidFill>
              </a:rPr>
              <a:pPr/>
              <a:t>12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3CDBC1D2-334E-40FB-AAFE-E7EF98FCD7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0749E738-5C70-4DC8-B625-F2EB046F6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1C44C73C-48D3-43F4-8A1C-3D17D2574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9C78362-2B06-44A4-8CCD-98B7B5B70260}" type="slidenum">
              <a:rPr lang="en-US" altLang="en-US" sz="1000">
                <a:solidFill>
                  <a:schemeClr val="tx1"/>
                </a:solidFill>
              </a:rPr>
              <a:pPr/>
              <a:t>13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A05FF70-842D-4C35-8095-69AA95D42A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61C90FB7-E7AC-41E4-9901-FCFC70864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D9CA3C1A-4022-4671-B8A8-AA43B62AC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4B68199-5EFD-49D6-AA80-2B3FC6BB8608}" type="slidenum">
              <a:rPr lang="en-US" altLang="en-US" sz="1000">
                <a:solidFill>
                  <a:schemeClr val="tx1"/>
                </a:solidFill>
              </a:rPr>
              <a:pPr/>
              <a:t>14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D66D2E4-31E8-4EFE-8765-FCA9823840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6656C420-1121-4D64-A542-F7E57444D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F027EBB2-5DDA-459C-83C0-696DFDA17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6C4598CE-8D41-4AF8-BAC5-780C78FC6D17}" type="slidenum">
              <a:rPr lang="en-US" altLang="en-US" sz="1000">
                <a:solidFill>
                  <a:schemeClr val="tx1"/>
                </a:solidFill>
              </a:rPr>
              <a:pPr/>
              <a:t>15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1B4944A8-9037-4CEC-99F5-E26DD92206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BDE2C935-0AFF-4B9C-BF46-FD1444781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7343093-E535-4E23-8FD1-84B3FCAF3D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FAF109AF-5D06-4EBE-B005-E7088349D82F}" type="slidenum">
              <a:rPr lang="en-US" altLang="en-US" sz="1000">
                <a:solidFill>
                  <a:schemeClr val="tx1"/>
                </a:solidFill>
              </a:rPr>
              <a:pPr/>
              <a:t>3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FF7A4422-6229-4AC6-A244-E417CB66A9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8F65D1B0-AA9F-4B74-B677-B6E545DEE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B7947A77-655C-424E-A6FA-1BF773F86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E126C2E-55AF-40DF-93D4-5DBB5D73FC3C}" type="slidenum">
              <a:rPr lang="en-US" altLang="en-US" sz="1000">
                <a:solidFill>
                  <a:schemeClr val="tx1"/>
                </a:solidFill>
              </a:rPr>
              <a:pPr/>
              <a:t>4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359ADBC-A5B3-4C0A-BDE3-F16AD5E705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6F2165AC-665C-4433-BEF8-E062C90C4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59AFC43E-E27D-4118-B6AE-1830840C7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F3D0F484-497F-41DC-A7F1-64CAA85C1C15}" type="slidenum">
              <a:rPr lang="en-US" altLang="en-US" sz="1000">
                <a:solidFill>
                  <a:schemeClr val="tx1"/>
                </a:solidFill>
              </a:rPr>
              <a:pPr/>
              <a:t>5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567034B8-D3C3-4DFE-83D9-BDBBE2625A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5524D75B-A2A0-4E1C-BED2-353652979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1CE90320-7CE7-4215-BF93-468EBD8A9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17CF5F4-8E79-47BF-9078-CE54F733C941}" type="slidenum">
              <a:rPr lang="en-US" altLang="en-US" sz="1000">
                <a:solidFill>
                  <a:schemeClr val="tx1"/>
                </a:solidFill>
              </a:rPr>
              <a:pPr/>
              <a:t>6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5A41106F-DE7F-4F44-A1BA-9A1BE34A5B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1E98A81-1D76-44AC-A8A7-2B847FD45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E3B4FF63-D419-43F8-9D22-E9DFA994B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20CC918-0419-436C-B962-614C43122B19}" type="slidenum">
              <a:rPr lang="en-US" altLang="en-US" sz="1000">
                <a:solidFill>
                  <a:schemeClr val="tx1"/>
                </a:solidFill>
              </a:rPr>
              <a:pPr/>
              <a:t>7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A60B360C-BDB3-4386-BCC8-E53A9A7928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883FBB91-AF35-41EC-AE95-E42DDB278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F0D26A9A-824B-49C1-82D3-EC9E2B141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953A282E-ECDF-4C68-901E-12EBE98F5946}" type="slidenum">
              <a:rPr lang="en-US" altLang="en-US" sz="1000">
                <a:solidFill>
                  <a:schemeClr val="tx1"/>
                </a:solidFill>
              </a:rPr>
              <a:pPr/>
              <a:t>8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AAB8A216-A5E4-42EA-8DC3-E051491F98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791977A9-0D67-4283-A403-0417B0DC7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879E505B-BE73-4010-A822-5BA5E2C8C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451B20D-EC91-4E76-97EC-BB0E08C751B0}" type="slidenum">
              <a:rPr lang="en-US" altLang="en-US" sz="1000">
                <a:solidFill>
                  <a:schemeClr val="tx1"/>
                </a:solidFill>
              </a:rPr>
              <a:pPr/>
              <a:t>9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7586D8C6-35E0-4524-9D36-FF80FF5018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4AF37027-8C57-4A45-A94C-C5ABCE57F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C7FA2B28-8C9A-4E46-9ECB-A8104A201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7819460-E0B0-4804-9BB2-DD575687249A}" type="slidenum">
              <a:rPr lang="en-US" altLang="en-US" sz="1000">
                <a:solidFill>
                  <a:schemeClr val="tx1"/>
                </a:solidFill>
              </a:rPr>
              <a:pPr/>
              <a:t>10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C8FCF965-4065-48B6-830B-D32B85682E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B945452D-C401-401E-8DA5-162846A76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AE284F-068E-4EFC-866C-874ACBE29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6F50CB-2D22-42F2-9793-B9ABC6DF8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2CB242-8007-4A07-94A8-166D429ABE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7E96B-0A27-472F-B5C8-E20F933D1D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6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627101-998F-464E-A7BB-13DCF59487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EF854-7A35-4B1B-B78F-866BE8D2B3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1B8622-D759-49B3-895A-DA302F2F0E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378E39-E893-4122-A759-CC434D2B1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81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09A04D-91BD-430D-A43E-011ABC3BD1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3171D0-38D6-4CF0-AEC3-1CDE399E07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E6F2D3-31C3-459F-9438-082DE6C82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FBDF9-2DAF-4CF4-A09A-E3E66C69F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9BB2A9-1B8E-4269-BA2C-C950EC25C3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9F1CE1-C324-4764-80D4-08D3F3F633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0CA412-AABA-44BB-B203-8A8B62DAC9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D1337-ABCE-40E0-8494-610717FD01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00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5DF642-C851-46B8-B0A2-17D664594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39D795-6B16-4C27-A516-7C8F0C1EC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4738DC-F7B6-4E04-A7B8-7665618EE5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0DE4F-5E21-412D-9877-CA8ED482D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02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6FEED-EC48-48F0-AD13-7620E4D24D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CBF28-2DEF-479F-A448-D08FA8EA7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A3BFA9-8EE0-4343-981A-FF9B5C2593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CA5DA-26EA-4892-A714-32B89353F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50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1F996C-0A5A-4F25-854A-FE1302CBDB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FB2BEB-E6F8-4E37-9D08-2D5D230FD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05D20F8-6A11-4AC6-8288-4D5F89FBA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89FF9-64B0-44FA-B618-F52BCC4564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86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859C798-8F03-4735-9B9A-9B440F3E6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EC83FC-2A2D-462B-8EF8-BD0ABD71D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51E285-52D1-42BE-8D84-46FDB77BC2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A2407-4307-4156-A694-F77AE5B156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1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BB392D8-336E-44E8-A688-1874353D5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1F3185-287F-4D25-A916-F4EF33DE40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3504A3-BC26-4ABC-A06B-F9D5476BF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5C7FC7-2852-4A34-A580-D7AABAE64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0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5C860-0E10-4417-A8B7-4EB5D4AE6C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F500C-7D7F-4748-AF35-07AA90E04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0C390-8C9C-4CC1-926E-4E215BB38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936D3-4F0D-4862-8D83-960A018807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23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708B2-D3FC-4791-A41B-0F2B6C559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A45E6-E26A-4DBB-9A3C-ED5D36117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714A7-9D98-4EB0-BBAF-E5C7C6E4C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FB7CC-7378-4FE2-9FF9-09D8AF58BB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9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3B2197-0769-4C79-9247-DE5F1CB5D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4D8405-37F5-42D9-9973-1F214BD42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FA2621-D027-457F-8384-9484848391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695A9C2-3065-4388-9619-A01B050C63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7E17F62-7F89-48E0-ABD2-01DC4EFF16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1767016-1D15-4342-9BCD-E674A4C8D8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F3CE30-CA09-40DA-933C-57CDAC484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15383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C82F8E0-5A42-4B55-BCCA-CE2B89B3B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LL- Rotation</a:t>
            </a:r>
          </a:p>
        </p:txBody>
      </p:sp>
      <p:sp>
        <p:nvSpPr>
          <p:cNvPr id="62467" name="Oval 4">
            <a:extLst>
              <a:ext uri="{FF2B5EF4-FFF2-40B4-BE49-F238E27FC236}">
                <a16:creationId xmlns:a16="http://schemas.microsoft.com/office/drawing/2014/main" id="{6C5158C9-C027-430C-AC34-AA7B02A2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098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2468" name="Oval 5">
            <a:extLst>
              <a:ext uri="{FF2B5EF4-FFF2-40B4-BE49-F238E27FC236}">
                <a16:creationId xmlns:a16="http://schemas.microsoft.com/office/drawing/2014/main" id="{2A31395B-A02F-4EEA-9FB7-16CE6AF4D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469" name="Oval 6">
            <a:extLst>
              <a:ext uri="{FF2B5EF4-FFF2-40B4-BE49-F238E27FC236}">
                <a16:creationId xmlns:a16="http://schemas.microsoft.com/office/drawing/2014/main" id="{F4E84A4D-387E-43CE-9C5B-6C5A8366E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2470" name="Oval 7">
            <a:extLst>
              <a:ext uri="{FF2B5EF4-FFF2-40B4-BE49-F238E27FC236}">
                <a16:creationId xmlns:a16="http://schemas.microsoft.com/office/drawing/2014/main" id="{B7601DB5-2EF5-4080-8A7D-73D7B0365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004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2471" name="Oval 8">
            <a:extLst>
              <a:ext uri="{FF2B5EF4-FFF2-40B4-BE49-F238E27FC236}">
                <a16:creationId xmlns:a16="http://schemas.microsoft.com/office/drawing/2014/main" id="{C8303AA1-BC6C-4314-907B-95F8D2811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2860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472" name="Oval 9">
            <a:extLst>
              <a:ext uri="{FF2B5EF4-FFF2-40B4-BE49-F238E27FC236}">
                <a16:creationId xmlns:a16="http://schemas.microsoft.com/office/drawing/2014/main" id="{75F15416-7373-482A-A922-2900EDB6B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1242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473" name="Line 10">
            <a:extLst>
              <a:ext uri="{FF2B5EF4-FFF2-40B4-BE49-F238E27FC236}">
                <a16:creationId xmlns:a16="http://schemas.microsoft.com/office/drawing/2014/main" id="{33882BD7-9BE1-4F9D-90D1-E5F5D2CB6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667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1">
            <a:extLst>
              <a:ext uri="{FF2B5EF4-FFF2-40B4-BE49-F238E27FC236}">
                <a16:creationId xmlns:a16="http://schemas.microsoft.com/office/drawing/2014/main" id="{1153682E-F117-41E9-8EE7-CB9FBB9F4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670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12">
            <a:extLst>
              <a:ext uri="{FF2B5EF4-FFF2-40B4-BE49-F238E27FC236}">
                <a16:creationId xmlns:a16="http://schemas.microsoft.com/office/drawing/2014/main" id="{29CA5D87-BD24-4685-B08B-F3B40F856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82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Line 13">
            <a:extLst>
              <a:ext uri="{FF2B5EF4-FFF2-40B4-BE49-F238E27FC236}">
                <a16:creationId xmlns:a16="http://schemas.microsoft.com/office/drawing/2014/main" id="{B8F5F632-C235-4E6A-BDBE-2B8863313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5814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Line 14">
            <a:extLst>
              <a:ext uri="{FF2B5EF4-FFF2-40B4-BE49-F238E27FC236}">
                <a16:creationId xmlns:a16="http://schemas.microsoft.com/office/drawing/2014/main" id="{E2681BD5-E3C3-4741-ACC9-6513ECFA4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05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Text Box 15">
            <a:extLst>
              <a:ext uri="{FF2B5EF4-FFF2-40B4-BE49-F238E27FC236}">
                <a16:creationId xmlns:a16="http://schemas.microsoft.com/office/drawing/2014/main" id="{2C651C4F-7662-4349-B374-91752239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479" name="Text Box 16">
            <a:extLst>
              <a:ext uri="{FF2B5EF4-FFF2-40B4-BE49-F238E27FC236}">
                <a16:creationId xmlns:a16="http://schemas.microsoft.com/office/drawing/2014/main" id="{7FE076B9-CC21-4311-A76E-591960883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480" name="Text Box 18">
            <a:extLst>
              <a:ext uri="{FF2B5EF4-FFF2-40B4-BE49-F238E27FC236}">
                <a16:creationId xmlns:a16="http://schemas.microsoft.com/office/drawing/2014/main" id="{DFE52718-8EE7-4677-B6E6-5C8C1110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2481" name="Text Box 19">
            <a:extLst>
              <a:ext uri="{FF2B5EF4-FFF2-40B4-BE49-F238E27FC236}">
                <a16:creationId xmlns:a16="http://schemas.microsoft.com/office/drawing/2014/main" id="{AAC88AA8-8A79-49B2-AE9A-88A4D8A67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14801"/>
            <a:ext cx="60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2482" name="Text Box 20">
            <a:extLst>
              <a:ext uri="{FF2B5EF4-FFF2-40B4-BE49-F238E27FC236}">
                <a16:creationId xmlns:a16="http://schemas.microsoft.com/office/drawing/2014/main" id="{B69E751B-326B-49BF-B42E-EE1DBDA4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00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2483" name="Line 21">
            <a:extLst>
              <a:ext uri="{FF2B5EF4-FFF2-40B4-BE49-F238E27FC236}">
                <a16:creationId xmlns:a16="http://schemas.microsoft.com/office/drawing/2014/main" id="{1C41BA22-048C-4E68-8161-A8CA7F2D6E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7432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22">
            <a:extLst>
              <a:ext uri="{FF2B5EF4-FFF2-40B4-BE49-F238E27FC236}">
                <a16:creationId xmlns:a16="http://schemas.microsoft.com/office/drawing/2014/main" id="{1B3BDD6B-68D2-4A2B-A6F3-8C88C6B929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657600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23">
            <a:extLst>
              <a:ext uri="{FF2B5EF4-FFF2-40B4-BE49-F238E27FC236}">
                <a16:creationId xmlns:a16="http://schemas.microsoft.com/office/drawing/2014/main" id="{A4AB9A20-F7AF-425B-8D1B-6348D5BC6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457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Text Box 24">
            <a:extLst>
              <a:ext uri="{FF2B5EF4-FFF2-40B4-BE49-F238E27FC236}">
                <a16:creationId xmlns:a16="http://schemas.microsoft.com/office/drawing/2014/main" id="{982454CA-A04C-4A5F-8C62-C6BAA337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0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487" name="Text Box 27">
            <a:extLst>
              <a:ext uri="{FF2B5EF4-FFF2-40B4-BE49-F238E27FC236}">
                <a16:creationId xmlns:a16="http://schemas.microsoft.com/office/drawing/2014/main" id="{0967753D-6CDC-4A2D-92A0-266CCF79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24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488" name="Text Box 28">
            <a:extLst>
              <a:ext uri="{FF2B5EF4-FFF2-40B4-BE49-F238E27FC236}">
                <a16:creationId xmlns:a16="http://schemas.microsoft.com/office/drawing/2014/main" id="{BFB859FF-57F5-4106-82C9-87C51977F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910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h+1</a:t>
            </a:r>
          </a:p>
        </p:txBody>
      </p:sp>
      <p:sp>
        <p:nvSpPr>
          <p:cNvPr id="62489" name="Text Box 29">
            <a:extLst>
              <a:ext uri="{FF2B5EF4-FFF2-40B4-BE49-F238E27FC236}">
                <a16:creationId xmlns:a16="http://schemas.microsoft.com/office/drawing/2014/main" id="{EDECE30C-5874-4FC7-843B-E8B9D268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19601"/>
            <a:ext cx="60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2490" name="Line 31">
            <a:extLst>
              <a:ext uri="{FF2B5EF4-FFF2-40B4-BE49-F238E27FC236}">
                <a16:creationId xmlns:a16="http://schemas.microsoft.com/office/drawing/2014/main" id="{605A1022-909A-4DC2-B4D2-543AC36EC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670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Text Box 32">
            <a:extLst>
              <a:ext uri="{FF2B5EF4-FFF2-40B4-BE49-F238E27FC236}">
                <a16:creationId xmlns:a16="http://schemas.microsoft.com/office/drawing/2014/main" id="{CCF0E517-946D-4870-AC63-215676591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00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2492" name="Line 33">
            <a:extLst>
              <a:ext uri="{FF2B5EF4-FFF2-40B4-BE49-F238E27FC236}">
                <a16:creationId xmlns:a16="http://schemas.microsoft.com/office/drawing/2014/main" id="{582CA6CD-F1E3-4F3E-9265-81A52C275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7432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34">
            <a:extLst>
              <a:ext uri="{FF2B5EF4-FFF2-40B4-BE49-F238E27FC236}">
                <a16:creationId xmlns:a16="http://schemas.microsoft.com/office/drawing/2014/main" id="{5D93C902-AE22-47BA-885D-A1EAE1A664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2743200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Text Box 35">
            <a:extLst>
              <a:ext uri="{FF2B5EF4-FFF2-40B4-BE49-F238E27FC236}">
                <a16:creationId xmlns:a16="http://schemas.microsoft.com/office/drawing/2014/main" id="{BB8155DB-6A09-4471-A7E7-831E20577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766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h+1</a:t>
            </a:r>
          </a:p>
        </p:txBody>
      </p:sp>
      <p:sp>
        <p:nvSpPr>
          <p:cNvPr id="62495" name="Line 36">
            <a:extLst>
              <a:ext uri="{FF2B5EF4-FFF2-40B4-BE49-F238E27FC236}">
                <a16:creationId xmlns:a16="http://schemas.microsoft.com/office/drawing/2014/main" id="{D44FDB0B-7BFE-45F5-9D87-26B07ABF22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35814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6" name="Text Box 37">
            <a:extLst>
              <a:ext uri="{FF2B5EF4-FFF2-40B4-BE49-F238E27FC236}">
                <a16:creationId xmlns:a16="http://schemas.microsoft.com/office/drawing/2014/main" id="{21E1637C-50D8-484D-9008-11D02E0D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114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2497" name="Line 38">
            <a:extLst>
              <a:ext uri="{FF2B5EF4-FFF2-40B4-BE49-F238E27FC236}">
                <a16:creationId xmlns:a16="http://schemas.microsoft.com/office/drawing/2014/main" id="{CC462142-D49D-4F19-BDFD-962FF2FE9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3581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8" name="Text Box 39">
            <a:extLst>
              <a:ext uri="{FF2B5EF4-FFF2-40B4-BE49-F238E27FC236}">
                <a16:creationId xmlns:a16="http://schemas.microsoft.com/office/drawing/2014/main" id="{F86D069F-F12D-4536-B227-E9B1BF821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4114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2499" name="Text Box 41">
            <a:extLst>
              <a:ext uri="{FF2B5EF4-FFF2-40B4-BE49-F238E27FC236}">
                <a16:creationId xmlns:a16="http://schemas.microsoft.com/office/drawing/2014/main" id="{54E4BBB9-A2C0-48F4-85EC-2A8F7344F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500" name="Text Box 42">
            <a:extLst>
              <a:ext uri="{FF2B5EF4-FFF2-40B4-BE49-F238E27FC236}">
                <a16:creationId xmlns:a16="http://schemas.microsoft.com/office/drawing/2014/main" id="{0C469CBF-6F0F-4610-9ADB-86BAF9A0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501" name="Text Box 43">
            <a:extLst>
              <a:ext uri="{FF2B5EF4-FFF2-40B4-BE49-F238E27FC236}">
                <a16:creationId xmlns:a16="http://schemas.microsoft.com/office/drawing/2014/main" id="{D9E7D8BF-304B-4E94-A117-BA88B86B3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1"/>
            <a:ext cx="19812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Before insertion</a:t>
            </a:r>
          </a:p>
        </p:txBody>
      </p:sp>
      <p:sp>
        <p:nvSpPr>
          <p:cNvPr id="62502" name="Text Box 44">
            <a:extLst>
              <a:ext uri="{FF2B5EF4-FFF2-40B4-BE49-F238E27FC236}">
                <a16:creationId xmlns:a16="http://schemas.microsoft.com/office/drawing/2014/main" id="{3FA71152-FE46-4D99-893B-9D5822C4E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6401"/>
            <a:ext cx="25146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After inserting into B</a:t>
            </a:r>
            <a:r>
              <a:rPr lang="en-US" altLang="en-US" sz="2000" baseline="-25000">
                <a:solidFill>
                  <a:schemeClr val="bg1"/>
                </a:solidFill>
              </a:rPr>
              <a:t>L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62503" name="Text Box 45">
            <a:extLst>
              <a:ext uri="{FF2B5EF4-FFF2-40B4-BE49-F238E27FC236}">
                <a16:creationId xmlns:a16="http://schemas.microsoft.com/office/drawing/2014/main" id="{6CCE073E-80E6-45B6-A8A2-7EF122002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486401"/>
            <a:ext cx="25146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After LL - Rotation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6CACE69-4562-4192-89A4-25A26A1BC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LR - Rotation</a:t>
            </a:r>
          </a:p>
        </p:txBody>
      </p:sp>
      <p:sp>
        <p:nvSpPr>
          <p:cNvPr id="63491" name="Oval 4">
            <a:extLst>
              <a:ext uri="{FF2B5EF4-FFF2-40B4-BE49-F238E27FC236}">
                <a16:creationId xmlns:a16="http://schemas.microsoft.com/office/drawing/2014/main" id="{10425AF4-5E87-49F4-9C2F-26229631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098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3492" name="Oval 5">
            <a:extLst>
              <a:ext uri="{FF2B5EF4-FFF2-40B4-BE49-F238E27FC236}">
                <a16:creationId xmlns:a16="http://schemas.microsoft.com/office/drawing/2014/main" id="{AE4E5E24-BEF5-4E0D-91D5-21C22973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3493" name="Line 6">
            <a:extLst>
              <a:ext uri="{FF2B5EF4-FFF2-40B4-BE49-F238E27FC236}">
                <a16:creationId xmlns:a16="http://schemas.microsoft.com/office/drawing/2014/main" id="{CADC39C8-E2E2-4BAE-8BCC-7915DA772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667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7">
            <a:extLst>
              <a:ext uri="{FF2B5EF4-FFF2-40B4-BE49-F238E27FC236}">
                <a16:creationId xmlns:a16="http://schemas.microsoft.com/office/drawing/2014/main" id="{3532BFE9-F781-4937-810D-EF338E1FE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670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8">
            <a:extLst>
              <a:ext uri="{FF2B5EF4-FFF2-40B4-BE49-F238E27FC236}">
                <a16:creationId xmlns:a16="http://schemas.microsoft.com/office/drawing/2014/main" id="{CEB095B3-719D-413E-80A6-0C432E797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82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9">
            <a:extLst>
              <a:ext uri="{FF2B5EF4-FFF2-40B4-BE49-F238E27FC236}">
                <a16:creationId xmlns:a16="http://schemas.microsoft.com/office/drawing/2014/main" id="{9CBA682F-FE79-43E7-9BE7-AD3943EA5F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5814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0">
            <a:extLst>
              <a:ext uri="{FF2B5EF4-FFF2-40B4-BE49-F238E27FC236}">
                <a16:creationId xmlns:a16="http://schemas.microsoft.com/office/drawing/2014/main" id="{EDC26939-8DAE-411D-852F-90B797E5B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05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1">
            <a:extLst>
              <a:ext uri="{FF2B5EF4-FFF2-40B4-BE49-F238E27FC236}">
                <a16:creationId xmlns:a16="http://schemas.microsoft.com/office/drawing/2014/main" id="{AFFA285D-A7D7-4FD6-9BF7-DD0B72D5D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3499" name="Text Box 12">
            <a:extLst>
              <a:ext uri="{FF2B5EF4-FFF2-40B4-BE49-F238E27FC236}">
                <a16:creationId xmlns:a16="http://schemas.microsoft.com/office/drawing/2014/main" id="{4109FDFA-7020-4306-940B-3583F50F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500" name="Text Box 13">
            <a:extLst>
              <a:ext uri="{FF2B5EF4-FFF2-40B4-BE49-F238E27FC236}">
                <a16:creationId xmlns:a16="http://schemas.microsoft.com/office/drawing/2014/main" id="{4E27CF27-2D73-4A09-9523-5327D3AE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501" name="Text Box 14">
            <a:extLst>
              <a:ext uri="{FF2B5EF4-FFF2-40B4-BE49-F238E27FC236}">
                <a16:creationId xmlns:a16="http://schemas.microsoft.com/office/drawing/2014/main" id="{49E911B4-4C90-45A4-B675-4A6592238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14801"/>
            <a:ext cx="60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502" name="Text Box 15">
            <a:extLst>
              <a:ext uri="{FF2B5EF4-FFF2-40B4-BE49-F238E27FC236}">
                <a16:creationId xmlns:a16="http://schemas.microsoft.com/office/drawing/2014/main" id="{1B1CDC29-D21C-4576-907A-8908E6A91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00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503" name="Text Box 16">
            <a:extLst>
              <a:ext uri="{FF2B5EF4-FFF2-40B4-BE49-F238E27FC236}">
                <a16:creationId xmlns:a16="http://schemas.microsoft.com/office/drawing/2014/main" id="{0615AC31-2542-4F45-A75E-D427AA17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867401"/>
            <a:ext cx="25908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After inserting into B</a:t>
            </a:r>
            <a:r>
              <a:rPr lang="en-US" altLang="en-US" sz="2000" baseline="-25000">
                <a:solidFill>
                  <a:schemeClr val="bg1"/>
                </a:solidFill>
              </a:rPr>
              <a:t>R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63504" name="Oval 17">
            <a:extLst>
              <a:ext uri="{FF2B5EF4-FFF2-40B4-BE49-F238E27FC236}">
                <a16:creationId xmlns:a16="http://schemas.microsoft.com/office/drawing/2014/main" id="{9C7CB650-CFEC-40F2-A5D8-048BFF04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574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3505" name="Oval 18">
            <a:extLst>
              <a:ext uri="{FF2B5EF4-FFF2-40B4-BE49-F238E27FC236}">
                <a16:creationId xmlns:a16="http://schemas.microsoft.com/office/drawing/2014/main" id="{3B5425F8-B33A-4A96-9814-52453888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63506" name="Line 19">
            <a:extLst>
              <a:ext uri="{FF2B5EF4-FFF2-40B4-BE49-F238E27FC236}">
                <a16:creationId xmlns:a16="http://schemas.microsoft.com/office/drawing/2014/main" id="{65B18847-E7D6-400C-A8E1-25092DAEF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14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0">
            <a:extLst>
              <a:ext uri="{FF2B5EF4-FFF2-40B4-BE49-F238E27FC236}">
                <a16:creationId xmlns:a16="http://schemas.microsoft.com/office/drawing/2014/main" id="{9948AFFA-9295-40FC-8EDA-D978EA902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514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1">
            <a:extLst>
              <a:ext uri="{FF2B5EF4-FFF2-40B4-BE49-F238E27FC236}">
                <a16:creationId xmlns:a16="http://schemas.microsoft.com/office/drawing/2014/main" id="{3B3EB8E4-C439-4C39-9DD9-3D02962593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67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2">
            <a:extLst>
              <a:ext uri="{FF2B5EF4-FFF2-40B4-BE49-F238E27FC236}">
                <a16:creationId xmlns:a16="http://schemas.microsoft.com/office/drawing/2014/main" id="{87BD3826-09AD-4F86-A68C-F92CC60318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429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3">
            <a:extLst>
              <a:ext uri="{FF2B5EF4-FFF2-40B4-BE49-F238E27FC236}">
                <a16:creationId xmlns:a16="http://schemas.microsoft.com/office/drawing/2014/main" id="{38A18AE8-33A5-4DF1-9361-F6F93F6FC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352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Text Box 24">
            <a:extLst>
              <a:ext uri="{FF2B5EF4-FFF2-40B4-BE49-F238E27FC236}">
                <a16:creationId xmlns:a16="http://schemas.microsoft.com/office/drawing/2014/main" id="{C03E28FB-041F-40C8-BDC0-FECAA612D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3512" name="Text Box 25">
            <a:extLst>
              <a:ext uri="{FF2B5EF4-FFF2-40B4-BE49-F238E27FC236}">
                <a16:creationId xmlns:a16="http://schemas.microsoft.com/office/drawing/2014/main" id="{BB574499-0537-4023-B322-D22A3CBF9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513" name="Text Box 26">
            <a:extLst>
              <a:ext uri="{FF2B5EF4-FFF2-40B4-BE49-F238E27FC236}">
                <a16:creationId xmlns:a16="http://schemas.microsoft.com/office/drawing/2014/main" id="{54E91565-79B4-4016-968A-B9E0558E2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62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514" name="Text Box 28">
            <a:extLst>
              <a:ext uri="{FF2B5EF4-FFF2-40B4-BE49-F238E27FC236}">
                <a16:creationId xmlns:a16="http://schemas.microsoft.com/office/drawing/2014/main" id="{A25F2877-8C77-4D63-B1C1-81807DF1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71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515" name="Oval 30">
            <a:extLst>
              <a:ext uri="{FF2B5EF4-FFF2-40B4-BE49-F238E27FC236}">
                <a16:creationId xmlns:a16="http://schemas.microsoft.com/office/drawing/2014/main" id="{9571EB06-40DA-4204-8C62-A791E4945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3516" name="Line 31">
            <a:extLst>
              <a:ext uri="{FF2B5EF4-FFF2-40B4-BE49-F238E27FC236}">
                <a16:creationId xmlns:a16="http://schemas.microsoft.com/office/drawing/2014/main" id="{C6653C7A-6058-4DE3-8151-7DA15F648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>
            <a:extLst>
              <a:ext uri="{FF2B5EF4-FFF2-40B4-BE49-F238E27FC236}">
                <a16:creationId xmlns:a16="http://schemas.microsoft.com/office/drawing/2014/main" id="{84DC0B45-C58C-4F84-986F-515365081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4958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Text Box 33">
            <a:extLst>
              <a:ext uri="{FF2B5EF4-FFF2-40B4-BE49-F238E27FC236}">
                <a16:creationId xmlns:a16="http://schemas.microsoft.com/office/drawing/2014/main" id="{0A970F4A-A2F2-4785-B521-8236F829D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91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3519" name="Text Box 34">
            <a:extLst>
              <a:ext uri="{FF2B5EF4-FFF2-40B4-BE49-F238E27FC236}">
                <a16:creationId xmlns:a16="http://schemas.microsoft.com/office/drawing/2014/main" id="{4BA1C05B-529F-4755-BE24-54A8D6070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81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3520" name="Text Box 35">
            <a:extLst>
              <a:ext uri="{FF2B5EF4-FFF2-40B4-BE49-F238E27FC236}">
                <a16:creationId xmlns:a16="http://schemas.microsoft.com/office/drawing/2014/main" id="{6227D825-E532-4670-982C-F40B02CF7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3521" name="Oval 36">
            <a:extLst>
              <a:ext uri="{FF2B5EF4-FFF2-40B4-BE49-F238E27FC236}">
                <a16:creationId xmlns:a16="http://schemas.microsoft.com/office/drawing/2014/main" id="{A347667F-0EA9-42BC-AF56-248AB348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19812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3522" name="Oval 37">
            <a:extLst>
              <a:ext uri="{FF2B5EF4-FFF2-40B4-BE49-F238E27FC236}">
                <a16:creationId xmlns:a16="http://schemas.microsoft.com/office/drawing/2014/main" id="{5950BAAE-C5E6-4734-9333-9A772A1B5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8194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63523" name="Line 38">
            <a:extLst>
              <a:ext uri="{FF2B5EF4-FFF2-40B4-BE49-F238E27FC236}">
                <a16:creationId xmlns:a16="http://schemas.microsoft.com/office/drawing/2014/main" id="{95116615-2BA9-4873-9C94-39193A54D1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2438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>
            <a:extLst>
              <a:ext uri="{FF2B5EF4-FFF2-40B4-BE49-F238E27FC236}">
                <a16:creationId xmlns:a16="http://schemas.microsoft.com/office/drawing/2014/main" id="{8E1F2F12-98CB-4113-B403-6FB71D980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76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>
            <a:extLst>
              <a:ext uri="{FF2B5EF4-FFF2-40B4-BE49-F238E27FC236}">
                <a16:creationId xmlns:a16="http://schemas.microsoft.com/office/drawing/2014/main" id="{4C6750F9-5C1A-49E8-84F9-655EFD5F43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33528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Line 41">
            <a:extLst>
              <a:ext uri="{FF2B5EF4-FFF2-40B4-BE49-F238E27FC236}">
                <a16:creationId xmlns:a16="http://schemas.microsoft.com/office/drawing/2014/main" id="{9B906EDE-A23C-4AF2-84B0-0B7B4264D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23622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7" name="Text Box 42">
            <a:extLst>
              <a:ext uri="{FF2B5EF4-FFF2-40B4-BE49-F238E27FC236}">
                <a16:creationId xmlns:a16="http://schemas.microsoft.com/office/drawing/2014/main" id="{2F1717E2-7289-4225-815C-E2E7CDD64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3528" name="Text Box 43">
            <a:extLst>
              <a:ext uri="{FF2B5EF4-FFF2-40B4-BE49-F238E27FC236}">
                <a16:creationId xmlns:a16="http://schemas.microsoft.com/office/drawing/2014/main" id="{BF7CE8B7-97C2-4261-BCA6-7CD0BD7C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3529" name="Text Box 44">
            <a:extLst>
              <a:ext uri="{FF2B5EF4-FFF2-40B4-BE49-F238E27FC236}">
                <a16:creationId xmlns:a16="http://schemas.microsoft.com/office/drawing/2014/main" id="{6EEF442F-8832-4ACE-97C5-D553CED8D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8862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530" name="Text Box 45">
            <a:extLst>
              <a:ext uri="{FF2B5EF4-FFF2-40B4-BE49-F238E27FC236}">
                <a16:creationId xmlns:a16="http://schemas.microsoft.com/office/drawing/2014/main" id="{E9687973-EDD1-4670-8CE2-70BE0215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0" y="3962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531" name="Oval 46">
            <a:extLst>
              <a:ext uri="{FF2B5EF4-FFF2-40B4-BE49-F238E27FC236}">
                <a16:creationId xmlns:a16="http://schemas.microsoft.com/office/drawing/2014/main" id="{7E44CEFF-D1C0-4F95-BC78-030E40B4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28956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63532" name="Line 47">
            <a:extLst>
              <a:ext uri="{FF2B5EF4-FFF2-40B4-BE49-F238E27FC236}">
                <a16:creationId xmlns:a16="http://schemas.microsoft.com/office/drawing/2014/main" id="{1CD153A4-1A9E-4AB1-A29E-FBF55D9CE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48800" y="3352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48">
            <a:extLst>
              <a:ext uri="{FF2B5EF4-FFF2-40B4-BE49-F238E27FC236}">
                <a16:creationId xmlns:a16="http://schemas.microsoft.com/office/drawing/2014/main" id="{54FF13F7-FDD0-4DE8-8FAC-8E15A6A40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0800" y="33528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Text Box 49">
            <a:extLst>
              <a:ext uri="{FF2B5EF4-FFF2-40B4-BE49-F238E27FC236}">
                <a16:creationId xmlns:a16="http://schemas.microsoft.com/office/drawing/2014/main" id="{FFBCA53C-C2FB-4A53-BD44-EA81506C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0" y="3048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535" name="Text Box 50">
            <a:extLst>
              <a:ext uri="{FF2B5EF4-FFF2-40B4-BE49-F238E27FC236}">
                <a16:creationId xmlns:a16="http://schemas.microsoft.com/office/drawing/2014/main" id="{04393C3D-8BE5-4AD3-A2F9-570E5EBF4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3962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3536" name="Text Box 51">
            <a:extLst>
              <a:ext uri="{FF2B5EF4-FFF2-40B4-BE49-F238E27FC236}">
                <a16:creationId xmlns:a16="http://schemas.microsoft.com/office/drawing/2014/main" id="{50FFB49E-0E4D-4BAE-B862-37F2933E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3537" name="Text Box 52">
            <a:extLst>
              <a:ext uri="{FF2B5EF4-FFF2-40B4-BE49-F238E27FC236}">
                <a16:creationId xmlns:a16="http://schemas.microsoft.com/office/drawing/2014/main" id="{FC1FA7B1-EBB3-48A1-9658-29A1868E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86401"/>
            <a:ext cx="19812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Before insertion</a:t>
            </a:r>
          </a:p>
        </p:txBody>
      </p:sp>
      <p:sp>
        <p:nvSpPr>
          <p:cNvPr id="63538" name="Text Box 54">
            <a:extLst>
              <a:ext uri="{FF2B5EF4-FFF2-40B4-BE49-F238E27FC236}">
                <a16:creationId xmlns:a16="http://schemas.microsoft.com/office/drawing/2014/main" id="{BEBBD619-6BBB-4301-9650-5BB83BD19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334001"/>
            <a:ext cx="20574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After LR Rotation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6924080-2262-4FDF-BEC4-1AFC176A1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for AVL Tree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7ED3CB7-894B-47D3-9180-DFB4FC305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6 possible cases for rebalance the AVL tree</a:t>
            </a:r>
          </a:p>
          <a:p>
            <a:pPr lvl="1"/>
            <a:r>
              <a:rPr lang="en-US" altLang="en-US"/>
              <a:t>R0 rotation – node is deleted at right subtree and left subtree balance factor is 0</a:t>
            </a:r>
          </a:p>
          <a:p>
            <a:pPr lvl="1"/>
            <a:r>
              <a:rPr lang="en-US" altLang="en-US"/>
              <a:t>R1 rotation</a:t>
            </a:r>
          </a:p>
          <a:p>
            <a:pPr lvl="1"/>
            <a:r>
              <a:rPr lang="en-US" altLang="en-US"/>
              <a:t>R-1 rotation</a:t>
            </a:r>
          </a:p>
          <a:p>
            <a:pPr lvl="1"/>
            <a:r>
              <a:rPr lang="en-US" altLang="en-US"/>
              <a:t>L0 rotation</a:t>
            </a:r>
          </a:p>
          <a:p>
            <a:pPr lvl="1"/>
            <a:r>
              <a:rPr lang="en-US" altLang="en-US"/>
              <a:t>L1 rotation</a:t>
            </a:r>
          </a:p>
          <a:p>
            <a:pPr lvl="1"/>
            <a:r>
              <a:rPr lang="en-US" altLang="en-US"/>
              <a:t>L-1 rotation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AB291F9-BB53-4EB2-836F-10C69B0F9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R0 - Rotation</a:t>
            </a:r>
          </a:p>
        </p:txBody>
      </p:sp>
      <p:sp>
        <p:nvSpPr>
          <p:cNvPr id="65539" name="Oval 4">
            <a:extLst>
              <a:ext uri="{FF2B5EF4-FFF2-40B4-BE49-F238E27FC236}">
                <a16:creationId xmlns:a16="http://schemas.microsoft.com/office/drawing/2014/main" id="{E782E4B4-F2FD-4980-8A20-99F5CB68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098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5540" name="Oval 5">
            <a:extLst>
              <a:ext uri="{FF2B5EF4-FFF2-40B4-BE49-F238E27FC236}">
                <a16:creationId xmlns:a16="http://schemas.microsoft.com/office/drawing/2014/main" id="{A40811D9-D4A8-4C30-BCBC-2AE253D1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5541" name="Line 6">
            <a:extLst>
              <a:ext uri="{FF2B5EF4-FFF2-40B4-BE49-F238E27FC236}">
                <a16:creationId xmlns:a16="http://schemas.microsoft.com/office/drawing/2014/main" id="{F66E8F53-CDBF-4F47-BEA0-624973123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667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Line 7">
            <a:extLst>
              <a:ext uri="{FF2B5EF4-FFF2-40B4-BE49-F238E27FC236}">
                <a16:creationId xmlns:a16="http://schemas.microsoft.com/office/drawing/2014/main" id="{1387B17E-1A77-4B6E-B4EC-81A1FBA37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670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8">
            <a:extLst>
              <a:ext uri="{FF2B5EF4-FFF2-40B4-BE49-F238E27FC236}">
                <a16:creationId xmlns:a16="http://schemas.microsoft.com/office/drawing/2014/main" id="{1EEED367-107C-40CA-9342-C22C5508B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82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9">
            <a:extLst>
              <a:ext uri="{FF2B5EF4-FFF2-40B4-BE49-F238E27FC236}">
                <a16:creationId xmlns:a16="http://schemas.microsoft.com/office/drawing/2014/main" id="{BDDD156C-7D2B-4E18-97AF-C5BD65420F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5814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10">
            <a:extLst>
              <a:ext uri="{FF2B5EF4-FFF2-40B4-BE49-F238E27FC236}">
                <a16:creationId xmlns:a16="http://schemas.microsoft.com/office/drawing/2014/main" id="{C2466524-2CE9-4A42-BFD6-78C2CC16E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05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Text Box 11">
            <a:extLst>
              <a:ext uri="{FF2B5EF4-FFF2-40B4-BE49-F238E27FC236}">
                <a16:creationId xmlns:a16="http://schemas.microsoft.com/office/drawing/2014/main" id="{BCEA18AD-CEB6-47E8-AA4E-B7E7EEECD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5547" name="Text Box 12">
            <a:extLst>
              <a:ext uri="{FF2B5EF4-FFF2-40B4-BE49-F238E27FC236}">
                <a16:creationId xmlns:a16="http://schemas.microsoft.com/office/drawing/2014/main" id="{337B59E7-535C-42BD-B222-11E94C402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548" name="Text Box 13">
            <a:extLst>
              <a:ext uri="{FF2B5EF4-FFF2-40B4-BE49-F238E27FC236}">
                <a16:creationId xmlns:a16="http://schemas.microsoft.com/office/drawing/2014/main" id="{8A6018EF-BFCF-4DFE-B3A0-8196BB8AE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5549" name="Text Box 14">
            <a:extLst>
              <a:ext uri="{FF2B5EF4-FFF2-40B4-BE49-F238E27FC236}">
                <a16:creationId xmlns:a16="http://schemas.microsoft.com/office/drawing/2014/main" id="{B9E59B98-98E4-49EE-88CA-268344D2D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14801"/>
            <a:ext cx="60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5550" name="Text Box 15">
            <a:extLst>
              <a:ext uri="{FF2B5EF4-FFF2-40B4-BE49-F238E27FC236}">
                <a16:creationId xmlns:a16="http://schemas.microsoft.com/office/drawing/2014/main" id="{F3E65C35-D921-442D-8738-FB24A255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00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5551" name="Text Box 16">
            <a:extLst>
              <a:ext uri="{FF2B5EF4-FFF2-40B4-BE49-F238E27FC236}">
                <a16:creationId xmlns:a16="http://schemas.microsoft.com/office/drawing/2014/main" id="{79DC174B-2BFA-4B0F-9690-02FBECEB4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1"/>
            <a:ext cx="19812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Before deletion</a:t>
            </a:r>
          </a:p>
        </p:txBody>
      </p:sp>
      <p:sp>
        <p:nvSpPr>
          <p:cNvPr id="65552" name="Oval 17">
            <a:extLst>
              <a:ext uri="{FF2B5EF4-FFF2-40B4-BE49-F238E27FC236}">
                <a16:creationId xmlns:a16="http://schemas.microsoft.com/office/drawing/2014/main" id="{4A39F9A0-0510-4918-8CD1-54DE7A7F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574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5553" name="Oval 18">
            <a:extLst>
              <a:ext uri="{FF2B5EF4-FFF2-40B4-BE49-F238E27FC236}">
                <a16:creationId xmlns:a16="http://schemas.microsoft.com/office/drawing/2014/main" id="{0342E33B-B3A4-496D-9C95-0F8FCECD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5554" name="Line 19">
            <a:extLst>
              <a:ext uri="{FF2B5EF4-FFF2-40B4-BE49-F238E27FC236}">
                <a16:creationId xmlns:a16="http://schemas.microsoft.com/office/drawing/2014/main" id="{7EF36988-FFB1-4C57-A1C5-32C9E13098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514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5" name="Line 20">
            <a:extLst>
              <a:ext uri="{FF2B5EF4-FFF2-40B4-BE49-F238E27FC236}">
                <a16:creationId xmlns:a16="http://schemas.microsoft.com/office/drawing/2014/main" id="{D21FD793-878E-40A5-9C1B-B497CD838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14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Line 21">
            <a:extLst>
              <a:ext uri="{FF2B5EF4-FFF2-40B4-BE49-F238E27FC236}">
                <a16:creationId xmlns:a16="http://schemas.microsoft.com/office/drawing/2014/main" id="{E490A560-2630-4D2F-B21F-2D5D39727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67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7" name="Line 22">
            <a:extLst>
              <a:ext uri="{FF2B5EF4-FFF2-40B4-BE49-F238E27FC236}">
                <a16:creationId xmlns:a16="http://schemas.microsoft.com/office/drawing/2014/main" id="{FA531AE9-1021-4E67-8A6A-5E9A65118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29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Line 23">
            <a:extLst>
              <a:ext uri="{FF2B5EF4-FFF2-40B4-BE49-F238E27FC236}">
                <a16:creationId xmlns:a16="http://schemas.microsoft.com/office/drawing/2014/main" id="{38A5F9DD-9D6C-41C6-89F1-010488E91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Text Box 24">
            <a:extLst>
              <a:ext uri="{FF2B5EF4-FFF2-40B4-BE49-F238E27FC236}">
                <a16:creationId xmlns:a16="http://schemas.microsoft.com/office/drawing/2014/main" id="{509BBD5B-1EC1-4F85-8E0C-39B9F894C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5560" name="Text Box 25">
            <a:extLst>
              <a:ext uri="{FF2B5EF4-FFF2-40B4-BE49-F238E27FC236}">
                <a16:creationId xmlns:a16="http://schemas.microsoft.com/office/drawing/2014/main" id="{0DB6F649-2A4C-4CE5-A287-9435DF40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561" name="Text Box 26">
            <a:extLst>
              <a:ext uri="{FF2B5EF4-FFF2-40B4-BE49-F238E27FC236}">
                <a16:creationId xmlns:a16="http://schemas.microsoft.com/office/drawing/2014/main" id="{17E61F55-89A6-4DE0-920F-8F53AC114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62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5562" name="Text Box 27">
            <a:extLst>
              <a:ext uri="{FF2B5EF4-FFF2-40B4-BE49-F238E27FC236}">
                <a16:creationId xmlns:a16="http://schemas.microsoft.com/office/drawing/2014/main" id="{913EED56-176A-4953-A348-46CD2CB47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962401"/>
            <a:ext cx="60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5563" name="Text Box 28">
            <a:extLst>
              <a:ext uri="{FF2B5EF4-FFF2-40B4-BE49-F238E27FC236}">
                <a16:creationId xmlns:a16="http://schemas.microsoft.com/office/drawing/2014/main" id="{BECC3F2F-563C-4A71-AF72-ED86C3B47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0480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5564" name="Text Box 29">
            <a:extLst>
              <a:ext uri="{FF2B5EF4-FFF2-40B4-BE49-F238E27FC236}">
                <a16:creationId xmlns:a16="http://schemas.microsoft.com/office/drawing/2014/main" id="{FB532530-4C48-462E-ABB0-24B3EBF39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9812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After deletion</a:t>
            </a:r>
          </a:p>
        </p:txBody>
      </p:sp>
      <p:sp>
        <p:nvSpPr>
          <p:cNvPr id="65565" name="Oval 30">
            <a:extLst>
              <a:ext uri="{FF2B5EF4-FFF2-40B4-BE49-F238E27FC236}">
                <a16:creationId xmlns:a16="http://schemas.microsoft.com/office/drawing/2014/main" id="{63781730-17ED-4583-B376-6CE72078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2860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65566" name="Oval 31">
            <a:extLst>
              <a:ext uri="{FF2B5EF4-FFF2-40B4-BE49-F238E27FC236}">
                <a16:creationId xmlns:a16="http://schemas.microsoft.com/office/drawing/2014/main" id="{4076D916-D567-462A-B92E-2651B126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1242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5567" name="Line 32">
            <a:extLst>
              <a:ext uri="{FF2B5EF4-FFF2-40B4-BE49-F238E27FC236}">
                <a16:creationId xmlns:a16="http://schemas.microsoft.com/office/drawing/2014/main" id="{62E45AEF-66CB-41C7-A6C2-0A4D02316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7432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8" name="Line 33">
            <a:extLst>
              <a:ext uri="{FF2B5EF4-FFF2-40B4-BE49-F238E27FC236}">
                <a16:creationId xmlns:a16="http://schemas.microsoft.com/office/drawing/2014/main" id="{B49438D2-4CE8-46C2-9DDE-49D936F71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2743200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9" name="Text Box 34">
            <a:extLst>
              <a:ext uri="{FF2B5EF4-FFF2-40B4-BE49-F238E27FC236}">
                <a16:creationId xmlns:a16="http://schemas.microsoft.com/office/drawing/2014/main" id="{7BBE43D8-1CA8-4C57-BB60-B0BD28067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766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5570" name="Line 35">
            <a:extLst>
              <a:ext uri="{FF2B5EF4-FFF2-40B4-BE49-F238E27FC236}">
                <a16:creationId xmlns:a16="http://schemas.microsoft.com/office/drawing/2014/main" id="{0AAA9DB7-9D87-4994-BD73-FE7B06FEC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35814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>
            <a:extLst>
              <a:ext uri="{FF2B5EF4-FFF2-40B4-BE49-F238E27FC236}">
                <a16:creationId xmlns:a16="http://schemas.microsoft.com/office/drawing/2014/main" id="{2E6008C4-13F5-4CD5-BB90-1FDC7CB57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114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5572" name="Line 37">
            <a:extLst>
              <a:ext uri="{FF2B5EF4-FFF2-40B4-BE49-F238E27FC236}">
                <a16:creationId xmlns:a16="http://schemas.microsoft.com/office/drawing/2014/main" id="{EC1027BD-1396-4705-8ABF-C30742481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3581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3" name="Text Box 38">
            <a:extLst>
              <a:ext uri="{FF2B5EF4-FFF2-40B4-BE49-F238E27FC236}">
                <a16:creationId xmlns:a16="http://schemas.microsoft.com/office/drawing/2014/main" id="{9DBC98B1-7BDA-4A0D-B73D-0E0D7F79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4114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5574" name="Text Box 39">
            <a:extLst>
              <a:ext uri="{FF2B5EF4-FFF2-40B4-BE49-F238E27FC236}">
                <a16:creationId xmlns:a16="http://schemas.microsoft.com/office/drawing/2014/main" id="{A9052A17-EA54-4E18-BE5D-E3DBB6B9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5575" name="Text Box 40">
            <a:extLst>
              <a:ext uri="{FF2B5EF4-FFF2-40B4-BE49-F238E27FC236}">
                <a16:creationId xmlns:a16="http://schemas.microsoft.com/office/drawing/2014/main" id="{5F2D7F2E-004F-47D7-ABF1-761F1602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576" name="Text Box 41">
            <a:extLst>
              <a:ext uri="{FF2B5EF4-FFF2-40B4-BE49-F238E27FC236}">
                <a16:creationId xmlns:a16="http://schemas.microsoft.com/office/drawing/2014/main" id="{8FE0F6F1-DCAE-4416-9461-6F6F9EA5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486401"/>
            <a:ext cx="25146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After R0- Rotation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B779449-07FB-49C2-9F67-820AC4247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R1 - Rotation</a:t>
            </a:r>
          </a:p>
        </p:txBody>
      </p:sp>
      <p:sp>
        <p:nvSpPr>
          <p:cNvPr id="66563" name="Oval 4">
            <a:extLst>
              <a:ext uri="{FF2B5EF4-FFF2-40B4-BE49-F238E27FC236}">
                <a16:creationId xmlns:a16="http://schemas.microsoft.com/office/drawing/2014/main" id="{591893B9-6AC1-4249-8F98-18F71113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098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6564" name="Oval 5">
            <a:extLst>
              <a:ext uri="{FF2B5EF4-FFF2-40B4-BE49-F238E27FC236}">
                <a16:creationId xmlns:a16="http://schemas.microsoft.com/office/drawing/2014/main" id="{9F34F066-D638-4FE2-8850-40B3251BE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6565" name="Line 6">
            <a:extLst>
              <a:ext uri="{FF2B5EF4-FFF2-40B4-BE49-F238E27FC236}">
                <a16:creationId xmlns:a16="http://schemas.microsoft.com/office/drawing/2014/main" id="{5F8A2054-D8FB-47EA-9131-8B155A9FBA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667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7">
            <a:extLst>
              <a:ext uri="{FF2B5EF4-FFF2-40B4-BE49-F238E27FC236}">
                <a16:creationId xmlns:a16="http://schemas.microsoft.com/office/drawing/2014/main" id="{B31E87F0-14F1-4A38-B043-A6ED2F6A6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670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8">
            <a:extLst>
              <a:ext uri="{FF2B5EF4-FFF2-40B4-BE49-F238E27FC236}">
                <a16:creationId xmlns:a16="http://schemas.microsoft.com/office/drawing/2014/main" id="{D1367CBC-D40A-41C1-B09E-B3FB6CDCC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82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9">
            <a:extLst>
              <a:ext uri="{FF2B5EF4-FFF2-40B4-BE49-F238E27FC236}">
                <a16:creationId xmlns:a16="http://schemas.microsoft.com/office/drawing/2014/main" id="{3A453057-314B-4DD2-893F-DB4788230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5814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Line 10">
            <a:extLst>
              <a:ext uri="{FF2B5EF4-FFF2-40B4-BE49-F238E27FC236}">
                <a16:creationId xmlns:a16="http://schemas.microsoft.com/office/drawing/2014/main" id="{8B3846E1-0288-46C4-83C1-271BC6E34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05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Text Box 11">
            <a:extLst>
              <a:ext uri="{FF2B5EF4-FFF2-40B4-BE49-F238E27FC236}">
                <a16:creationId xmlns:a16="http://schemas.microsoft.com/office/drawing/2014/main" id="{BE72FA35-F530-4B5B-9A0A-689D0DAC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6571" name="Text Box 12">
            <a:extLst>
              <a:ext uri="{FF2B5EF4-FFF2-40B4-BE49-F238E27FC236}">
                <a16:creationId xmlns:a16="http://schemas.microsoft.com/office/drawing/2014/main" id="{124F32C6-E09C-42E0-9264-881B28B49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572" name="Text Box 13">
            <a:extLst>
              <a:ext uri="{FF2B5EF4-FFF2-40B4-BE49-F238E27FC236}">
                <a16:creationId xmlns:a16="http://schemas.microsoft.com/office/drawing/2014/main" id="{4D5772DE-F0CA-45E7-95CB-4CFA0607B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6573" name="Text Box 14">
            <a:extLst>
              <a:ext uri="{FF2B5EF4-FFF2-40B4-BE49-F238E27FC236}">
                <a16:creationId xmlns:a16="http://schemas.microsoft.com/office/drawing/2014/main" id="{A2BD65B5-AE28-4B19-8A8B-67F67E9A3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14801"/>
            <a:ext cx="60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6574" name="Text Box 15">
            <a:extLst>
              <a:ext uri="{FF2B5EF4-FFF2-40B4-BE49-F238E27FC236}">
                <a16:creationId xmlns:a16="http://schemas.microsoft.com/office/drawing/2014/main" id="{8FB8563B-3630-4DC2-B7CD-CA4C2457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00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6575" name="Text Box 16">
            <a:extLst>
              <a:ext uri="{FF2B5EF4-FFF2-40B4-BE49-F238E27FC236}">
                <a16:creationId xmlns:a16="http://schemas.microsoft.com/office/drawing/2014/main" id="{3718A2D8-76CA-4FEA-9F24-0803538AE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1"/>
            <a:ext cx="19812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Before deletion</a:t>
            </a:r>
          </a:p>
        </p:txBody>
      </p:sp>
      <p:sp>
        <p:nvSpPr>
          <p:cNvPr id="66576" name="Oval 17">
            <a:extLst>
              <a:ext uri="{FF2B5EF4-FFF2-40B4-BE49-F238E27FC236}">
                <a16:creationId xmlns:a16="http://schemas.microsoft.com/office/drawing/2014/main" id="{757D9AE8-E401-48E4-A904-B65D553B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6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6577" name="Oval 18">
            <a:extLst>
              <a:ext uri="{FF2B5EF4-FFF2-40B4-BE49-F238E27FC236}">
                <a16:creationId xmlns:a16="http://schemas.microsoft.com/office/drawing/2014/main" id="{EB856841-A7B0-44EA-B715-9EBF30BD8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6578" name="Line 19">
            <a:extLst>
              <a:ext uri="{FF2B5EF4-FFF2-40B4-BE49-F238E27FC236}">
                <a16:creationId xmlns:a16="http://schemas.microsoft.com/office/drawing/2014/main" id="{F7380FC8-E4D5-4FE3-8E69-620E101266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9" name="Line 20">
            <a:extLst>
              <a:ext uri="{FF2B5EF4-FFF2-40B4-BE49-F238E27FC236}">
                <a16:creationId xmlns:a16="http://schemas.microsoft.com/office/drawing/2014/main" id="{95601D62-BFF7-4192-AC89-E4C743B89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590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Line 21">
            <a:extLst>
              <a:ext uri="{FF2B5EF4-FFF2-40B4-BE49-F238E27FC236}">
                <a16:creationId xmlns:a16="http://schemas.microsoft.com/office/drawing/2014/main" id="{F4BD94AA-0A0E-4923-9598-FB1714A8F7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1" name="Line 22">
            <a:extLst>
              <a:ext uri="{FF2B5EF4-FFF2-40B4-BE49-F238E27FC236}">
                <a16:creationId xmlns:a16="http://schemas.microsoft.com/office/drawing/2014/main" id="{4ABE604D-A648-47A0-A0D9-EDF2D8D6EB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5052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2" name="Line 23">
            <a:extLst>
              <a:ext uri="{FF2B5EF4-FFF2-40B4-BE49-F238E27FC236}">
                <a16:creationId xmlns:a16="http://schemas.microsoft.com/office/drawing/2014/main" id="{5505464B-F340-4315-A749-1CA73955E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4290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3" name="Text Box 24">
            <a:extLst>
              <a:ext uri="{FF2B5EF4-FFF2-40B4-BE49-F238E27FC236}">
                <a16:creationId xmlns:a16="http://schemas.microsoft.com/office/drawing/2014/main" id="{6DDDCCFE-064E-45DE-A3CF-96B0BC67F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6584" name="Text Box 25">
            <a:extLst>
              <a:ext uri="{FF2B5EF4-FFF2-40B4-BE49-F238E27FC236}">
                <a16:creationId xmlns:a16="http://schemas.microsoft.com/office/drawing/2014/main" id="{3C7F0FE4-BEB9-4DD4-9377-DC81DB5B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5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585" name="Text Box 26">
            <a:extLst>
              <a:ext uri="{FF2B5EF4-FFF2-40B4-BE49-F238E27FC236}">
                <a16:creationId xmlns:a16="http://schemas.microsoft.com/office/drawing/2014/main" id="{ABA8FD92-61D0-483A-A84A-08545097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0386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6586" name="Text Box 27">
            <a:extLst>
              <a:ext uri="{FF2B5EF4-FFF2-40B4-BE49-F238E27FC236}">
                <a16:creationId xmlns:a16="http://schemas.microsoft.com/office/drawing/2014/main" id="{94A3BACE-FBE2-4964-A035-D906D7264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38601"/>
            <a:ext cx="60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6587" name="Text Box 28">
            <a:extLst>
              <a:ext uri="{FF2B5EF4-FFF2-40B4-BE49-F238E27FC236}">
                <a16:creationId xmlns:a16="http://schemas.microsoft.com/office/drawing/2014/main" id="{FCA2F669-8B81-4B06-B776-3F209B45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242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6588" name="Text Box 29">
            <a:extLst>
              <a:ext uri="{FF2B5EF4-FFF2-40B4-BE49-F238E27FC236}">
                <a16:creationId xmlns:a16="http://schemas.microsoft.com/office/drawing/2014/main" id="{F12C4B4B-8887-4C7C-9A9B-131D8BDD9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05401"/>
            <a:ext cx="26670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After deleting from A</a:t>
            </a:r>
            <a:r>
              <a:rPr lang="en-US" altLang="en-US" sz="2000" baseline="-25000">
                <a:solidFill>
                  <a:schemeClr val="bg1"/>
                </a:solidFill>
              </a:rPr>
              <a:t>R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66589" name="Oval 30">
            <a:extLst>
              <a:ext uri="{FF2B5EF4-FFF2-40B4-BE49-F238E27FC236}">
                <a16:creationId xmlns:a16="http://schemas.microsoft.com/office/drawing/2014/main" id="{A3317A98-D2C4-4246-A156-70B2A860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2860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6590" name="Oval 31">
            <a:extLst>
              <a:ext uri="{FF2B5EF4-FFF2-40B4-BE49-F238E27FC236}">
                <a16:creationId xmlns:a16="http://schemas.microsoft.com/office/drawing/2014/main" id="{D38AED59-AD09-489B-8466-E0E5C4DE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1242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6591" name="Line 32">
            <a:extLst>
              <a:ext uri="{FF2B5EF4-FFF2-40B4-BE49-F238E27FC236}">
                <a16:creationId xmlns:a16="http://schemas.microsoft.com/office/drawing/2014/main" id="{34714DF9-0636-4560-9364-182498F10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7432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Line 33">
            <a:extLst>
              <a:ext uri="{FF2B5EF4-FFF2-40B4-BE49-F238E27FC236}">
                <a16:creationId xmlns:a16="http://schemas.microsoft.com/office/drawing/2014/main" id="{57C438B5-C189-4C78-B800-AD60E2480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2743200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3" name="Text Box 34">
            <a:extLst>
              <a:ext uri="{FF2B5EF4-FFF2-40B4-BE49-F238E27FC236}">
                <a16:creationId xmlns:a16="http://schemas.microsoft.com/office/drawing/2014/main" id="{E4E3FD92-8FC3-44A3-B2A4-54E1F85A0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766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6594" name="Line 35">
            <a:extLst>
              <a:ext uri="{FF2B5EF4-FFF2-40B4-BE49-F238E27FC236}">
                <a16:creationId xmlns:a16="http://schemas.microsoft.com/office/drawing/2014/main" id="{DBED8B41-0DC0-415A-8822-E229D969E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35814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5" name="Text Box 36">
            <a:extLst>
              <a:ext uri="{FF2B5EF4-FFF2-40B4-BE49-F238E27FC236}">
                <a16:creationId xmlns:a16="http://schemas.microsoft.com/office/drawing/2014/main" id="{2FBA5E3A-E9BD-4CC7-95EC-40270F40B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114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6596" name="Line 37">
            <a:extLst>
              <a:ext uri="{FF2B5EF4-FFF2-40B4-BE49-F238E27FC236}">
                <a16:creationId xmlns:a16="http://schemas.microsoft.com/office/drawing/2014/main" id="{782F245A-EE1D-412E-A1B9-6195E1F73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3581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7" name="Text Box 38">
            <a:extLst>
              <a:ext uri="{FF2B5EF4-FFF2-40B4-BE49-F238E27FC236}">
                <a16:creationId xmlns:a16="http://schemas.microsoft.com/office/drawing/2014/main" id="{15D8BEEF-687F-4475-874D-702AA58CB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4114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6598" name="Text Box 39">
            <a:extLst>
              <a:ext uri="{FF2B5EF4-FFF2-40B4-BE49-F238E27FC236}">
                <a16:creationId xmlns:a16="http://schemas.microsoft.com/office/drawing/2014/main" id="{674BF4E3-79F2-42BB-890F-A84BBCFCD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6599" name="Text Box 40">
            <a:extLst>
              <a:ext uri="{FF2B5EF4-FFF2-40B4-BE49-F238E27FC236}">
                <a16:creationId xmlns:a16="http://schemas.microsoft.com/office/drawing/2014/main" id="{672A99D5-9E9B-43D4-9A73-28BDCD0C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600" name="Text Box 41">
            <a:extLst>
              <a:ext uri="{FF2B5EF4-FFF2-40B4-BE49-F238E27FC236}">
                <a16:creationId xmlns:a16="http://schemas.microsoft.com/office/drawing/2014/main" id="{7F0A2016-6EBB-48D1-822B-11E70EFC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486401"/>
            <a:ext cx="25146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After R1 - Rotation</a:t>
            </a:r>
          </a:p>
        </p:txBody>
      </p:sp>
      <p:sp>
        <p:nvSpPr>
          <p:cNvPr id="66601" name="Line 42">
            <a:extLst>
              <a:ext uri="{FF2B5EF4-FFF2-40B4-BE49-F238E27FC236}">
                <a16:creationId xmlns:a16="http://schemas.microsoft.com/office/drawing/2014/main" id="{140CCD4A-0908-43AE-AD79-B1E6D1E7E6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198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8B1DC07-C179-4AFF-8AC5-01381DA58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R-1 Rotation</a:t>
            </a:r>
          </a:p>
        </p:txBody>
      </p:sp>
      <p:sp>
        <p:nvSpPr>
          <p:cNvPr id="67587" name="Text Box 4">
            <a:extLst>
              <a:ext uri="{FF2B5EF4-FFF2-40B4-BE49-F238E27FC236}">
                <a16:creationId xmlns:a16="http://schemas.microsoft.com/office/drawing/2014/main" id="{DB20B646-EA5C-41E4-B893-0ED089150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867401"/>
            <a:ext cx="18288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Before deletion</a:t>
            </a:r>
          </a:p>
        </p:txBody>
      </p:sp>
      <p:sp>
        <p:nvSpPr>
          <p:cNvPr id="67588" name="Oval 5">
            <a:extLst>
              <a:ext uri="{FF2B5EF4-FFF2-40B4-BE49-F238E27FC236}">
                <a16:creationId xmlns:a16="http://schemas.microsoft.com/office/drawing/2014/main" id="{9072E0B3-82E7-4ECB-A0D5-712B2F9D2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7589" name="Oval 6">
            <a:extLst>
              <a:ext uri="{FF2B5EF4-FFF2-40B4-BE49-F238E27FC236}">
                <a16:creationId xmlns:a16="http://schemas.microsoft.com/office/drawing/2014/main" id="{873039FA-B4D7-4C5C-8366-D5A00A75E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956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67590" name="Line 7">
            <a:extLst>
              <a:ext uri="{FF2B5EF4-FFF2-40B4-BE49-F238E27FC236}">
                <a16:creationId xmlns:a16="http://schemas.microsoft.com/office/drawing/2014/main" id="{8AC3CAA4-D93E-4A8F-8EAB-F9343A0D4C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514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8">
            <a:extLst>
              <a:ext uri="{FF2B5EF4-FFF2-40B4-BE49-F238E27FC236}">
                <a16:creationId xmlns:a16="http://schemas.microsoft.com/office/drawing/2014/main" id="{D14A04FC-4746-45BC-93B8-2C6861984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14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9">
            <a:extLst>
              <a:ext uri="{FF2B5EF4-FFF2-40B4-BE49-F238E27FC236}">
                <a16:creationId xmlns:a16="http://schemas.microsoft.com/office/drawing/2014/main" id="{CEA7BA1A-4913-4E18-85E1-D87A850B4B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67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10">
            <a:extLst>
              <a:ext uri="{FF2B5EF4-FFF2-40B4-BE49-F238E27FC236}">
                <a16:creationId xmlns:a16="http://schemas.microsoft.com/office/drawing/2014/main" id="{37F46BF7-B1CC-464C-878B-EDC2D494A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429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1">
            <a:extLst>
              <a:ext uri="{FF2B5EF4-FFF2-40B4-BE49-F238E27FC236}">
                <a16:creationId xmlns:a16="http://schemas.microsoft.com/office/drawing/2014/main" id="{EC47B180-F44A-452B-BDC0-79E28314B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352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Text Box 12">
            <a:extLst>
              <a:ext uri="{FF2B5EF4-FFF2-40B4-BE49-F238E27FC236}">
                <a16:creationId xmlns:a16="http://schemas.microsoft.com/office/drawing/2014/main" id="{BD1848DD-AD87-40FE-8948-12D2833D8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596" name="Text Box 13">
            <a:extLst>
              <a:ext uri="{FF2B5EF4-FFF2-40B4-BE49-F238E27FC236}">
                <a16:creationId xmlns:a16="http://schemas.microsoft.com/office/drawing/2014/main" id="{DFA6DC3C-0273-480D-B7C8-9A03E0F9F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7597" name="Text Box 14">
            <a:extLst>
              <a:ext uri="{FF2B5EF4-FFF2-40B4-BE49-F238E27FC236}">
                <a16:creationId xmlns:a16="http://schemas.microsoft.com/office/drawing/2014/main" id="{6D10B4CA-C6F2-4CAE-8138-2316DEEBD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7598" name="Text Box 15">
            <a:extLst>
              <a:ext uri="{FF2B5EF4-FFF2-40B4-BE49-F238E27FC236}">
                <a16:creationId xmlns:a16="http://schemas.microsoft.com/office/drawing/2014/main" id="{9F1E18BC-1121-4419-961E-1A3227A6D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971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7599" name="Oval 16">
            <a:extLst>
              <a:ext uri="{FF2B5EF4-FFF2-40B4-BE49-F238E27FC236}">
                <a16:creationId xmlns:a16="http://schemas.microsoft.com/office/drawing/2014/main" id="{BCA2885A-74AC-43D6-B316-AF3F1682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386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67600" name="Line 17">
            <a:extLst>
              <a:ext uri="{FF2B5EF4-FFF2-40B4-BE49-F238E27FC236}">
                <a16:creationId xmlns:a16="http://schemas.microsoft.com/office/drawing/2014/main" id="{64F1F1F3-9FD4-4D7F-94C5-89917B057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495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Line 18">
            <a:extLst>
              <a:ext uri="{FF2B5EF4-FFF2-40B4-BE49-F238E27FC236}">
                <a16:creationId xmlns:a16="http://schemas.microsoft.com/office/drawing/2014/main" id="{0CB2F58A-A6B6-4504-AEB7-D2BA7CC36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4958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2" name="Text Box 19">
            <a:extLst>
              <a:ext uri="{FF2B5EF4-FFF2-40B4-BE49-F238E27FC236}">
                <a16:creationId xmlns:a16="http://schemas.microsoft.com/office/drawing/2014/main" id="{021F9631-4846-49BB-928D-018A690A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91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7603" name="Text Box 20">
            <a:extLst>
              <a:ext uri="{FF2B5EF4-FFF2-40B4-BE49-F238E27FC236}">
                <a16:creationId xmlns:a16="http://schemas.microsoft.com/office/drawing/2014/main" id="{EF022994-D64E-4A69-8D0B-C4358D47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7604" name="Text Box 21">
            <a:extLst>
              <a:ext uri="{FF2B5EF4-FFF2-40B4-BE49-F238E27FC236}">
                <a16:creationId xmlns:a16="http://schemas.microsoft.com/office/drawing/2014/main" id="{A223849F-B0C6-40EA-BB07-641B57926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7605" name="Text Box 22">
            <a:extLst>
              <a:ext uri="{FF2B5EF4-FFF2-40B4-BE49-F238E27FC236}">
                <a16:creationId xmlns:a16="http://schemas.microsoft.com/office/drawing/2014/main" id="{6438250D-DD08-4867-BB1D-F1795AD2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867401"/>
            <a:ext cx="25908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After deleting from A</a:t>
            </a:r>
            <a:r>
              <a:rPr lang="en-US" altLang="en-US" sz="2000" baseline="-25000">
                <a:solidFill>
                  <a:schemeClr val="bg1"/>
                </a:solidFill>
              </a:rPr>
              <a:t>R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67606" name="Oval 23">
            <a:extLst>
              <a:ext uri="{FF2B5EF4-FFF2-40B4-BE49-F238E27FC236}">
                <a16:creationId xmlns:a16="http://schemas.microsoft.com/office/drawing/2014/main" id="{CF2272FD-89B9-422E-A888-3CA59885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574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7607" name="Oval 24">
            <a:extLst>
              <a:ext uri="{FF2B5EF4-FFF2-40B4-BE49-F238E27FC236}">
                <a16:creationId xmlns:a16="http://schemas.microsoft.com/office/drawing/2014/main" id="{A0E21EBC-6AF3-4F5C-9282-FE07C6B2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67608" name="Line 25">
            <a:extLst>
              <a:ext uri="{FF2B5EF4-FFF2-40B4-BE49-F238E27FC236}">
                <a16:creationId xmlns:a16="http://schemas.microsoft.com/office/drawing/2014/main" id="{69029441-A9E6-4D15-9D6E-8AB3D5E0F3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14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9" name="Line 26">
            <a:extLst>
              <a:ext uri="{FF2B5EF4-FFF2-40B4-BE49-F238E27FC236}">
                <a16:creationId xmlns:a16="http://schemas.microsoft.com/office/drawing/2014/main" id="{6BE645D8-BE2B-4BD9-8110-46F6EC6FF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514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0" name="Line 27">
            <a:extLst>
              <a:ext uri="{FF2B5EF4-FFF2-40B4-BE49-F238E27FC236}">
                <a16:creationId xmlns:a16="http://schemas.microsoft.com/office/drawing/2014/main" id="{1E614E1F-D317-45AE-AAE0-00461C395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67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1" name="Line 28">
            <a:extLst>
              <a:ext uri="{FF2B5EF4-FFF2-40B4-BE49-F238E27FC236}">
                <a16:creationId xmlns:a16="http://schemas.microsoft.com/office/drawing/2014/main" id="{816EF663-A4E7-46C7-B95C-5855CD730D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429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2" name="Line 29">
            <a:extLst>
              <a:ext uri="{FF2B5EF4-FFF2-40B4-BE49-F238E27FC236}">
                <a16:creationId xmlns:a16="http://schemas.microsoft.com/office/drawing/2014/main" id="{27447E29-E88E-436C-A8FC-5D61BBFF5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352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3" name="Text Box 30">
            <a:extLst>
              <a:ext uri="{FF2B5EF4-FFF2-40B4-BE49-F238E27FC236}">
                <a16:creationId xmlns:a16="http://schemas.microsoft.com/office/drawing/2014/main" id="{DD760E13-960F-4737-A9DB-542BB61AA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614" name="Text Box 31">
            <a:extLst>
              <a:ext uri="{FF2B5EF4-FFF2-40B4-BE49-F238E27FC236}">
                <a16:creationId xmlns:a16="http://schemas.microsoft.com/office/drawing/2014/main" id="{4679413C-7CC8-440B-8D60-29BD886B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7615" name="Text Box 32">
            <a:extLst>
              <a:ext uri="{FF2B5EF4-FFF2-40B4-BE49-F238E27FC236}">
                <a16:creationId xmlns:a16="http://schemas.microsoft.com/office/drawing/2014/main" id="{AD9FB7BA-C3AB-4E49-9D3D-CA46D1D9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62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7616" name="Text Box 33">
            <a:extLst>
              <a:ext uri="{FF2B5EF4-FFF2-40B4-BE49-F238E27FC236}">
                <a16:creationId xmlns:a16="http://schemas.microsoft.com/office/drawing/2014/main" id="{98EDF569-6FD2-41A5-ADCD-C7B2BB12B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718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7617" name="Oval 34">
            <a:extLst>
              <a:ext uri="{FF2B5EF4-FFF2-40B4-BE49-F238E27FC236}">
                <a16:creationId xmlns:a16="http://schemas.microsoft.com/office/drawing/2014/main" id="{6B7220C6-6F09-411E-A44C-FECD8152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67618" name="Line 35">
            <a:extLst>
              <a:ext uri="{FF2B5EF4-FFF2-40B4-BE49-F238E27FC236}">
                <a16:creationId xmlns:a16="http://schemas.microsoft.com/office/drawing/2014/main" id="{61BFBC56-0CA6-45C7-9849-14DA234E32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9" name="Line 36">
            <a:extLst>
              <a:ext uri="{FF2B5EF4-FFF2-40B4-BE49-F238E27FC236}">
                <a16:creationId xmlns:a16="http://schemas.microsoft.com/office/drawing/2014/main" id="{511255C3-3AF8-4EE1-AA57-0ACDEB60F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4958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0" name="Text Box 37">
            <a:extLst>
              <a:ext uri="{FF2B5EF4-FFF2-40B4-BE49-F238E27FC236}">
                <a16:creationId xmlns:a16="http://schemas.microsoft.com/office/drawing/2014/main" id="{7698F742-A1A2-42BE-82BD-C8C037315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91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7621" name="Text Box 38">
            <a:extLst>
              <a:ext uri="{FF2B5EF4-FFF2-40B4-BE49-F238E27FC236}">
                <a16:creationId xmlns:a16="http://schemas.microsoft.com/office/drawing/2014/main" id="{64CA9B44-B8A2-4310-8D82-C2CEE531B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81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7622" name="Text Box 39">
            <a:extLst>
              <a:ext uri="{FF2B5EF4-FFF2-40B4-BE49-F238E27FC236}">
                <a16:creationId xmlns:a16="http://schemas.microsoft.com/office/drawing/2014/main" id="{B0EF2DCF-420F-4C7F-8E5A-CEE3234A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7623" name="Oval 40">
            <a:extLst>
              <a:ext uri="{FF2B5EF4-FFF2-40B4-BE49-F238E27FC236}">
                <a16:creationId xmlns:a16="http://schemas.microsoft.com/office/drawing/2014/main" id="{AB87F44A-EE36-4AFE-B7E8-E371554EB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19812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7624" name="Oval 41">
            <a:extLst>
              <a:ext uri="{FF2B5EF4-FFF2-40B4-BE49-F238E27FC236}">
                <a16:creationId xmlns:a16="http://schemas.microsoft.com/office/drawing/2014/main" id="{56BEF357-6544-4F86-9226-631CBF3D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8194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67625" name="Line 42">
            <a:extLst>
              <a:ext uri="{FF2B5EF4-FFF2-40B4-BE49-F238E27FC236}">
                <a16:creationId xmlns:a16="http://schemas.microsoft.com/office/drawing/2014/main" id="{8089289E-316B-4342-B7EE-7C0FA442C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2438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6" name="Line 43">
            <a:extLst>
              <a:ext uri="{FF2B5EF4-FFF2-40B4-BE49-F238E27FC236}">
                <a16:creationId xmlns:a16="http://schemas.microsoft.com/office/drawing/2014/main" id="{47AA98C4-4C0E-401D-B809-3D09C1B0D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76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7" name="Line 44">
            <a:extLst>
              <a:ext uri="{FF2B5EF4-FFF2-40B4-BE49-F238E27FC236}">
                <a16:creationId xmlns:a16="http://schemas.microsoft.com/office/drawing/2014/main" id="{6C09288E-45EF-4ADE-B24D-811FA39F9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33528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8" name="Line 45">
            <a:extLst>
              <a:ext uri="{FF2B5EF4-FFF2-40B4-BE49-F238E27FC236}">
                <a16:creationId xmlns:a16="http://schemas.microsoft.com/office/drawing/2014/main" id="{B251B8D0-B7B4-459E-ABF4-724CF49B1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23622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9" name="Text Box 46">
            <a:extLst>
              <a:ext uri="{FF2B5EF4-FFF2-40B4-BE49-F238E27FC236}">
                <a16:creationId xmlns:a16="http://schemas.microsoft.com/office/drawing/2014/main" id="{62329F74-2616-48B6-84A0-0228F307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630" name="Text Box 47">
            <a:extLst>
              <a:ext uri="{FF2B5EF4-FFF2-40B4-BE49-F238E27FC236}">
                <a16:creationId xmlns:a16="http://schemas.microsoft.com/office/drawing/2014/main" id="{5FAD4263-7012-439F-AD2E-AEF80A7F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7631" name="Text Box 48">
            <a:extLst>
              <a:ext uri="{FF2B5EF4-FFF2-40B4-BE49-F238E27FC236}">
                <a16:creationId xmlns:a16="http://schemas.microsoft.com/office/drawing/2014/main" id="{3B6BB140-9F15-40A9-8688-D1E72A9F9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8862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7632" name="Text Box 49">
            <a:extLst>
              <a:ext uri="{FF2B5EF4-FFF2-40B4-BE49-F238E27FC236}">
                <a16:creationId xmlns:a16="http://schemas.microsoft.com/office/drawing/2014/main" id="{C277FD8C-C851-487C-B33E-C82120912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0" y="3962401"/>
            <a:ext cx="68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h-1</a:t>
            </a:r>
          </a:p>
        </p:txBody>
      </p:sp>
      <p:sp>
        <p:nvSpPr>
          <p:cNvPr id="67633" name="Oval 50">
            <a:extLst>
              <a:ext uri="{FF2B5EF4-FFF2-40B4-BE49-F238E27FC236}">
                <a16:creationId xmlns:a16="http://schemas.microsoft.com/office/drawing/2014/main" id="{576719A4-2D49-446D-91CD-EA652CA0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2895600"/>
            <a:ext cx="533400" cy="533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67634" name="Line 51">
            <a:extLst>
              <a:ext uri="{FF2B5EF4-FFF2-40B4-BE49-F238E27FC236}">
                <a16:creationId xmlns:a16="http://schemas.microsoft.com/office/drawing/2014/main" id="{524380C8-15C5-4040-96E7-AC5A91015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48800" y="3352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5" name="Line 52">
            <a:extLst>
              <a:ext uri="{FF2B5EF4-FFF2-40B4-BE49-F238E27FC236}">
                <a16:creationId xmlns:a16="http://schemas.microsoft.com/office/drawing/2014/main" id="{DA1AAF6B-0814-4E0D-A090-E95F03BD9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0800" y="33528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6" name="Text Box 53">
            <a:extLst>
              <a:ext uri="{FF2B5EF4-FFF2-40B4-BE49-F238E27FC236}">
                <a16:creationId xmlns:a16="http://schemas.microsoft.com/office/drawing/2014/main" id="{DADCFE1D-BE9E-470E-9C1A-600980D93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0" y="3048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7637" name="Text Box 54">
            <a:extLst>
              <a:ext uri="{FF2B5EF4-FFF2-40B4-BE49-F238E27FC236}">
                <a16:creationId xmlns:a16="http://schemas.microsoft.com/office/drawing/2014/main" id="{6BF1DFF8-7D73-4E1C-8995-AD2B442C0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3962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  <a:r>
              <a:rPr lang="en-US" altLang="en-US" sz="2400" baseline="-25000">
                <a:solidFill>
                  <a:schemeClr val="bg1"/>
                </a:solidFill>
              </a:rPr>
              <a:t>R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7638" name="Text Box 55">
            <a:extLst>
              <a:ext uri="{FF2B5EF4-FFF2-40B4-BE49-F238E27FC236}">
                <a16:creationId xmlns:a16="http://schemas.microsoft.com/office/drawing/2014/main" id="{99F2FC69-3CF3-42B0-AD16-EE63D85F6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</a:t>
            </a:r>
            <a:r>
              <a:rPr lang="en-US" altLang="en-US" sz="2400" baseline="-25000">
                <a:solidFill>
                  <a:schemeClr val="bg1"/>
                </a:solidFill>
              </a:rPr>
              <a:t>L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7639" name="Text Box 56">
            <a:extLst>
              <a:ext uri="{FF2B5EF4-FFF2-40B4-BE49-F238E27FC236}">
                <a16:creationId xmlns:a16="http://schemas.microsoft.com/office/drawing/2014/main" id="{774F8A0D-021A-4771-A69C-E87AD95E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334001"/>
            <a:ext cx="2362200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After R-1 Rotation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7D52C55C-0F65-4338-85FC-7531A834E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AVL- Trees</a:t>
            </a:r>
          </a:p>
        </p:txBody>
      </p:sp>
      <p:sp>
        <p:nvSpPr>
          <p:cNvPr id="54275" name="Text Box 5">
            <a:extLst>
              <a:ext uri="{FF2B5EF4-FFF2-40B4-BE49-F238E27FC236}">
                <a16:creationId xmlns:a16="http://schemas.microsoft.com/office/drawing/2014/main" id="{2DCA5F5A-1EE4-4D03-A146-2C36AA211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00201"/>
            <a:ext cx="7924800" cy="497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</a:pPr>
            <a:r>
              <a:rPr lang="en-US" altLang="en-US">
                <a:solidFill>
                  <a:schemeClr val="hlink"/>
                </a:solidFill>
              </a:rPr>
              <a:t>Adelson-Velskii and Landis -1962</a:t>
            </a:r>
          </a:p>
          <a:p>
            <a:pPr>
              <a:spcBef>
                <a:spcPct val="50000"/>
              </a:spcBef>
              <a:buClrTx/>
            </a:pPr>
            <a:r>
              <a:rPr lang="en-US" altLang="en-US"/>
              <a:t>Balanced Binary Tree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3200"/>
              <a:t> | h</a:t>
            </a:r>
            <a:r>
              <a:rPr lang="en-US" altLang="en-US" sz="3200" baseline="-25000"/>
              <a:t>L</a:t>
            </a:r>
            <a:r>
              <a:rPr lang="en-US" altLang="en-US" sz="3200"/>
              <a:t>- h</a:t>
            </a:r>
            <a:r>
              <a:rPr lang="en-US" altLang="en-US" sz="3200" baseline="-25000"/>
              <a:t>R</a:t>
            </a:r>
            <a:r>
              <a:rPr lang="en-US" altLang="en-US" sz="3200"/>
              <a:t>| </a:t>
            </a:r>
            <a:r>
              <a:rPr lang="en-US" altLang="en-US" sz="3200">
                <a:cs typeface="Times New Roman" panose="02020603050405020304" pitchFamily="18" charset="0"/>
              </a:rPr>
              <a:t>≤ 1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3200">
                <a:cs typeface="Times New Roman" panose="02020603050405020304" pitchFamily="18" charset="0"/>
              </a:rPr>
              <a:t> h</a:t>
            </a:r>
            <a:r>
              <a:rPr lang="en-US" altLang="en-US" sz="3200" baseline="-25000">
                <a:cs typeface="Times New Roman" panose="02020603050405020304" pitchFamily="18" charset="0"/>
              </a:rPr>
              <a:t>L </a:t>
            </a:r>
            <a:r>
              <a:rPr lang="en-US" altLang="en-US" sz="3200">
                <a:cs typeface="Times New Roman" panose="02020603050405020304" pitchFamily="18" charset="0"/>
                <a:sym typeface="Wingdings" panose="05000000000000000000" pitchFamily="2" charset="2"/>
              </a:rPr>
              <a:t> height of left sub tree</a:t>
            </a: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3200">
                <a:cs typeface="Times New Roman" panose="02020603050405020304" pitchFamily="18" charset="0"/>
                <a:sym typeface="Wingdings" panose="05000000000000000000" pitchFamily="2" charset="2"/>
              </a:rPr>
              <a:t> h</a:t>
            </a:r>
            <a:r>
              <a:rPr lang="en-US" altLang="en-US" sz="3200" baseline="-25000"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sz="3200">
                <a:cs typeface="Times New Roman" panose="02020603050405020304" pitchFamily="18" charset="0"/>
                <a:sym typeface="Wingdings" panose="05000000000000000000" pitchFamily="2" charset="2"/>
              </a:rPr>
              <a:t>  height of right sub tree</a:t>
            </a:r>
          </a:p>
          <a:p>
            <a:pPr>
              <a:spcBef>
                <a:spcPct val="50000"/>
              </a:spcBef>
              <a:buClrTx/>
            </a:pPr>
            <a:r>
              <a:rPr lang="en-US" altLang="en-US">
                <a:cs typeface="Times New Roman" panose="02020603050405020304" pitchFamily="18" charset="0"/>
                <a:sym typeface="Wingdings" panose="05000000000000000000" pitchFamily="2" charset="2"/>
              </a:rPr>
              <a:t> height of AVL tree is O(log</a:t>
            </a:r>
            <a:r>
              <a:rPr lang="en-US" altLang="en-US" i="1"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A3A7BA0-57CC-4429-84ED-4462E538A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AVL - Trees</a:t>
            </a:r>
          </a:p>
        </p:txBody>
      </p:sp>
      <p:sp>
        <p:nvSpPr>
          <p:cNvPr id="55299" name="Oval 4">
            <a:extLst>
              <a:ext uri="{FF2B5EF4-FFF2-40B4-BE49-F238E27FC236}">
                <a16:creationId xmlns:a16="http://schemas.microsoft.com/office/drawing/2014/main" id="{506F3E41-58C5-4A24-A980-888DE34E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55300" name="Oval 5">
            <a:extLst>
              <a:ext uri="{FF2B5EF4-FFF2-40B4-BE49-F238E27FC236}">
                <a16:creationId xmlns:a16="http://schemas.microsoft.com/office/drawing/2014/main" id="{757D6D21-1D86-4876-A5B1-237DEC69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16</a:t>
            </a:r>
          </a:p>
        </p:txBody>
      </p:sp>
      <p:sp>
        <p:nvSpPr>
          <p:cNvPr id="55301" name="Oval 6">
            <a:extLst>
              <a:ext uri="{FF2B5EF4-FFF2-40B4-BE49-F238E27FC236}">
                <a16:creationId xmlns:a16="http://schemas.microsoft.com/office/drawing/2014/main" id="{F4EFD757-9516-46FB-85F1-48393905F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55302" name="Oval 7">
            <a:extLst>
              <a:ext uri="{FF2B5EF4-FFF2-40B4-BE49-F238E27FC236}">
                <a16:creationId xmlns:a16="http://schemas.microsoft.com/office/drawing/2014/main" id="{435AB4F5-9F96-4816-AF27-58F4AD8EA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2672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55303" name="Oval 8">
            <a:extLst>
              <a:ext uri="{FF2B5EF4-FFF2-40B4-BE49-F238E27FC236}">
                <a16:creationId xmlns:a16="http://schemas.microsoft.com/office/drawing/2014/main" id="{573F7D81-0FAD-4488-A09B-A0E5C8C9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3434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18</a:t>
            </a:r>
          </a:p>
        </p:txBody>
      </p:sp>
      <p:sp>
        <p:nvSpPr>
          <p:cNvPr id="55304" name="Oval 10">
            <a:extLst>
              <a:ext uri="{FF2B5EF4-FFF2-40B4-BE49-F238E27FC236}">
                <a16:creationId xmlns:a16="http://schemas.microsoft.com/office/drawing/2014/main" id="{1746E60E-4575-4C45-B71D-6B3246F8A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196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55305" name="Line 11">
            <a:extLst>
              <a:ext uri="{FF2B5EF4-FFF2-40B4-BE49-F238E27FC236}">
                <a16:creationId xmlns:a16="http://schemas.microsoft.com/office/drawing/2014/main" id="{6A62DD59-D658-4F54-A5EC-7FA8C13175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362200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2">
            <a:extLst>
              <a:ext uri="{FF2B5EF4-FFF2-40B4-BE49-F238E27FC236}">
                <a16:creationId xmlns:a16="http://schemas.microsoft.com/office/drawing/2014/main" id="{EAF7A0F1-8ADE-4007-8616-943DEA9989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581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3">
            <a:extLst>
              <a:ext uri="{FF2B5EF4-FFF2-40B4-BE49-F238E27FC236}">
                <a16:creationId xmlns:a16="http://schemas.microsoft.com/office/drawing/2014/main" id="{E2304A55-3198-4CA5-9308-5AD628E68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14">
            <a:extLst>
              <a:ext uri="{FF2B5EF4-FFF2-40B4-BE49-F238E27FC236}">
                <a16:creationId xmlns:a16="http://schemas.microsoft.com/office/drawing/2014/main" id="{2B153A74-AFC7-42B6-B40A-AEBC14332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15">
            <a:extLst>
              <a:ext uri="{FF2B5EF4-FFF2-40B4-BE49-F238E27FC236}">
                <a16:creationId xmlns:a16="http://schemas.microsoft.com/office/drawing/2014/main" id="{7BB7EB98-0750-460E-9356-6AD5B097D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5814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Text Box 16">
            <a:extLst>
              <a:ext uri="{FF2B5EF4-FFF2-40B4-BE49-F238E27FC236}">
                <a16:creationId xmlns:a16="http://schemas.microsoft.com/office/drawing/2014/main" id="{9D15C903-5AF2-4AD1-974F-B70749A8C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828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11" name="Text Box 17">
            <a:extLst>
              <a:ext uri="{FF2B5EF4-FFF2-40B4-BE49-F238E27FC236}">
                <a16:creationId xmlns:a16="http://schemas.microsoft.com/office/drawing/2014/main" id="{3931F860-C28C-4D66-9F57-D4122E3D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124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55312" name="Text Box 18">
            <a:extLst>
              <a:ext uri="{FF2B5EF4-FFF2-40B4-BE49-F238E27FC236}">
                <a16:creationId xmlns:a16="http://schemas.microsoft.com/office/drawing/2014/main" id="{0A1BDBF4-BD13-441C-AB8B-88A78AFC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13" name="Text Box 19">
            <a:extLst>
              <a:ext uri="{FF2B5EF4-FFF2-40B4-BE49-F238E27FC236}">
                <a16:creationId xmlns:a16="http://schemas.microsoft.com/office/drawing/2014/main" id="{CEC63E7D-55A5-4A45-B7E4-D00A59B42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343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14" name="Text Box 20">
            <a:extLst>
              <a:ext uri="{FF2B5EF4-FFF2-40B4-BE49-F238E27FC236}">
                <a16:creationId xmlns:a16="http://schemas.microsoft.com/office/drawing/2014/main" id="{2222D20B-C67C-4AE4-BEE2-A7DE3025A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19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15" name="Text Box 21">
            <a:extLst>
              <a:ext uri="{FF2B5EF4-FFF2-40B4-BE49-F238E27FC236}">
                <a16:creationId xmlns:a16="http://schemas.microsoft.com/office/drawing/2014/main" id="{B81FB882-04EB-4201-BB89-CDCC0425E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19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16" name="Text Box 22">
            <a:extLst>
              <a:ext uri="{FF2B5EF4-FFF2-40B4-BE49-F238E27FC236}">
                <a16:creationId xmlns:a16="http://schemas.microsoft.com/office/drawing/2014/main" id="{1B3F225C-C856-43CD-8E63-BFAC248D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15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Out size numbers are node balance factors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018E231-B262-4EAA-9BB1-9711E324B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an AVL - Tree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311C8BC-EA23-42F9-9199-BECFE731B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AVL tree has </a:t>
            </a:r>
            <a:r>
              <a:rPr lang="en-US" altLang="en-US" i="1"/>
              <a:t>n</a:t>
            </a:r>
            <a:r>
              <a:rPr lang="en-US" altLang="en-US"/>
              <a:t> nodes</a:t>
            </a:r>
          </a:p>
          <a:p>
            <a:r>
              <a:rPr lang="en-US" altLang="en-US"/>
              <a:t>N</a:t>
            </a:r>
            <a:r>
              <a:rPr lang="en-US" altLang="en-US" baseline="-25000"/>
              <a:t>h</a:t>
            </a:r>
            <a:r>
              <a:rPr lang="en-US" altLang="en-US"/>
              <a:t> be the minimum number of nodes in an AVL tree of height </a:t>
            </a:r>
            <a:r>
              <a:rPr lang="en-US" altLang="en-US" i="1"/>
              <a:t>h</a:t>
            </a:r>
            <a:r>
              <a:rPr lang="en-US" altLang="en-US"/>
              <a:t>.</a:t>
            </a:r>
          </a:p>
          <a:p>
            <a:r>
              <a:rPr lang="en-US" altLang="en-US"/>
              <a:t>In worst case </a:t>
            </a:r>
            <a:r>
              <a:rPr lang="en-US" altLang="en-US" i="1"/>
              <a:t>h-1 </a:t>
            </a:r>
            <a:r>
              <a:rPr lang="en-US" altLang="en-US"/>
              <a:t>and </a:t>
            </a:r>
            <a:r>
              <a:rPr lang="en-US" altLang="en-US" i="1"/>
              <a:t>h-2</a:t>
            </a:r>
            <a:r>
              <a:rPr lang="en-US" altLang="en-US"/>
              <a:t> are heights of  its subtrees.</a:t>
            </a:r>
          </a:p>
          <a:p>
            <a:r>
              <a:rPr lang="en-US" altLang="en-US"/>
              <a:t>N</a:t>
            </a:r>
            <a:r>
              <a:rPr lang="en-US" altLang="en-US" baseline="-25000"/>
              <a:t>h</a:t>
            </a:r>
            <a:r>
              <a:rPr lang="en-US" altLang="en-US"/>
              <a:t> = N</a:t>
            </a:r>
            <a:r>
              <a:rPr lang="en-US" altLang="en-US" baseline="-25000"/>
              <a:t>h-1</a:t>
            </a:r>
            <a:r>
              <a:rPr lang="en-US" altLang="en-US"/>
              <a:t> + N</a:t>
            </a:r>
            <a:r>
              <a:rPr lang="en-US" altLang="en-US" baseline="-25000"/>
              <a:t>h-2</a:t>
            </a:r>
            <a:r>
              <a:rPr lang="en-US" altLang="en-US"/>
              <a:t> +1,  N</a:t>
            </a:r>
            <a:r>
              <a:rPr lang="en-US" altLang="en-US" baseline="-25000"/>
              <a:t>0</a:t>
            </a:r>
            <a:r>
              <a:rPr lang="en-US" altLang="en-US"/>
              <a:t> = 0 and N</a:t>
            </a:r>
            <a:r>
              <a:rPr lang="en-US" altLang="en-US" baseline="-25000"/>
              <a:t>1</a:t>
            </a:r>
            <a:r>
              <a:rPr lang="en-US" altLang="en-US"/>
              <a:t> =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4408550-F4DA-4A03-9297-3C70CE4F3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an AVL Search Tree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A5FC293-34F2-4176-B96A-C0356289A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Element Search operation is similar to Binary Search Tree.</a:t>
            </a:r>
          </a:p>
          <a:p>
            <a:r>
              <a:rPr lang="en-US" altLang="en-US" dirty="0"/>
              <a:t>Search time is O(</a:t>
            </a:r>
            <a:r>
              <a:rPr lang="en-US" altLang="en-US" dirty="0" err="1"/>
              <a:t>log</a:t>
            </a:r>
            <a:r>
              <a:rPr lang="en-US" altLang="en-US" i="1" dirty="0" err="1"/>
              <a:t>n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6D0DBC9-3F9A-4B94-85E7-B445B730F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in AVL Tree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C86A4B4-0428-414A-99F2-C284369DB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4800600"/>
          </a:xfrm>
        </p:spPr>
        <p:txBody>
          <a:bodyPr/>
          <a:lstStyle/>
          <a:p>
            <a:r>
              <a:rPr lang="en-US" altLang="en-US"/>
              <a:t>Insertion is similar to regular binary tree</a:t>
            </a:r>
          </a:p>
          <a:p>
            <a:pPr lvl="1"/>
            <a:r>
              <a:rPr lang="en-US" altLang="en-US"/>
              <a:t>keep going left (or right) in the tree until a null child is reached</a:t>
            </a:r>
          </a:p>
          <a:p>
            <a:pPr lvl="1"/>
            <a:r>
              <a:rPr lang="en-US" altLang="en-US"/>
              <a:t>insert a new node in this position</a:t>
            </a:r>
          </a:p>
          <a:p>
            <a:pPr lvl="2"/>
            <a:r>
              <a:rPr lang="en-US" altLang="en-US"/>
              <a:t>an inserted node is </a:t>
            </a:r>
            <a:r>
              <a:rPr lang="en-US" altLang="en-US" i="1"/>
              <a:t>always</a:t>
            </a:r>
            <a:r>
              <a:rPr lang="en-US" altLang="en-US"/>
              <a:t> a leaf to start with</a:t>
            </a:r>
          </a:p>
          <a:p>
            <a:r>
              <a:rPr lang="en-US" altLang="en-US"/>
              <a:t>Major difference from binary tree</a:t>
            </a:r>
          </a:p>
          <a:p>
            <a:pPr lvl="1"/>
            <a:r>
              <a:rPr lang="en-US" altLang="en-US"/>
              <a:t>must check if any of the sub-trees in the tree have become too unbalanced</a:t>
            </a:r>
          </a:p>
          <a:p>
            <a:pPr lvl="2"/>
            <a:r>
              <a:rPr lang="en-US" altLang="en-US"/>
              <a:t>search from inserted node to root looking for any node with a balance factor of </a:t>
            </a:r>
            <a:r>
              <a:rPr lang="en-US" altLang="en-US">
                <a:cs typeface="Arial" panose="020B0604020202020204" pitchFamily="34" charset="0"/>
              </a:rPr>
              <a:t>±2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0CFD28D-0538-448F-8DA9-387BD4CBF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in AVL Tree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972F1B7-EFA3-400C-993F-1A6BC696A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In the unbalanced tree the balance factores are limited to -2 ,-1,0,1 and 2</a:t>
            </a:r>
          </a:p>
          <a:p>
            <a:r>
              <a:rPr lang="en-US" altLang="en-US" sz="2800"/>
              <a:t>A node balance factor 1 becomes 2 after insertion</a:t>
            </a:r>
          </a:p>
          <a:p>
            <a:r>
              <a:rPr lang="en-US" altLang="en-US" sz="2800"/>
              <a:t>A node balance factor -1 becomes -2 after insertion</a:t>
            </a:r>
          </a:p>
          <a:p>
            <a:pPr lvl="3"/>
            <a:r>
              <a:rPr lang="en-US" altLang="en-US" sz="1800"/>
              <a:t>left sub-tree increases, balance factor decreases by 1</a:t>
            </a:r>
          </a:p>
          <a:p>
            <a:pPr lvl="3"/>
            <a:r>
              <a:rPr lang="en-US" altLang="en-US" sz="1800"/>
              <a:t>right sub-tree increases, balance factor increases by 1</a:t>
            </a:r>
          </a:p>
          <a:p>
            <a:r>
              <a:rPr lang="en-US" altLang="en-US" sz="2800"/>
              <a:t>if balance factor equals </a:t>
            </a:r>
            <a:r>
              <a:rPr lang="en-US" altLang="en-US" sz="2800">
                <a:cs typeface="Arial" panose="020B0604020202020204" pitchFamily="34" charset="0"/>
              </a:rPr>
              <a:t>±2 for any node, the sub-tree must be rebalanced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21B582C-141F-4CC3-91FF-1C328C3C5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in AVL Tree</a:t>
            </a:r>
          </a:p>
        </p:txBody>
      </p:sp>
      <p:sp>
        <p:nvSpPr>
          <p:cNvPr id="60419" name="Oval 4">
            <a:extLst>
              <a:ext uri="{FF2B5EF4-FFF2-40B4-BE49-F238E27FC236}">
                <a16:creationId xmlns:a16="http://schemas.microsoft.com/office/drawing/2014/main" id="{867E62C5-3CF4-47AD-8B66-0920E7CCC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60420" name="Oval 5">
            <a:extLst>
              <a:ext uri="{FF2B5EF4-FFF2-40B4-BE49-F238E27FC236}">
                <a16:creationId xmlns:a16="http://schemas.microsoft.com/office/drawing/2014/main" id="{EC4768FA-B7F2-4D82-AE8F-C494855D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004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0421" name="Oval 6">
            <a:extLst>
              <a:ext uri="{FF2B5EF4-FFF2-40B4-BE49-F238E27FC236}">
                <a16:creationId xmlns:a16="http://schemas.microsoft.com/office/drawing/2014/main" id="{8F275DA2-E023-470D-AADA-5F1F8D8B8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04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0422" name="Oval 7">
            <a:extLst>
              <a:ext uri="{FF2B5EF4-FFF2-40B4-BE49-F238E27FC236}">
                <a16:creationId xmlns:a16="http://schemas.microsoft.com/office/drawing/2014/main" id="{ECC0EE97-9881-4C92-9CA9-AEAB56E0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148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0423" name="Line 8">
            <a:extLst>
              <a:ext uri="{FF2B5EF4-FFF2-40B4-BE49-F238E27FC236}">
                <a16:creationId xmlns:a16="http://schemas.microsoft.com/office/drawing/2014/main" id="{3108FAA9-1A6B-4A15-818E-0D9AD4E18E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8956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Line 9">
            <a:extLst>
              <a:ext uri="{FF2B5EF4-FFF2-40B4-BE49-F238E27FC236}">
                <a16:creationId xmlns:a16="http://schemas.microsoft.com/office/drawing/2014/main" id="{F7F40204-8D73-4017-AC48-19B827D81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956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Line 10">
            <a:extLst>
              <a:ext uri="{FF2B5EF4-FFF2-40B4-BE49-F238E27FC236}">
                <a16:creationId xmlns:a16="http://schemas.microsoft.com/office/drawing/2014/main" id="{5F21481A-B4F4-440C-A7A0-D8325FEB3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8100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Oval 11">
            <a:extLst>
              <a:ext uri="{FF2B5EF4-FFF2-40B4-BE49-F238E27FC236}">
                <a16:creationId xmlns:a16="http://schemas.microsoft.com/office/drawing/2014/main" id="{1CD3D24C-CD2B-4B08-92EA-67B37D16B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609600" cy="6096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60427" name="Oval 12">
            <a:extLst>
              <a:ext uri="{FF2B5EF4-FFF2-40B4-BE49-F238E27FC236}">
                <a16:creationId xmlns:a16="http://schemas.microsoft.com/office/drawing/2014/main" id="{08B77986-06BC-48F2-9598-4FC56FB2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766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0428" name="Oval 13">
            <a:extLst>
              <a:ext uri="{FF2B5EF4-FFF2-40B4-BE49-F238E27FC236}">
                <a16:creationId xmlns:a16="http://schemas.microsoft.com/office/drawing/2014/main" id="{EEE4D523-C1E3-40BF-A8A2-3538F3EFB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0429" name="Oval 14">
            <a:extLst>
              <a:ext uri="{FF2B5EF4-FFF2-40B4-BE49-F238E27FC236}">
                <a16:creationId xmlns:a16="http://schemas.microsoft.com/office/drawing/2014/main" id="{A0F8FDDA-F82E-4F76-8521-6282E5B0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29200"/>
            <a:ext cx="609600" cy="609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0430" name="Line 15">
            <a:extLst>
              <a:ext uri="{FF2B5EF4-FFF2-40B4-BE49-F238E27FC236}">
                <a16:creationId xmlns:a16="http://schemas.microsoft.com/office/drawing/2014/main" id="{ECE80BB7-1734-436B-B45B-14B8BED5D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2971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16">
            <a:extLst>
              <a:ext uri="{FF2B5EF4-FFF2-40B4-BE49-F238E27FC236}">
                <a16:creationId xmlns:a16="http://schemas.microsoft.com/office/drawing/2014/main" id="{CEBAE837-7C1E-476C-A98A-914F71F31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971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17">
            <a:extLst>
              <a:ext uri="{FF2B5EF4-FFF2-40B4-BE49-F238E27FC236}">
                <a16:creationId xmlns:a16="http://schemas.microsoft.com/office/drawing/2014/main" id="{E73EB3E0-7A90-4514-82DD-E84EDF07CE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724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Oval 18">
            <a:extLst>
              <a:ext uri="{FF2B5EF4-FFF2-40B4-BE49-F238E27FC236}">
                <a16:creationId xmlns:a16="http://schemas.microsoft.com/office/drawing/2014/main" id="{7D18332F-F1E4-4D30-90DB-E40794134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609600" cy="6096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0434" name="Line 19">
            <a:extLst>
              <a:ext uri="{FF2B5EF4-FFF2-40B4-BE49-F238E27FC236}">
                <a16:creationId xmlns:a16="http://schemas.microsoft.com/office/drawing/2014/main" id="{C4C80355-B56A-45A3-BE11-B6E570F737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8862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Text Box 20">
            <a:extLst>
              <a:ext uri="{FF2B5EF4-FFF2-40B4-BE49-F238E27FC236}">
                <a16:creationId xmlns:a16="http://schemas.microsoft.com/office/drawing/2014/main" id="{E425CD00-FCB1-44C7-8298-2DC372FF2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791200"/>
            <a:ext cx="2590800" cy="59213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After insertion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70AB35B-F70C-4120-BCDE-1F528CCE7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Rebalancing a Tree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8BD27CB-81F2-4B4B-B428-75943DD71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668000" cy="5029200"/>
          </a:xfrm>
        </p:spPr>
        <p:txBody>
          <a:bodyPr/>
          <a:lstStyle/>
          <a:p>
            <a:r>
              <a:rPr lang="en-US" altLang="en-US" dirty="0"/>
              <a:t>When the A node has been identified, the imbalance at A can be classified as either an L or R type.</a:t>
            </a:r>
          </a:p>
          <a:p>
            <a:r>
              <a:rPr lang="en-US" altLang="en-US" dirty="0"/>
              <a:t>4 possible cases for rebalance</a:t>
            </a:r>
          </a:p>
          <a:p>
            <a:pPr lvl="1"/>
            <a:r>
              <a:rPr lang="en-US" altLang="en-US" dirty="0">
                <a:solidFill>
                  <a:srgbClr val="336600"/>
                </a:solidFill>
              </a:rPr>
              <a:t>LL Rotation</a:t>
            </a:r>
            <a:r>
              <a:rPr lang="en-US" altLang="en-US" dirty="0"/>
              <a:t> – new node is in the left subtree of the left subtree of A</a:t>
            </a:r>
          </a:p>
          <a:p>
            <a:pPr lvl="1"/>
            <a:r>
              <a:rPr lang="en-US" altLang="en-US" dirty="0">
                <a:solidFill>
                  <a:srgbClr val="336600"/>
                </a:solidFill>
              </a:rPr>
              <a:t>LR Rotation</a:t>
            </a:r>
            <a:r>
              <a:rPr lang="en-US" altLang="en-US" dirty="0"/>
              <a:t> – new node is in the right subtree of left subtree of A</a:t>
            </a:r>
          </a:p>
          <a:p>
            <a:pPr lvl="1"/>
            <a:r>
              <a:rPr lang="en-US" altLang="en-US" dirty="0">
                <a:solidFill>
                  <a:srgbClr val="336600"/>
                </a:solidFill>
              </a:rPr>
              <a:t>RR Rotation</a:t>
            </a:r>
            <a:r>
              <a:rPr lang="en-US" altLang="en-US" dirty="0"/>
              <a:t> – new node is in the right subtree of right subtree of A</a:t>
            </a:r>
          </a:p>
          <a:p>
            <a:pPr lvl="1"/>
            <a:r>
              <a:rPr lang="en-US" altLang="en-US" dirty="0">
                <a:solidFill>
                  <a:srgbClr val="336600"/>
                </a:solidFill>
              </a:rPr>
              <a:t>RL Rotation</a:t>
            </a:r>
            <a:r>
              <a:rPr lang="en-US" altLang="en-US" dirty="0"/>
              <a:t> – new node is in the left subtree of right subtree of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692A5B-740F-41DE-BB26-DF7F38BF0094}"/>
</file>

<file path=customXml/itemProps2.xml><?xml version="1.0" encoding="utf-8"?>
<ds:datastoreItem xmlns:ds="http://schemas.openxmlformats.org/officeDocument/2006/customXml" ds:itemID="{B095F412-6A27-4808-907E-7CD3824C982D}"/>
</file>

<file path=customXml/itemProps3.xml><?xml version="1.0" encoding="utf-8"?>
<ds:datastoreItem xmlns:ds="http://schemas.openxmlformats.org/officeDocument/2006/customXml" ds:itemID="{DFA436AA-0B8A-4439-937A-6ECA27762D6A}"/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8084</TotalTime>
  <Words>678</Words>
  <Application>Microsoft Office PowerPoint</Application>
  <PresentationFormat>Widescreen</PresentationFormat>
  <Paragraphs>260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Arial</vt:lpstr>
      <vt:lpstr>Wingdings</vt:lpstr>
      <vt:lpstr>Symbol</vt:lpstr>
      <vt:lpstr>Courier New</vt:lpstr>
      <vt:lpstr>Rockwell Extra Bold</vt:lpstr>
      <vt:lpstr>Blank Presentation</vt:lpstr>
      <vt:lpstr>AVL Trees</vt:lpstr>
      <vt:lpstr>AVL- Trees</vt:lpstr>
      <vt:lpstr>AVL - Trees</vt:lpstr>
      <vt:lpstr>Height of an AVL - Tree</vt:lpstr>
      <vt:lpstr>Searching an AVL Search Tree</vt:lpstr>
      <vt:lpstr>Inserting in AVL Tree</vt:lpstr>
      <vt:lpstr>Inserting in AVL Tree</vt:lpstr>
      <vt:lpstr>Inserting in AVL Tree</vt:lpstr>
      <vt:lpstr>Rebalancing a Tree</vt:lpstr>
      <vt:lpstr>LL- Rotation</vt:lpstr>
      <vt:lpstr>LR - Rotation</vt:lpstr>
      <vt:lpstr>Deletion for AVL Tree</vt:lpstr>
      <vt:lpstr>R0 - Rotation</vt:lpstr>
      <vt:lpstr>R1 - Rotation</vt:lpstr>
      <vt:lpstr>R-1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Janardhan Naidu</cp:lastModifiedBy>
  <cp:revision>337</cp:revision>
  <cp:lastPrinted>2000-03-30T20:56:41Z</cp:lastPrinted>
  <dcterms:created xsi:type="dcterms:W3CDTF">1995-06-17T23:31:02Z</dcterms:created>
  <dcterms:modified xsi:type="dcterms:W3CDTF">2021-01-19T13:37:40Z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