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8" r:id="rId12"/>
    <p:sldId id="307" r:id="rId13"/>
    <p:sldId id="30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bi Chakravarthy Boopathy" userId="dbb98f5ce9f9f162" providerId="LiveId" clId="{B683E483-DBB4-4388-B5AB-1B5058A07C81}"/>
    <pc:docChg chg="undo custSel addSld delSld modSld">
      <pc:chgData name="Sibi Chakravarthy Boopathy" userId="dbb98f5ce9f9f162" providerId="LiveId" clId="{B683E483-DBB4-4388-B5AB-1B5058A07C81}" dt="2025-03-17T22:42:02.849" v="281" actId="14100"/>
      <pc:docMkLst>
        <pc:docMk/>
      </pc:docMkLst>
      <pc:sldChg chg="modSp mod">
        <pc:chgData name="Sibi Chakravarthy Boopathy" userId="dbb98f5ce9f9f162" providerId="LiveId" clId="{B683E483-DBB4-4388-B5AB-1B5058A07C81}" dt="2025-03-17T21:32:44.145" v="51" actId="255"/>
        <pc:sldMkLst>
          <pc:docMk/>
          <pc:sldMk cId="193143965" sldId="298"/>
        </pc:sldMkLst>
        <pc:spChg chg="mod">
          <ac:chgData name="Sibi Chakravarthy Boopathy" userId="dbb98f5ce9f9f162" providerId="LiveId" clId="{B683E483-DBB4-4388-B5AB-1B5058A07C81}" dt="2025-03-17T21:32:44.145" v="51" actId="255"/>
          <ac:spMkLst>
            <pc:docMk/>
            <pc:sldMk cId="193143965" sldId="298"/>
            <ac:spMk id="2" creationId="{9AB2EA78-AEB3-469B-9025-3B17201A457B}"/>
          </ac:spMkLst>
        </pc:spChg>
      </pc:sldChg>
      <pc:sldChg chg="addSp delSp modSp mod">
        <pc:chgData name="Sibi Chakravarthy Boopathy" userId="dbb98f5ce9f9f162" providerId="LiveId" clId="{B683E483-DBB4-4388-B5AB-1B5058A07C81}" dt="2025-03-17T22:09:15.170" v="126" actId="14100"/>
        <pc:sldMkLst>
          <pc:docMk/>
          <pc:sldMk cId="3160925490" sldId="301"/>
        </pc:sldMkLst>
        <pc:spChg chg="mod">
          <ac:chgData name="Sibi Chakravarthy Boopathy" userId="dbb98f5ce9f9f162" providerId="LiveId" clId="{B683E483-DBB4-4388-B5AB-1B5058A07C81}" dt="2025-03-17T21:46:47.951" v="91" actId="14100"/>
          <ac:spMkLst>
            <pc:docMk/>
            <pc:sldMk cId="3160925490" sldId="301"/>
            <ac:spMk id="2" creationId="{24B670BE-8593-DB38-BE8C-1AE3B265C793}"/>
          </ac:spMkLst>
        </pc:spChg>
        <pc:spChg chg="add del mod">
          <ac:chgData name="Sibi Chakravarthy Boopathy" userId="dbb98f5ce9f9f162" providerId="LiveId" clId="{B683E483-DBB4-4388-B5AB-1B5058A07C81}" dt="2025-03-17T21:36:24.792" v="56" actId="22"/>
          <ac:spMkLst>
            <pc:docMk/>
            <pc:sldMk cId="3160925490" sldId="301"/>
            <ac:spMk id="3" creationId="{3E3B147B-D3A2-84BC-0552-3CF82EDB2C81}"/>
          </ac:spMkLst>
        </pc:spChg>
        <pc:picChg chg="add del mod ord">
          <ac:chgData name="Sibi Chakravarthy Boopathy" userId="dbb98f5ce9f9f162" providerId="LiveId" clId="{B683E483-DBB4-4388-B5AB-1B5058A07C81}" dt="2025-03-17T21:35:26.759" v="55" actId="22"/>
          <ac:picMkLst>
            <pc:docMk/>
            <pc:sldMk cId="3160925490" sldId="301"/>
            <ac:picMk id="5" creationId="{C4258722-7023-416C-724C-09740A9422DA}"/>
          </ac:picMkLst>
        </pc:picChg>
        <pc:picChg chg="add mod ord">
          <ac:chgData name="Sibi Chakravarthy Boopathy" userId="dbb98f5ce9f9f162" providerId="LiveId" clId="{B683E483-DBB4-4388-B5AB-1B5058A07C81}" dt="2025-03-17T22:09:15.170" v="126" actId="14100"/>
          <ac:picMkLst>
            <pc:docMk/>
            <pc:sldMk cId="3160925490" sldId="301"/>
            <ac:picMk id="7" creationId="{751308D1-DB96-117A-AEC6-16DEC85CED4D}"/>
          </ac:picMkLst>
        </pc:picChg>
      </pc:sldChg>
      <pc:sldChg chg="addSp delSp modSp new mod">
        <pc:chgData name="Sibi Chakravarthy Boopathy" userId="dbb98f5ce9f9f162" providerId="LiveId" clId="{B683E483-DBB4-4388-B5AB-1B5058A07C81}" dt="2025-03-17T22:09:20.306" v="127" actId="14100"/>
        <pc:sldMkLst>
          <pc:docMk/>
          <pc:sldMk cId="1046868806" sldId="302"/>
        </pc:sldMkLst>
        <pc:spChg chg="mod">
          <ac:chgData name="Sibi Chakravarthy Boopathy" userId="dbb98f5ce9f9f162" providerId="LiveId" clId="{B683E483-DBB4-4388-B5AB-1B5058A07C81}" dt="2025-03-17T21:38:53.844" v="68" actId="27636"/>
          <ac:spMkLst>
            <pc:docMk/>
            <pc:sldMk cId="1046868806" sldId="302"/>
            <ac:spMk id="2" creationId="{F620CF93-6B92-2CC2-1864-714371C5A182}"/>
          </ac:spMkLst>
        </pc:spChg>
        <pc:spChg chg="del">
          <ac:chgData name="Sibi Chakravarthy Boopathy" userId="dbb98f5ce9f9f162" providerId="LiveId" clId="{B683E483-DBB4-4388-B5AB-1B5058A07C81}" dt="2025-03-17T21:38:13.305" v="62" actId="22"/>
          <ac:spMkLst>
            <pc:docMk/>
            <pc:sldMk cId="1046868806" sldId="302"/>
            <ac:spMk id="3" creationId="{8C50DBAE-D419-84D1-9C7E-88707C4DA15F}"/>
          </ac:spMkLst>
        </pc:spChg>
        <pc:picChg chg="add mod ord">
          <ac:chgData name="Sibi Chakravarthy Boopathy" userId="dbb98f5ce9f9f162" providerId="LiveId" clId="{B683E483-DBB4-4388-B5AB-1B5058A07C81}" dt="2025-03-17T22:09:20.306" v="127" actId="14100"/>
          <ac:picMkLst>
            <pc:docMk/>
            <pc:sldMk cId="1046868806" sldId="302"/>
            <ac:picMk id="5" creationId="{0A267615-315B-E72B-B74B-4AFD1E1A0AE1}"/>
          </ac:picMkLst>
        </pc:picChg>
      </pc:sldChg>
      <pc:sldChg chg="addSp delSp modSp new mod">
        <pc:chgData name="Sibi Chakravarthy Boopathy" userId="dbb98f5ce9f9f162" providerId="LiveId" clId="{B683E483-DBB4-4388-B5AB-1B5058A07C81}" dt="2025-03-17T21:46:37.903" v="90" actId="14100"/>
        <pc:sldMkLst>
          <pc:docMk/>
          <pc:sldMk cId="2836847520" sldId="303"/>
        </pc:sldMkLst>
        <pc:spChg chg="mod">
          <ac:chgData name="Sibi Chakravarthy Boopathy" userId="dbb98f5ce9f9f162" providerId="LiveId" clId="{B683E483-DBB4-4388-B5AB-1B5058A07C81}" dt="2025-03-17T21:46:37.903" v="90" actId="14100"/>
          <ac:spMkLst>
            <pc:docMk/>
            <pc:sldMk cId="2836847520" sldId="303"/>
            <ac:spMk id="2" creationId="{5E7D7627-C219-49AF-29AC-52C16DAE47A6}"/>
          </ac:spMkLst>
        </pc:spChg>
        <pc:spChg chg="del">
          <ac:chgData name="Sibi Chakravarthy Boopathy" userId="dbb98f5ce9f9f162" providerId="LiveId" clId="{B683E483-DBB4-4388-B5AB-1B5058A07C81}" dt="2025-03-17T21:40:28.826" v="70" actId="22"/>
          <ac:spMkLst>
            <pc:docMk/>
            <pc:sldMk cId="2836847520" sldId="303"/>
            <ac:spMk id="3" creationId="{7A911695-6A31-9EAE-1E71-91B446867934}"/>
          </ac:spMkLst>
        </pc:spChg>
        <pc:picChg chg="add mod ord">
          <ac:chgData name="Sibi Chakravarthy Boopathy" userId="dbb98f5ce9f9f162" providerId="LiveId" clId="{B683E483-DBB4-4388-B5AB-1B5058A07C81}" dt="2025-03-17T21:42:39.152" v="81" actId="14100"/>
          <ac:picMkLst>
            <pc:docMk/>
            <pc:sldMk cId="2836847520" sldId="303"/>
            <ac:picMk id="5" creationId="{AE5BD128-41C4-DA4B-7B25-C3C13BE9D9EC}"/>
          </ac:picMkLst>
        </pc:picChg>
        <pc:picChg chg="add mod">
          <ac:chgData name="Sibi Chakravarthy Boopathy" userId="dbb98f5ce9f9f162" providerId="LiveId" clId="{B683E483-DBB4-4388-B5AB-1B5058A07C81}" dt="2025-03-17T21:44:04.751" v="85" actId="14100"/>
          <ac:picMkLst>
            <pc:docMk/>
            <pc:sldMk cId="2836847520" sldId="303"/>
            <ac:picMk id="7" creationId="{1D0A83B4-0B6F-D9EE-6064-E9A027C6309C}"/>
          </ac:picMkLst>
        </pc:picChg>
      </pc:sldChg>
      <pc:sldChg chg="addSp delSp modSp new mod">
        <pc:chgData name="Sibi Chakravarthy Boopathy" userId="dbb98f5ce9f9f162" providerId="LiveId" clId="{B683E483-DBB4-4388-B5AB-1B5058A07C81}" dt="2025-03-17T21:59:32.413" v="112" actId="14100"/>
        <pc:sldMkLst>
          <pc:docMk/>
          <pc:sldMk cId="69581614" sldId="304"/>
        </pc:sldMkLst>
        <pc:spChg chg="mod">
          <ac:chgData name="Sibi Chakravarthy Boopathy" userId="dbb98f5ce9f9f162" providerId="LiveId" clId="{B683E483-DBB4-4388-B5AB-1B5058A07C81}" dt="2025-03-17T21:49:57.942" v="102" actId="14100"/>
          <ac:spMkLst>
            <pc:docMk/>
            <pc:sldMk cId="69581614" sldId="304"/>
            <ac:spMk id="2" creationId="{05CE8145-0429-F4E5-E970-BE82F42938C2}"/>
          </ac:spMkLst>
        </pc:spChg>
        <pc:spChg chg="del mod">
          <ac:chgData name="Sibi Chakravarthy Boopathy" userId="dbb98f5ce9f9f162" providerId="LiveId" clId="{B683E483-DBB4-4388-B5AB-1B5058A07C81}" dt="2025-03-17T21:49:34.207" v="98" actId="22"/>
          <ac:spMkLst>
            <pc:docMk/>
            <pc:sldMk cId="69581614" sldId="304"/>
            <ac:spMk id="3" creationId="{27B4BA7D-904F-01BA-B4B2-02EAE0B79643}"/>
          </ac:spMkLst>
        </pc:spChg>
        <pc:picChg chg="add mod ord">
          <ac:chgData name="Sibi Chakravarthy Boopathy" userId="dbb98f5ce9f9f162" providerId="LiveId" clId="{B683E483-DBB4-4388-B5AB-1B5058A07C81}" dt="2025-03-17T21:51:24.190" v="109" actId="1076"/>
          <ac:picMkLst>
            <pc:docMk/>
            <pc:sldMk cId="69581614" sldId="304"/>
            <ac:picMk id="5" creationId="{624B3BCA-82FB-2963-9229-666AA012798D}"/>
          </ac:picMkLst>
        </pc:picChg>
        <pc:picChg chg="add mod">
          <ac:chgData name="Sibi Chakravarthy Boopathy" userId="dbb98f5ce9f9f162" providerId="LiveId" clId="{B683E483-DBB4-4388-B5AB-1B5058A07C81}" dt="2025-03-17T21:59:32.413" v="112" actId="14100"/>
          <ac:picMkLst>
            <pc:docMk/>
            <pc:sldMk cId="69581614" sldId="304"/>
            <ac:picMk id="7" creationId="{7ACF814F-27FC-85E1-DD78-526515BAC221}"/>
          </ac:picMkLst>
        </pc:picChg>
      </pc:sldChg>
      <pc:sldChg chg="addSp delSp modSp new mod">
        <pc:chgData name="Sibi Chakravarthy Boopathy" userId="dbb98f5ce9f9f162" providerId="LiveId" clId="{B683E483-DBB4-4388-B5AB-1B5058A07C81}" dt="2025-03-17T22:08:04.674" v="125" actId="14100"/>
        <pc:sldMkLst>
          <pc:docMk/>
          <pc:sldMk cId="3800073563" sldId="305"/>
        </pc:sldMkLst>
        <pc:spChg chg="mod">
          <ac:chgData name="Sibi Chakravarthy Boopathy" userId="dbb98f5ce9f9f162" providerId="LiveId" clId="{B683E483-DBB4-4388-B5AB-1B5058A07C81}" dt="2025-03-17T22:04:53.243" v="118" actId="14100"/>
          <ac:spMkLst>
            <pc:docMk/>
            <pc:sldMk cId="3800073563" sldId="305"/>
            <ac:spMk id="2" creationId="{FC216710-A843-F8C8-B4E7-64541C58F78A}"/>
          </ac:spMkLst>
        </pc:spChg>
        <pc:spChg chg="del">
          <ac:chgData name="Sibi Chakravarthy Boopathy" userId="dbb98f5ce9f9f162" providerId="LiveId" clId="{B683E483-DBB4-4388-B5AB-1B5058A07C81}" dt="2025-03-17T22:07:00.791" v="119" actId="22"/>
          <ac:spMkLst>
            <pc:docMk/>
            <pc:sldMk cId="3800073563" sldId="305"/>
            <ac:spMk id="3" creationId="{9C24B471-26C1-2648-1C96-AA1AFF59201C}"/>
          </ac:spMkLst>
        </pc:spChg>
        <pc:picChg chg="add mod ord">
          <ac:chgData name="Sibi Chakravarthy Boopathy" userId="dbb98f5ce9f9f162" providerId="LiveId" clId="{B683E483-DBB4-4388-B5AB-1B5058A07C81}" dt="2025-03-17T22:07:11.290" v="122" actId="14100"/>
          <ac:picMkLst>
            <pc:docMk/>
            <pc:sldMk cId="3800073563" sldId="305"/>
            <ac:picMk id="5" creationId="{C8CB9D4D-A79F-74BE-471F-25CF4A21F4F7}"/>
          </ac:picMkLst>
        </pc:picChg>
        <pc:picChg chg="add mod">
          <ac:chgData name="Sibi Chakravarthy Boopathy" userId="dbb98f5ce9f9f162" providerId="LiveId" clId="{B683E483-DBB4-4388-B5AB-1B5058A07C81}" dt="2025-03-17T22:08:04.674" v="125" actId="14100"/>
          <ac:picMkLst>
            <pc:docMk/>
            <pc:sldMk cId="3800073563" sldId="305"/>
            <ac:picMk id="7" creationId="{B85E9199-C823-CE2C-AA41-69D985A6D657}"/>
          </ac:picMkLst>
        </pc:picChg>
      </pc:sldChg>
      <pc:sldChg chg="addSp delSp modSp new mod">
        <pc:chgData name="Sibi Chakravarthy Boopathy" userId="dbb98f5ce9f9f162" providerId="LiveId" clId="{B683E483-DBB4-4388-B5AB-1B5058A07C81}" dt="2025-03-17T22:12:02.025" v="142" actId="14100"/>
        <pc:sldMkLst>
          <pc:docMk/>
          <pc:sldMk cId="4034749565" sldId="306"/>
        </pc:sldMkLst>
        <pc:spChg chg="mod">
          <ac:chgData name="Sibi Chakravarthy Boopathy" userId="dbb98f5ce9f9f162" providerId="LiveId" clId="{B683E483-DBB4-4388-B5AB-1B5058A07C81}" dt="2025-03-17T22:10:42.473" v="136" actId="14100"/>
          <ac:spMkLst>
            <pc:docMk/>
            <pc:sldMk cId="4034749565" sldId="306"/>
            <ac:spMk id="2" creationId="{1EF5B5C1-892E-055B-A7AE-9CB2DF9EC0FB}"/>
          </ac:spMkLst>
        </pc:spChg>
        <pc:spChg chg="del">
          <ac:chgData name="Sibi Chakravarthy Boopathy" userId="dbb98f5ce9f9f162" providerId="LiveId" clId="{B683E483-DBB4-4388-B5AB-1B5058A07C81}" dt="2025-03-17T22:11:46.979" v="137" actId="22"/>
          <ac:spMkLst>
            <pc:docMk/>
            <pc:sldMk cId="4034749565" sldId="306"/>
            <ac:spMk id="3" creationId="{D21CFAD4-9A04-F24D-02D5-F35C736473E5}"/>
          </ac:spMkLst>
        </pc:spChg>
        <pc:picChg chg="add mod ord">
          <ac:chgData name="Sibi Chakravarthy Boopathy" userId="dbb98f5ce9f9f162" providerId="LiveId" clId="{B683E483-DBB4-4388-B5AB-1B5058A07C81}" dt="2025-03-17T22:12:02.025" v="142" actId="14100"/>
          <ac:picMkLst>
            <pc:docMk/>
            <pc:sldMk cId="4034749565" sldId="306"/>
            <ac:picMk id="5" creationId="{FDC9E8C1-DE8A-4F5B-FA66-82886C38209A}"/>
          </ac:picMkLst>
        </pc:picChg>
      </pc:sldChg>
      <pc:sldChg chg="new del mod modShow">
        <pc:chgData name="Sibi Chakravarthy Boopathy" userId="dbb98f5ce9f9f162" providerId="LiveId" clId="{B683E483-DBB4-4388-B5AB-1B5058A07C81}" dt="2025-03-17T22:15:31.525" v="145" actId="2696"/>
        <pc:sldMkLst>
          <pc:docMk/>
          <pc:sldMk cId="1829706037" sldId="307"/>
        </pc:sldMkLst>
      </pc:sldChg>
      <pc:sldChg chg="addSp delSp modSp new mod">
        <pc:chgData name="Sibi Chakravarthy Boopathy" userId="dbb98f5ce9f9f162" providerId="LiveId" clId="{B683E483-DBB4-4388-B5AB-1B5058A07C81}" dt="2025-03-17T22:30:58.380" v="172" actId="14100"/>
        <pc:sldMkLst>
          <pc:docMk/>
          <pc:sldMk cId="3568045983" sldId="307"/>
        </pc:sldMkLst>
        <pc:spChg chg="mod">
          <ac:chgData name="Sibi Chakravarthy Boopathy" userId="dbb98f5ce9f9f162" providerId="LiveId" clId="{B683E483-DBB4-4388-B5AB-1B5058A07C81}" dt="2025-03-17T22:30:58.380" v="172" actId="14100"/>
          <ac:spMkLst>
            <pc:docMk/>
            <pc:sldMk cId="3568045983" sldId="307"/>
            <ac:spMk id="2" creationId="{21805CA4-BFFD-3B46-4E4D-7C0782CC83C4}"/>
          </ac:spMkLst>
        </pc:spChg>
        <pc:spChg chg="del">
          <ac:chgData name="Sibi Chakravarthy Boopathy" userId="dbb98f5ce9f9f162" providerId="LiveId" clId="{B683E483-DBB4-4388-B5AB-1B5058A07C81}" dt="2025-03-17T22:30:27.155" v="166" actId="22"/>
          <ac:spMkLst>
            <pc:docMk/>
            <pc:sldMk cId="3568045983" sldId="307"/>
            <ac:spMk id="3" creationId="{2737E19B-86DE-900C-AC91-4531D3306D07}"/>
          </ac:spMkLst>
        </pc:spChg>
        <pc:picChg chg="add del mod">
          <ac:chgData name="Sibi Chakravarthy Boopathy" userId="dbb98f5ce9f9f162" providerId="LiveId" clId="{B683E483-DBB4-4388-B5AB-1B5058A07C81}" dt="2025-03-17T22:17:22.187" v="154" actId="21"/>
          <ac:picMkLst>
            <pc:docMk/>
            <pc:sldMk cId="3568045983" sldId="307"/>
            <ac:picMk id="5" creationId="{127D6198-F2DF-CAC9-D04A-9BDDC18E36B2}"/>
          </ac:picMkLst>
        </pc:picChg>
        <pc:picChg chg="add mod ord">
          <ac:chgData name="Sibi Chakravarthy Boopathy" userId="dbb98f5ce9f9f162" providerId="LiveId" clId="{B683E483-DBB4-4388-B5AB-1B5058A07C81}" dt="2025-03-17T22:30:48.644" v="170" actId="14100"/>
          <ac:picMkLst>
            <pc:docMk/>
            <pc:sldMk cId="3568045983" sldId="307"/>
            <ac:picMk id="7" creationId="{A47B1A29-2D9D-5912-1A15-A0A6110210A3}"/>
          </ac:picMkLst>
        </pc:picChg>
      </pc:sldChg>
      <pc:sldChg chg="addSp delSp modSp new mod">
        <pc:chgData name="Sibi Chakravarthy Boopathy" userId="dbb98f5ce9f9f162" providerId="LiveId" clId="{B683E483-DBB4-4388-B5AB-1B5058A07C81}" dt="2025-03-17T22:40:05.482" v="179" actId="20577"/>
        <pc:sldMkLst>
          <pc:docMk/>
          <pc:sldMk cId="1886633694" sldId="308"/>
        </pc:sldMkLst>
        <pc:spChg chg="mod">
          <ac:chgData name="Sibi Chakravarthy Boopathy" userId="dbb98f5ce9f9f162" providerId="LiveId" clId="{B683E483-DBB4-4388-B5AB-1B5058A07C81}" dt="2025-03-17T22:40:05.482" v="179" actId="20577"/>
          <ac:spMkLst>
            <pc:docMk/>
            <pc:sldMk cId="1886633694" sldId="308"/>
            <ac:spMk id="2" creationId="{2BC93CA8-D985-7A33-4F8A-771EE94F553F}"/>
          </ac:spMkLst>
        </pc:spChg>
        <pc:spChg chg="del">
          <ac:chgData name="Sibi Chakravarthy Boopathy" userId="dbb98f5ce9f9f162" providerId="LiveId" clId="{B683E483-DBB4-4388-B5AB-1B5058A07C81}" dt="2025-03-17T22:17:27.248" v="155"/>
          <ac:spMkLst>
            <pc:docMk/>
            <pc:sldMk cId="1886633694" sldId="308"/>
            <ac:spMk id="3" creationId="{F6BFDE35-2A0E-71D0-3E8C-590338F98BD1}"/>
          </ac:spMkLst>
        </pc:spChg>
        <pc:picChg chg="add mod">
          <ac:chgData name="Sibi Chakravarthy Boopathy" userId="dbb98f5ce9f9f162" providerId="LiveId" clId="{B683E483-DBB4-4388-B5AB-1B5058A07C81}" dt="2025-03-17T22:18:02.616" v="163" actId="1076"/>
          <ac:picMkLst>
            <pc:docMk/>
            <pc:sldMk cId="1886633694" sldId="308"/>
            <ac:picMk id="5" creationId="{127D6198-F2DF-CAC9-D04A-9BDDC18E36B2}"/>
          </ac:picMkLst>
        </pc:picChg>
      </pc:sldChg>
      <pc:sldChg chg="addSp delSp modSp new mod">
        <pc:chgData name="Sibi Chakravarthy Boopathy" userId="dbb98f5ce9f9f162" providerId="LiveId" clId="{B683E483-DBB4-4388-B5AB-1B5058A07C81}" dt="2025-03-17T22:42:02.849" v="281" actId="14100"/>
        <pc:sldMkLst>
          <pc:docMk/>
          <pc:sldMk cId="3999846898" sldId="309"/>
        </pc:sldMkLst>
        <pc:spChg chg="mod">
          <ac:chgData name="Sibi Chakravarthy Boopathy" userId="dbb98f5ce9f9f162" providerId="LiveId" clId="{B683E483-DBB4-4388-B5AB-1B5058A07C81}" dt="2025-03-17T22:41:09.968" v="278" actId="20577"/>
          <ac:spMkLst>
            <pc:docMk/>
            <pc:sldMk cId="3999846898" sldId="309"/>
            <ac:spMk id="2" creationId="{4B1B7872-22BA-F45D-0C6D-E60BC1FC1840}"/>
          </ac:spMkLst>
        </pc:spChg>
        <pc:spChg chg="del">
          <ac:chgData name="Sibi Chakravarthy Boopathy" userId="dbb98f5ce9f9f162" providerId="LiveId" clId="{B683E483-DBB4-4388-B5AB-1B5058A07C81}" dt="2025-03-17T22:41:53.819" v="279" actId="22"/>
          <ac:spMkLst>
            <pc:docMk/>
            <pc:sldMk cId="3999846898" sldId="309"/>
            <ac:spMk id="3" creationId="{65592AA4-897E-9B64-9C3C-EF7C09826829}"/>
          </ac:spMkLst>
        </pc:spChg>
        <pc:picChg chg="add mod ord">
          <ac:chgData name="Sibi Chakravarthy Boopathy" userId="dbb98f5ce9f9f162" providerId="LiveId" clId="{B683E483-DBB4-4388-B5AB-1B5058A07C81}" dt="2025-03-17T22:42:02.849" v="281" actId="14100"/>
          <ac:picMkLst>
            <pc:docMk/>
            <pc:sldMk cId="3999846898" sldId="309"/>
            <ac:picMk id="5" creationId="{D3D524C3-FE83-00A1-C0BF-7BD5635FD1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80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484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94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1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28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938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5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8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0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1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01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784" y="2500604"/>
            <a:ext cx="5225143" cy="1063690"/>
          </a:xfrm>
        </p:spPr>
        <p:txBody>
          <a:bodyPr anchor="b">
            <a:no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Sitka Text" panose="02000505000000020004" pitchFamily="2" charset="0"/>
                <a:ea typeface="Cambria" panose="02040503050406030204" pitchFamily="18" charset="0"/>
                <a:cs typeface="Times New Roman" panose="02020603050405020304" pitchFamily="18" charset="0"/>
              </a:rPr>
              <a:t>Customer Segmentation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7872-22BA-F45D-0C6D-E60BC1FC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10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How is the distribution of the payment method?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D524C3-FE83-00A1-C0BF-7BD5635FD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483" y="2137927"/>
            <a:ext cx="5738326" cy="3896395"/>
          </a:xfrm>
        </p:spPr>
      </p:pic>
    </p:spTree>
    <p:extLst>
      <p:ext uri="{BB962C8B-B14F-4D97-AF65-F5344CB8AC3E}">
        <p14:creationId xmlns:p14="http://schemas.microsoft.com/office/powerpoint/2010/main" val="399984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70BE-8593-DB38-BE8C-1AE3B265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020" y="964693"/>
            <a:ext cx="8887844" cy="55619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Shopping Distribution according to Genders?</a:t>
            </a:r>
            <a:br>
              <a:rPr lang="en-IN" sz="1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1308D1-DB96-117A-AEC6-16DEC85CE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2024" y="2145437"/>
            <a:ext cx="6055568" cy="3989827"/>
          </a:xfrm>
        </p:spPr>
      </p:pic>
    </p:spTree>
    <p:extLst>
      <p:ext uri="{BB962C8B-B14F-4D97-AF65-F5344CB8AC3E}">
        <p14:creationId xmlns:p14="http://schemas.microsoft.com/office/powerpoint/2010/main" val="316092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CF93-6B92-2CC2-1864-714371C5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Which gender did we sell more products to?</a:t>
            </a:r>
            <a:br>
              <a:rPr lang="en-IN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267615-315B-E72B-B74B-4AFD1E1A0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122" y="2188027"/>
            <a:ext cx="6307496" cy="4004077"/>
          </a:xfrm>
        </p:spPr>
      </p:pic>
    </p:spTree>
    <p:extLst>
      <p:ext uri="{BB962C8B-B14F-4D97-AF65-F5344CB8AC3E}">
        <p14:creationId xmlns:p14="http://schemas.microsoft.com/office/powerpoint/2010/main" val="1046868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7627-C219-49AF-29AC-52C16DAE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72" y="286603"/>
            <a:ext cx="10036007" cy="108499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Which gender generated more revenue?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5BD128-41C4-DA4B-7B25-C3C13BE9D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63" y="2091774"/>
            <a:ext cx="5621597" cy="33946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A83B4-0B6F-D9EE-6064-E9A027C63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723" y="2524914"/>
            <a:ext cx="3160546" cy="210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4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8145-0429-F4E5-E970-BE82F429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6613"/>
            <a:ext cx="9931503" cy="429207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Distribution of purchase categories relative to other columns?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B3BCA-82FB-2963-9229-666AA0127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248" y="732396"/>
            <a:ext cx="9931503" cy="53932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CF814F-27FC-85E1-DD78-526515BAC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615820"/>
            <a:ext cx="10125370" cy="555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6710-A843-F8C8-B4E7-64541C58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7675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How is the shopping distribution according to age?</a:t>
            </a:r>
            <a:b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B9D4D-A79F-74BE-471F-25CF4A21F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57" y="1972303"/>
            <a:ext cx="6857999" cy="34771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E9199-C823-CE2C-AA41-69D985A6D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077" y="2443186"/>
            <a:ext cx="2820462" cy="8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7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B5C1-892E-055B-A7AE-9CB2DF9E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35707"/>
          </a:xfrm>
        </p:spPr>
        <p:txBody>
          <a:bodyPr>
            <a:norm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6) Which age category did we sell more products to?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C9E8C1-DE8A-4F5B-FA66-82886C382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474" y="1847564"/>
            <a:ext cx="5393093" cy="4276179"/>
          </a:xfrm>
        </p:spPr>
      </p:pic>
    </p:spTree>
    <p:extLst>
      <p:ext uri="{BB962C8B-B14F-4D97-AF65-F5344CB8AC3E}">
        <p14:creationId xmlns:p14="http://schemas.microsoft.com/office/powerpoint/2010/main" val="403474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3CA8-D985-7A33-4F8A-771EE94F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6" y="286603"/>
            <a:ext cx="9980023" cy="1019683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Which age category generated more revenue?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D6198-F2DF-CAC9-D04A-9BDDC18E3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274" y="2001348"/>
            <a:ext cx="5812971" cy="410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3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05CA4-BFFD-3B46-4E4D-7C0782CC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3307"/>
            <a:ext cx="10058400" cy="45720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Book Antiqua" panose="02040602050305030304" pitchFamily="18" charset="0"/>
                <a:cs typeface="Times New Roman" panose="02020603050405020304" pitchFamily="18" charset="0"/>
              </a:rPr>
              <a:t>Does the payment method have a relation with other columns</a:t>
            </a:r>
            <a:r>
              <a:rPr lang="en-IN" sz="2000" dirty="0">
                <a:effectLst/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?</a:t>
            </a:r>
            <a:endParaRPr lang="en-IN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7B1A29-2D9D-5912-1A15-A0A611021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640184"/>
            <a:ext cx="10155438" cy="5601996"/>
          </a:xfrm>
        </p:spPr>
      </p:pic>
    </p:spTree>
    <p:extLst>
      <p:ext uri="{BB962C8B-B14F-4D97-AF65-F5344CB8AC3E}">
        <p14:creationId xmlns:p14="http://schemas.microsoft.com/office/powerpoint/2010/main" val="35680459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104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Book Antiqua</vt:lpstr>
      <vt:lpstr>Calibri</vt:lpstr>
      <vt:lpstr>Calibri Light</vt:lpstr>
      <vt:lpstr>Sitka Text</vt:lpstr>
      <vt:lpstr>Times New Roman</vt:lpstr>
      <vt:lpstr>Retrospect</vt:lpstr>
      <vt:lpstr>Customer Segmentation Analysis</vt:lpstr>
      <vt:lpstr>1) How is the Shopping Distribution according to Genders? </vt:lpstr>
      <vt:lpstr>2) Which gender did we sell more products to? </vt:lpstr>
      <vt:lpstr>3) Which gender generated more revenue?</vt:lpstr>
      <vt:lpstr>4) Distribution of purchase categories relative to other columns?</vt:lpstr>
      <vt:lpstr>5) How is the shopping distribution according to age? </vt:lpstr>
      <vt:lpstr>6) Which age category did we sell more products to?</vt:lpstr>
      <vt:lpstr>7) Which age category generated more revenue?</vt:lpstr>
      <vt:lpstr>8) Does the payment method have a relation with other columns?</vt:lpstr>
      <vt:lpstr>10) How is the distribution of the payment method?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Sibi Chakravarthy Boopathy</dc:creator>
  <cp:lastModifiedBy>Sibi Chakravarthy Boopathy</cp:lastModifiedBy>
  <cp:revision>1</cp:revision>
  <dcterms:created xsi:type="dcterms:W3CDTF">2025-03-17T19:02:32Z</dcterms:created>
  <dcterms:modified xsi:type="dcterms:W3CDTF">2025-03-17T22:42:10Z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