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 157 Final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Priori: for your task management needs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Research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223" y="499400"/>
            <a:ext cx="5234400" cy="40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 Research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74" y="582025"/>
            <a:ext cx="5571224" cy="39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21" y="1017716"/>
            <a:ext cx="5939475" cy="33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Needs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 to do lists don’t always 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~ prioritization is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 changing your process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Syllabus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112" y="742262"/>
            <a:ext cx="38004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Syllabus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75" y="104775"/>
            <a:ext cx="36576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