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83" r:id="rId3"/>
    <p:sldId id="263" r:id="rId4"/>
    <p:sldId id="264" r:id="rId5"/>
    <p:sldId id="277" r:id="rId6"/>
    <p:sldId id="266" r:id="rId7"/>
    <p:sldId id="267" r:id="rId8"/>
    <p:sldId id="268" r:id="rId9"/>
    <p:sldId id="269" r:id="rId10"/>
    <p:sldId id="270" r:id="rId11"/>
    <p:sldId id="278" r:id="rId12"/>
    <p:sldId id="272" r:id="rId13"/>
    <p:sldId id="273" r:id="rId14"/>
    <p:sldId id="280" r:id="rId15"/>
    <p:sldId id="274" r:id="rId16"/>
    <p:sldId id="279" r:id="rId17"/>
    <p:sldId id="281" r:id="rId18"/>
    <p:sldId id="282" r:id="rId19"/>
    <p:sldId id="28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935E7C-97E4-4CAF-916B-52BC206FD0F2}" v="760" dt="2019-05-11T23:03:01.0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4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 Nanduri" userId="ee17f1f7-890d-4f1c-af06-b27d31de54ae" providerId="ADAL" clId="{FD935E7C-97E4-4CAF-916B-52BC206FD0F2}"/>
    <pc:docChg chg="undo custSel mod addSld delSld modSld">
      <pc:chgData name="Srinivas Nanduri" userId="ee17f1f7-890d-4f1c-af06-b27d31de54ae" providerId="ADAL" clId="{FD935E7C-97E4-4CAF-916B-52BC206FD0F2}" dt="2019-05-11T23:03:01.031" v="745" actId="1076"/>
      <pc:docMkLst>
        <pc:docMk/>
      </pc:docMkLst>
      <pc:sldChg chg="addSp delSp modSp delDesignElem">
        <pc:chgData name="Srinivas Nanduri" userId="ee17f1f7-890d-4f1c-af06-b27d31de54ae" providerId="ADAL" clId="{FD935E7C-97E4-4CAF-916B-52BC206FD0F2}" dt="2019-05-11T23:03:01.031" v="745" actId="1076"/>
        <pc:sldMkLst>
          <pc:docMk/>
          <pc:sldMk cId="0" sldId="256"/>
        </pc:sldMkLst>
        <pc:spChg chg="mod">
          <ac:chgData name="Srinivas Nanduri" userId="ee17f1f7-890d-4f1c-af06-b27d31de54ae" providerId="ADAL" clId="{FD935E7C-97E4-4CAF-916B-52BC206FD0F2}" dt="2019-05-11T23:02:35.992" v="737" actId="20577"/>
          <ac:spMkLst>
            <pc:docMk/>
            <pc:sldMk cId="0" sldId="256"/>
            <ac:spMk id="88" creationId="{00000000-0000-0000-0000-000000000000}"/>
          </ac:spMkLst>
        </pc:spChg>
        <pc:spChg chg="mod">
          <ac:chgData name="Srinivas Nanduri" userId="ee17f1f7-890d-4f1c-af06-b27d31de54ae" providerId="ADAL" clId="{FD935E7C-97E4-4CAF-916B-52BC206FD0F2}" dt="2019-05-11T23:03:01.031" v="745" actId="1076"/>
          <ac:spMkLst>
            <pc:docMk/>
            <pc:sldMk cId="0" sldId="256"/>
            <ac:spMk id="89" creationId="{00000000-0000-0000-0000-000000000000}"/>
          </ac:spMkLst>
        </pc:spChg>
        <pc:spChg chg="add del">
          <ac:chgData name="Srinivas Nanduri" userId="ee17f1f7-890d-4f1c-af06-b27d31de54ae" providerId="ADAL" clId="{FD935E7C-97E4-4CAF-916B-52BC206FD0F2}" dt="2019-05-11T21:23:01.742" v="4" actId="26606"/>
          <ac:spMkLst>
            <pc:docMk/>
            <pc:sldMk cId="0" sldId="256"/>
            <ac:spMk id="135" creationId="{CA73784B-AC76-4BAD-93AF-C72D0EDFD715}"/>
          </ac:spMkLst>
        </pc:spChg>
        <pc:spChg chg="add del">
          <ac:chgData name="Srinivas Nanduri" userId="ee17f1f7-890d-4f1c-af06-b27d31de54ae" providerId="ADAL" clId="{FD935E7C-97E4-4CAF-916B-52BC206FD0F2}" dt="2019-05-11T21:23:19.328" v="10" actId="26606"/>
          <ac:spMkLst>
            <pc:docMk/>
            <pc:sldMk cId="0" sldId="256"/>
            <ac:spMk id="140" creationId="{C411DB08-1669-426B-BBEB-FAD285EF80FE}"/>
          </ac:spMkLst>
        </pc:spChg>
        <pc:spChg chg="add del">
          <ac:chgData name="Srinivas Nanduri" userId="ee17f1f7-890d-4f1c-af06-b27d31de54ae" providerId="ADAL" clId="{FD935E7C-97E4-4CAF-916B-52BC206FD0F2}" dt="2019-05-11T21:23:19.328" v="10" actId="26606"/>
          <ac:spMkLst>
            <pc:docMk/>
            <pc:sldMk cId="0" sldId="256"/>
            <ac:spMk id="141" creationId="{029E4219-121F-4CD1-AA58-24746CD2923C}"/>
          </ac:spMkLst>
        </pc:spChg>
        <pc:spChg chg="add del">
          <ac:chgData name="Srinivas Nanduri" userId="ee17f1f7-890d-4f1c-af06-b27d31de54ae" providerId="ADAL" clId="{FD935E7C-97E4-4CAF-916B-52BC206FD0F2}" dt="2019-05-11T21:23:19.348" v="11" actId="26606"/>
          <ac:spMkLst>
            <pc:docMk/>
            <pc:sldMk cId="0" sldId="256"/>
            <ac:spMk id="1028" creationId="{C411DB08-1669-426B-BBEB-FAD285EF80FE}"/>
          </ac:spMkLst>
        </pc:spChg>
        <pc:spChg chg="add del">
          <ac:chgData name="Srinivas Nanduri" userId="ee17f1f7-890d-4f1c-af06-b27d31de54ae" providerId="ADAL" clId="{FD935E7C-97E4-4CAF-916B-52BC206FD0F2}" dt="2019-05-11T21:23:19.348" v="11" actId="26606"/>
          <ac:spMkLst>
            <pc:docMk/>
            <pc:sldMk cId="0" sldId="256"/>
            <ac:spMk id="1029" creationId="{029E4219-121F-4CD1-AA58-24746CD2923C}"/>
          </ac:spMkLst>
        </pc:spChg>
        <pc:spChg chg="add del">
          <ac:chgData name="Srinivas Nanduri" userId="ee17f1f7-890d-4f1c-af06-b27d31de54ae" providerId="ADAL" clId="{FD935E7C-97E4-4CAF-916B-52BC206FD0F2}" dt="2019-05-11T23:01:48.429" v="723"/>
          <ac:spMkLst>
            <pc:docMk/>
            <pc:sldMk cId="0" sldId="256"/>
            <ac:spMk id="1031" creationId="{CA73784B-AC76-4BAD-93AF-C72D0EDFD715}"/>
          </ac:spMkLst>
        </pc:spChg>
        <pc:picChg chg="del">
          <ac:chgData name="Srinivas Nanduri" userId="ee17f1f7-890d-4f1c-af06-b27d31de54ae" providerId="ADAL" clId="{FD935E7C-97E4-4CAF-916B-52BC206FD0F2}" dt="2019-05-11T21:22:44.619" v="0" actId="478"/>
          <ac:picMkLst>
            <pc:docMk/>
            <pc:sldMk cId="0" sldId="256"/>
            <ac:picMk id="5" creationId="{4B78DFCC-33AF-4037-8057-8777B5AD6027}"/>
          </ac:picMkLst>
        </pc:picChg>
        <pc:picChg chg="add mod">
          <ac:chgData name="Srinivas Nanduri" userId="ee17f1f7-890d-4f1c-af06-b27d31de54ae" providerId="ADAL" clId="{FD935E7C-97E4-4CAF-916B-52BC206FD0F2}" dt="2019-05-11T23:02:53.748" v="743" actId="14100"/>
          <ac:picMkLst>
            <pc:docMk/>
            <pc:sldMk cId="0" sldId="256"/>
            <ac:picMk id="1026" creationId="{E5D19586-9416-4FBA-80BC-F87B7BD8D3BC}"/>
          </ac:picMkLst>
        </pc:picChg>
        <pc:cxnChg chg="add del">
          <ac:chgData name="Srinivas Nanduri" userId="ee17f1f7-890d-4f1c-af06-b27d31de54ae" providerId="ADAL" clId="{FD935E7C-97E4-4CAF-916B-52BC206FD0F2}" dt="2019-05-11T21:23:01.742" v="4" actId="26606"/>
          <ac:cxnSpMkLst>
            <pc:docMk/>
            <pc:sldMk cId="0" sldId="256"/>
            <ac:cxnSpMk id="137" creationId="{811DCF04-0C7C-44FC-8246-FC8D736B1A71}"/>
          </ac:cxnSpMkLst>
        </pc:cxnChg>
        <pc:cxnChg chg="add del">
          <ac:chgData name="Srinivas Nanduri" userId="ee17f1f7-890d-4f1c-af06-b27d31de54ae" providerId="ADAL" clId="{FD935E7C-97E4-4CAF-916B-52BC206FD0F2}" dt="2019-05-11T21:23:19.348" v="11" actId="26606"/>
          <ac:cxnSpMkLst>
            <pc:docMk/>
            <pc:sldMk cId="0" sldId="256"/>
            <ac:cxnSpMk id="139" creationId="{52F50912-06FD-4216-BAD3-21050F59564A}"/>
          </ac:cxnSpMkLst>
        </pc:cxnChg>
        <pc:cxnChg chg="add del">
          <ac:chgData name="Srinivas Nanduri" userId="ee17f1f7-890d-4f1c-af06-b27d31de54ae" providerId="ADAL" clId="{FD935E7C-97E4-4CAF-916B-52BC206FD0F2}" dt="2019-05-11T21:23:19.328" v="10" actId="26606"/>
          <ac:cxnSpMkLst>
            <pc:docMk/>
            <pc:sldMk cId="0" sldId="256"/>
            <ac:cxnSpMk id="143" creationId="{52F50912-06FD-4216-BAD3-21050F59564A}"/>
          </ac:cxnSpMkLst>
        </pc:cxnChg>
        <pc:cxnChg chg="add del">
          <ac:chgData name="Srinivas Nanduri" userId="ee17f1f7-890d-4f1c-af06-b27d31de54ae" providerId="ADAL" clId="{FD935E7C-97E4-4CAF-916B-52BC206FD0F2}" dt="2019-05-11T23:01:48.429" v="723"/>
          <ac:cxnSpMkLst>
            <pc:docMk/>
            <pc:sldMk cId="0" sldId="256"/>
            <ac:cxnSpMk id="1032" creationId="{811DCF04-0C7C-44FC-8246-FC8D736B1A71}"/>
          </ac:cxnSpMkLst>
        </pc:cxnChg>
      </pc:sldChg>
      <pc:sldChg chg="addSp delSp modSp delDesignElem">
        <pc:chgData name="Srinivas Nanduri" userId="ee17f1f7-890d-4f1c-af06-b27d31de54ae" providerId="ADAL" clId="{FD935E7C-97E4-4CAF-916B-52BC206FD0F2}" dt="2019-05-11T22:55:06.196" v="681" actId="14100"/>
        <pc:sldMkLst>
          <pc:docMk/>
          <pc:sldMk cId="3275635687" sldId="263"/>
        </pc:sldMkLst>
        <pc:spChg chg="mod">
          <ac:chgData name="Srinivas Nanduri" userId="ee17f1f7-890d-4f1c-af06-b27d31de54ae" providerId="ADAL" clId="{FD935E7C-97E4-4CAF-916B-52BC206FD0F2}" dt="2019-05-11T22:55:06.196" v="681" actId="14100"/>
          <ac:spMkLst>
            <pc:docMk/>
            <pc:sldMk cId="3275635687" sldId="263"/>
            <ac:spMk id="2" creationId="{95CE000B-183E-4B50-A5A1-2F38B4099D43}"/>
          </ac:spMkLst>
        </pc:spChg>
        <pc:spChg chg="mod">
          <ac:chgData name="Srinivas Nanduri" userId="ee17f1f7-890d-4f1c-af06-b27d31de54ae" providerId="ADAL" clId="{FD935E7C-97E4-4CAF-916B-52BC206FD0F2}" dt="2019-05-11T22:54:59.620" v="680" actId="14100"/>
          <ac:spMkLst>
            <pc:docMk/>
            <pc:sldMk cId="3275635687" sldId="263"/>
            <ac:spMk id="4" creationId="{12AC0A2D-43BD-42AD-857D-F37D2DF6FF1E}"/>
          </ac:spMkLst>
        </pc:spChg>
        <pc:spChg chg="del">
          <ac:chgData name="Srinivas Nanduri" userId="ee17f1f7-890d-4f1c-af06-b27d31de54ae" providerId="ADAL" clId="{FD935E7C-97E4-4CAF-916B-52BC206FD0F2}" dt="2019-05-11T22:54:50.489" v="677"/>
          <ac:spMkLst>
            <pc:docMk/>
            <pc:sldMk cId="3275635687" sldId="263"/>
            <ac:spMk id="16" creationId="{CA73784B-AC76-4BAD-93AF-C72D0EDFD715}"/>
          </ac:spMkLst>
        </pc:spChg>
        <pc:spChg chg="del">
          <ac:chgData name="Srinivas Nanduri" userId="ee17f1f7-890d-4f1c-af06-b27d31de54ae" providerId="ADAL" clId="{FD935E7C-97E4-4CAF-916B-52BC206FD0F2}" dt="2019-05-11T22:54:50.489" v="677"/>
          <ac:spMkLst>
            <pc:docMk/>
            <pc:sldMk cId="3275635687" sldId="263"/>
            <ac:spMk id="17" creationId="{3A8EC506-B1DA-46A1-B44D-774E68468E13}"/>
          </ac:spMkLst>
        </pc:spChg>
        <pc:spChg chg="del">
          <ac:chgData name="Srinivas Nanduri" userId="ee17f1f7-890d-4f1c-af06-b27d31de54ae" providerId="ADAL" clId="{FD935E7C-97E4-4CAF-916B-52BC206FD0F2}" dt="2019-05-11T22:54:50.489" v="677"/>
          <ac:spMkLst>
            <pc:docMk/>
            <pc:sldMk cId="3275635687" sldId="263"/>
            <ac:spMk id="19" creationId="{BFF30785-305E-45D7-984F-5AA93D3CA561}"/>
          </ac:spMkLst>
        </pc:spChg>
        <pc:picChg chg="del">
          <ac:chgData name="Srinivas Nanduri" userId="ee17f1f7-890d-4f1c-af06-b27d31de54ae" providerId="ADAL" clId="{FD935E7C-97E4-4CAF-916B-52BC206FD0F2}" dt="2019-05-11T21:29:07.513" v="60" actId="478"/>
          <ac:picMkLst>
            <pc:docMk/>
            <pc:sldMk cId="3275635687" sldId="263"/>
            <ac:picMk id="3" creationId="{A186CB69-5C00-4010-9BD8-AE1B6323A30F}"/>
          </ac:picMkLst>
        </pc:picChg>
        <pc:picChg chg="add mod">
          <ac:chgData name="Srinivas Nanduri" userId="ee17f1f7-890d-4f1c-af06-b27d31de54ae" providerId="ADAL" clId="{FD935E7C-97E4-4CAF-916B-52BC206FD0F2}" dt="2019-05-11T22:54:55.243" v="679" actId="14100"/>
          <ac:picMkLst>
            <pc:docMk/>
            <pc:sldMk cId="3275635687" sldId="263"/>
            <ac:picMk id="5" creationId="{C943F1FA-1F14-49B0-B7C1-7689ECDA7E46}"/>
          </ac:picMkLst>
        </pc:picChg>
        <pc:cxnChg chg="del">
          <ac:chgData name="Srinivas Nanduri" userId="ee17f1f7-890d-4f1c-af06-b27d31de54ae" providerId="ADAL" clId="{FD935E7C-97E4-4CAF-916B-52BC206FD0F2}" dt="2019-05-11T22:54:50.489" v="677"/>
          <ac:cxnSpMkLst>
            <pc:docMk/>
            <pc:sldMk cId="3275635687" sldId="263"/>
            <ac:cxnSpMk id="18" creationId="{811DCF04-0C7C-44FC-8246-FC8D736B1A71}"/>
          </ac:cxnSpMkLst>
        </pc:cxnChg>
        <pc:cxnChg chg="del">
          <ac:chgData name="Srinivas Nanduri" userId="ee17f1f7-890d-4f1c-af06-b27d31de54ae" providerId="ADAL" clId="{FD935E7C-97E4-4CAF-916B-52BC206FD0F2}" dt="2019-05-11T22:54:50.489" v="677"/>
          <ac:cxnSpMkLst>
            <pc:docMk/>
            <pc:sldMk cId="3275635687" sldId="263"/>
            <ac:cxnSpMk id="20" creationId="{15E01FA5-D766-43CA-A83D-E7CF3F04E96F}"/>
          </ac:cxnSpMkLst>
        </pc:cxnChg>
      </pc:sldChg>
      <pc:sldChg chg="addSp delSp modSp delDesignElem">
        <pc:chgData name="Srinivas Nanduri" userId="ee17f1f7-890d-4f1c-af06-b27d31de54ae" providerId="ADAL" clId="{FD935E7C-97E4-4CAF-916B-52BC206FD0F2}" dt="2019-05-11T22:55:55.567" v="687" actId="14100"/>
        <pc:sldMkLst>
          <pc:docMk/>
          <pc:sldMk cId="2073296738" sldId="264"/>
        </pc:sldMkLst>
        <pc:spChg chg="mod">
          <ac:chgData name="Srinivas Nanduri" userId="ee17f1f7-890d-4f1c-af06-b27d31de54ae" providerId="ADAL" clId="{FD935E7C-97E4-4CAF-916B-52BC206FD0F2}" dt="2019-05-11T22:55:55.567" v="687" actId="14100"/>
          <ac:spMkLst>
            <pc:docMk/>
            <pc:sldMk cId="2073296738" sldId="264"/>
            <ac:spMk id="2" creationId="{ADE1AC95-0B83-4D0B-AD6C-B97F6E22D5B6}"/>
          </ac:spMkLst>
        </pc:spChg>
        <pc:spChg chg="mod">
          <ac:chgData name="Srinivas Nanduri" userId="ee17f1f7-890d-4f1c-af06-b27d31de54ae" providerId="ADAL" clId="{FD935E7C-97E4-4CAF-916B-52BC206FD0F2}" dt="2019-05-11T22:55:15.507" v="682" actId="14100"/>
          <ac:spMkLst>
            <pc:docMk/>
            <pc:sldMk cId="2073296738" sldId="264"/>
            <ac:spMk id="4" creationId="{ABA7AF5E-7981-4F0E-9D2D-A6147BFA6D92}"/>
          </ac:spMkLst>
        </pc:spChg>
        <pc:spChg chg="del">
          <ac:chgData name="Srinivas Nanduri" userId="ee17f1f7-890d-4f1c-af06-b27d31de54ae" providerId="ADAL" clId="{FD935E7C-97E4-4CAF-916B-52BC206FD0F2}" dt="2019-05-11T22:55:48.749" v="685"/>
          <ac:spMkLst>
            <pc:docMk/>
            <pc:sldMk cId="2073296738" sldId="264"/>
            <ac:spMk id="20" creationId="{3A8EC506-B1DA-46A1-B44D-774E68468E13}"/>
          </ac:spMkLst>
        </pc:spChg>
        <pc:spChg chg="del">
          <ac:chgData name="Srinivas Nanduri" userId="ee17f1f7-890d-4f1c-af06-b27d31de54ae" providerId="ADAL" clId="{FD935E7C-97E4-4CAF-916B-52BC206FD0F2}" dt="2019-05-11T22:55:48.749" v="685"/>
          <ac:spMkLst>
            <pc:docMk/>
            <pc:sldMk cId="2073296738" sldId="264"/>
            <ac:spMk id="21" creationId="{BFF30785-305E-45D7-984F-5AA93D3CA561}"/>
          </ac:spMkLst>
        </pc:spChg>
        <pc:spChg chg="del">
          <ac:chgData name="Srinivas Nanduri" userId="ee17f1f7-890d-4f1c-af06-b27d31de54ae" providerId="ADAL" clId="{FD935E7C-97E4-4CAF-916B-52BC206FD0F2}" dt="2019-05-11T22:55:48.749" v="685"/>
          <ac:spMkLst>
            <pc:docMk/>
            <pc:sldMk cId="2073296738" sldId="264"/>
            <ac:spMk id="23" creationId="{CA73784B-AC76-4BAD-93AF-C72D0EDFD715}"/>
          </ac:spMkLst>
        </pc:spChg>
        <pc:picChg chg="del mod">
          <ac:chgData name="Srinivas Nanduri" userId="ee17f1f7-890d-4f1c-af06-b27d31de54ae" providerId="ADAL" clId="{FD935E7C-97E4-4CAF-916B-52BC206FD0F2}" dt="2019-05-11T21:31:50.673" v="78" actId="478"/>
          <ac:picMkLst>
            <pc:docMk/>
            <pc:sldMk cId="2073296738" sldId="264"/>
            <ac:picMk id="3" creationId="{F4A80CB8-0BC5-461F-A93F-1C1FF0C79278}"/>
          </ac:picMkLst>
        </pc:picChg>
        <pc:picChg chg="add mod">
          <ac:chgData name="Srinivas Nanduri" userId="ee17f1f7-890d-4f1c-af06-b27d31de54ae" providerId="ADAL" clId="{FD935E7C-97E4-4CAF-916B-52BC206FD0F2}" dt="2019-05-11T22:55:50.329" v="686" actId="1076"/>
          <ac:picMkLst>
            <pc:docMk/>
            <pc:sldMk cId="2073296738" sldId="264"/>
            <ac:picMk id="5" creationId="{C5CC26F7-8EB6-4178-8033-EE0A24006173}"/>
          </ac:picMkLst>
        </pc:picChg>
        <pc:cxnChg chg="del">
          <ac:chgData name="Srinivas Nanduri" userId="ee17f1f7-890d-4f1c-af06-b27d31de54ae" providerId="ADAL" clId="{FD935E7C-97E4-4CAF-916B-52BC206FD0F2}" dt="2019-05-11T22:55:48.749" v="685"/>
          <ac:cxnSpMkLst>
            <pc:docMk/>
            <pc:sldMk cId="2073296738" sldId="264"/>
            <ac:cxnSpMk id="22" creationId="{15E01FA5-D766-43CA-A83D-E7CF3F04E96F}"/>
          </ac:cxnSpMkLst>
        </pc:cxnChg>
        <pc:cxnChg chg="del">
          <ac:chgData name="Srinivas Nanduri" userId="ee17f1f7-890d-4f1c-af06-b27d31de54ae" providerId="ADAL" clId="{FD935E7C-97E4-4CAF-916B-52BC206FD0F2}" dt="2019-05-11T22:55:48.749" v="685"/>
          <ac:cxnSpMkLst>
            <pc:docMk/>
            <pc:sldMk cId="2073296738" sldId="264"/>
            <ac:cxnSpMk id="24" creationId="{811DCF04-0C7C-44FC-8246-FC8D736B1A71}"/>
          </ac:cxnSpMkLst>
        </pc:cxnChg>
      </pc:sldChg>
      <pc:sldChg chg="addSp delSp modSp">
        <pc:chgData name="Srinivas Nanduri" userId="ee17f1f7-890d-4f1c-af06-b27d31de54ae" providerId="ADAL" clId="{FD935E7C-97E4-4CAF-916B-52BC206FD0F2}" dt="2019-05-11T22:56:34.844" v="696" actId="14100"/>
        <pc:sldMkLst>
          <pc:docMk/>
          <pc:sldMk cId="81239453" sldId="266"/>
        </pc:sldMkLst>
        <pc:spChg chg="mod">
          <ac:chgData name="Srinivas Nanduri" userId="ee17f1f7-890d-4f1c-af06-b27d31de54ae" providerId="ADAL" clId="{FD935E7C-97E4-4CAF-916B-52BC206FD0F2}" dt="2019-05-11T22:56:34.844" v="696" actId="14100"/>
          <ac:spMkLst>
            <pc:docMk/>
            <pc:sldMk cId="81239453" sldId="266"/>
            <ac:spMk id="2" creationId="{6C1786CC-7868-4AB7-896A-CC1D391C7093}"/>
          </ac:spMkLst>
        </pc:spChg>
        <pc:spChg chg="mod">
          <ac:chgData name="Srinivas Nanduri" userId="ee17f1f7-890d-4f1c-af06-b27d31de54ae" providerId="ADAL" clId="{FD935E7C-97E4-4CAF-916B-52BC206FD0F2}" dt="2019-05-11T22:14:00.661" v="111" actId="20577"/>
          <ac:spMkLst>
            <pc:docMk/>
            <pc:sldMk cId="81239453" sldId="266"/>
            <ac:spMk id="5" creationId="{72C39BE1-5258-4801-9A41-EE2DDDDDF09F}"/>
          </ac:spMkLst>
        </pc:spChg>
        <pc:picChg chg="add mod">
          <ac:chgData name="Srinivas Nanduri" userId="ee17f1f7-890d-4f1c-af06-b27d31de54ae" providerId="ADAL" clId="{FD935E7C-97E4-4CAF-916B-52BC206FD0F2}" dt="2019-05-11T22:13:31.806" v="108" actId="14100"/>
          <ac:picMkLst>
            <pc:docMk/>
            <pc:sldMk cId="81239453" sldId="266"/>
            <ac:picMk id="3" creationId="{979C623F-021C-4144-B617-6D1D4680B653}"/>
          </ac:picMkLst>
        </pc:picChg>
        <pc:picChg chg="del">
          <ac:chgData name="Srinivas Nanduri" userId="ee17f1f7-890d-4f1c-af06-b27d31de54ae" providerId="ADAL" clId="{FD935E7C-97E4-4CAF-916B-52BC206FD0F2}" dt="2019-05-11T22:13:00.405" v="105" actId="478"/>
          <ac:picMkLst>
            <pc:docMk/>
            <pc:sldMk cId="81239453" sldId="266"/>
            <ac:picMk id="4" creationId="{05E30D29-4673-40DB-864E-23389405AC3B}"/>
          </ac:picMkLst>
        </pc:picChg>
      </pc:sldChg>
      <pc:sldChg chg="addSp delSp modSp">
        <pc:chgData name="Srinivas Nanduri" userId="ee17f1f7-890d-4f1c-af06-b27d31de54ae" providerId="ADAL" clId="{FD935E7C-97E4-4CAF-916B-52BC206FD0F2}" dt="2019-05-11T22:56:56.341" v="699" actId="1076"/>
        <pc:sldMkLst>
          <pc:docMk/>
          <pc:sldMk cId="2540355083" sldId="267"/>
        </pc:sldMkLst>
        <pc:spChg chg="mod">
          <ac:chgData name="Srinivas Nanduri" userId="ee17f1f7-890d-4f1c-af06-b27d31de54ae" providerId="ADAL" clId="{FD935E7C-97E4-4CAF-916B-52BC206FD0F2}" dt="2019-05-11T22:56:49.377" v="697" actId="14100"/>
          <ac:spMkLst>
            <pc:docMk/>
            <pc:sldMk cId="2540355083" sldId="267"/>
            <ac:spMk id="2" creationId="{871621B4-CA38-4BEA-BBE2-03F9F9CAD933}"/>
          </ac:spMkLst>
        </pc:spChg>
        <pc:spChg chg="mod">
          <ac:chgData name="Srinivas Nanduri" userId="ee17f1f7-890d-4f1c-af06-b27d31de54ae" providerId="ADAL" clId="{FD935E7C-97E4-4CAF-916B-52BC206FD0F2}" dt="2019-05-11T22:16:02.281" v="129" actId="20577"/>
          <ac:spMkLst>
            <pc:docMk/>
            <pc:sldMk cId="2540355083" sldId="267"/>
            <ac:spMk id="5" creationId="{0F91A5B8-66A8-48F1-A17F-0ED31871DAA5}"/>
          </ac:spMkLst>
        </pc:spChg>
        <pc:spChg chg="add del">
          <ac:chgData name="Srinivas Nanduri" userId="ee17f1f7-890d-4f1c-af06-b27d31de54ae" providerId="ADAL" clId="{FD935E7C-97E4-4CAF-916B-52BC206FD0F2}" dt="2019-05-11T22:15:59.755" v="127"/>
          <ac:spMkLst>
            <pc:docMk/>
            <pc:sldMk cId="2540355083" sldId="267"/>
            <ac:spMk id="6" creationId="{CB178FC1-67E9-4CE4-A380-1EF94A042AB4}"/>
          </ac:spMkLst>
        </pc:spChg>
        <pc:spChg chg="add mod">
          <ac:chgData name="Srinivas Nanduri" userId="ee17f1f7-890d-4f1c-af06-b27d31de54ae" providerId="ADAL" clId="{FD935E7C-97E4-4CAF-916B-52BC206FD0F2}" dt="2019-05-11T22:16:06.360" v="131"/>
          <ac:spMkLst>
            <pc:docMk/>
            <pc:sldMk cId="2540355083" sldId="267"/>
            <ac:spMk id="7" creationId="{F34F9FE3-2B5B-4B7D-BEB2-32364657D57E}"/>
          </ac:spMkLst>
        </pc:spChg>
        <pc:spChg chg="add mod">
          <ac:chgData name="Srinivas Nanduri" userId="ee17f1f7-890d-4f1c-af06-b27d31de54ae" providerId="ADAL" clId="{FD935E7C-97E4-4CAF-916B-52BC206FD0F2}" dt="2019-05-11T22:56:56.341" v="699" actId="1076"/>
          <ac:spMkLst>
            <pc:docMk/>
            <pc:sldMk cId="2540355083" sldId="267"/>
            <ac:spMk id="8" creationId="{7058BB86-A874-49AF-85F1-1323DB38CC83}"/>
          </ac:spMkLst>
        </pc:spChg>
        <pc:picChg chg="add mod">
          <ac:chgData name="Srinivas Nanduri" userId="ee17f1f7-890d-4f1c-af06-b27d31de54ae" providerId="ADAL" clId="{FD935E7C-97E4-4CAF-916B-52BC206FD0F2}" dt="2019-05-11T22:56:50.640" v="698" actId="1076"/>
          <ac:picMkLst>
            <pc:docMk/>
            <pc:sldMk cId="2540355083" sldId="267"/>
            <ac:picMk id="3" creationId="{9FDF9702-ED5D-492A-8414-A2C278122E04}"/>
          </ac:picMkLst>
        </pc:picChg>
        <pc:picChg chg="del">
          <ac:chgData name="Srinivas Nanduri" userId="ee17f1f7-890d-4f1c-af06-b27d31de54ae" providerId="ADAL" clId="{FD935E7C-97E4-4CAF-916B-52BC206FD0F2}" dt="2019-05-11T22:14:50.648" v="112" actId="478"/>
          <ac:picMkLst>
            <pc:docMk/>
            <pc:sldMk cId="2540355083" sldId="267"/>
            <ac:picMk id="4" creationId="{F81BAF36-56AC-4B19-9CFD-7504208EE9FA}"/>
          </ac:picMkLst>
        </pc:picChg>
      </pc:sldChg>
      <pc:sldChg chg="addSp delSp modSp">
        <pc:chgData name="Srinivas Nanduri" userId="ee17f1f7-890d-4f1c-af06-b27d31de54ae" providerId="ADAL" clId="{FD935E7C-97E4-4CAF-916B-52BC206FD0F2}" dt="2019-05-11T22:57:11.999" v="700" actId="14100"/>
        <pc:sldMkLst>
          <pc:docMk/>
          <pc:sldMk cId="3709067740" sldId="268"/>
        </pc:sldMkLst>
        <pc:spChg chg="mod">
          <ac:chgData name="Srinivas Nanduri" userId="ee17f1f7-890d-4f1c-af06-b27d31de54ae" providerId="ADAL" clId="{FD935E7C-97E4-4CAF-916B-52BC206FD0F2}" dt="2019-05-11T22:57:11.999" v="700" actId="14100"/>
          <ac:spMkLst>
            <pc:docMk/>
            <pc:sldMk cId="3709067740" sldId="268"/>
            <ac:spMk id="2" creationId="{5B5B61B1-C3EF-43FA-AD69-EF747E6D6B90}"/>
          </ac:spMkLst>
        </pc:spChg>
        <pc:spChg chg="del mod">
          <ac:chgData name="Srinivas Nanduri" userId="ee17f1f7-890d-4f1c-af06-b27d31de54ae" providerId="ADAL" clId="{FD935E7C-97E4-4CAF-916B-52BC206FD0F2}" dt="2019-05-11T22:18:13.734" v="150" actId="478"/>
          <ac:spMkLst>
            <pc:docMk/>
            <pc:sldMk cId="3709067740" sldId="268"/>
            <ac:spMk id="5" creationId="{5C7222B7-CB10-4AB2-B423-A7920C6B1DA4}"/>
          </ac:spMkLst>
        </pc:spChg>
        <pc:spChg chg="add mod">
          <ac:chgData name="Srinivas Nanduri" userId="ee17f1f7-890d-4f1c-af06-b27d31de54ae" providerId="ADAL" clId="{FD935E7C-97E4-4CAF-916B-52BC206FD0F2}" dt="2019-05-11T22:18:34.423" v="152"/>
          <ac:spMkLst>
            <pc:docMk/>
            <pc:sldMk cId="3709067740" sldId="268"/>
            <ac:spMk id="6" creationId="{598E96AD-FF61-43DD-AB75-5D941B053BE3}"/>
          </ac:spMkLst>
        </pc:spChg>
        <pc:spChg chg="add mod">
          <ac:chgData name="Srinivas Nanduri" userId="ee17f1f7-890d-4f1c-af06-b27d31de54ae" providerId="ADAL" clId="{FD935E7C-97E4-4CAF-916B-52BC206FD0F2}" dt="2019-05-11T22:18:48.798" v="156" actId="14100"/>
          <ac:spMkLst>
            <pc:docMk/>
            <pc:sldMk cId="3709067740" sldId="268"/>
            <ac:spMk id="7" creationId="{CB719BCE-1A7F-4CA9-B4ED-A8881D015F01}"/>
          </ac:spMkLst>
        </pc:spChg>
        <pc:picChg chg="add mod">
          <ac:chgData name="Srinivas Nanduri" userId="ee17f1f7-890d-4f1c-af06-b27d31de54ae" providerId="ADAL" clId="{FD935E7C-97E4-4CAF-916B-52BC206FD0F2}" dt="2019-05-11T22:18:39.906" v="154" actId="1076"/>
          <ac:picMkLst>
            <pc:docMk/>
            <pc:sldMk cId="3709067740" sldId="268"/>
            <ac:picMk id="3" creationId="{FD7A77E3-BE85-4593-9D9D-3961379AC56D}"/>
          </ac:picMkLst>
        </pc:picChg>
        <pc:picChg chg="del">
          <ac:chgData name="Srinivas Nanduri" userId="ee17f1f7-890d-4f1c-af06-b27d31de54ae" providerId="ADAL" clId="{FD935E7C-97E4-4CAF-916B-52BC206FD0F2}" dt="2019-05-11T22:17:14.426" v="135" actId="478"/>
          <ac:picMkLst>
            <pc:docMk/>
            <pc:sldMk cId="3709067740" sldId="268"/>
            <ac:picMk id="4" creationId="{CDF32D26-3155-446B-8276-158F2D2A1088}"/>
          </ac:picMkLst>
        </pc:picChg>
      </pc:sldChg>
      <pc:sldChg chg="addSp delSp modSp">
        <pc:chgData name="Srinivas Nanduri" userId="ee17f1f7-890d-4f1c-af06-b27d31de54ae" providerId="ADAL" clId="{FD935E7C-97E4-4CAF-916B-52BC206FD0F2}" dt="2019-05-11T22:58:06.628" v="704" actId="1076"/>
        <pc:sldMkLst>
          <pc:docMk/>
          <pc:sldMk cId="4018483561" sldId="269"/>
        </pc:sldMkLst>
        <pc:spChg chg="mod">
          <ac:chgData name="Srinivas Nanduri" userId="ee17f1f7-890d-4f1c-af06-b27d31de54ae" providerId="ADAL" clId="{FD935E7C-97E4-4CAF-916B-52BC206FD0F2}" dt="2019-05-11T22:57:58.555" v="701" actId="14100"/>
          <ac:spMkLst>
            <pc:docMk/>
            <pc:sldMk cId="4018483561" sldId="269"/>
            <ac:spMk id="2" creationId="{AEF4AFA4-B3B3-4FA6-947D-4B0F0855D72C}"/>
          </ac:spMkLst>
        </pc:spChg>
        <pc:spChg chg="mod">
          <ac:chgData name="Srinivas Nanduri" userId="ee17f1f7-890d-4f1c-af06-b27d31de54ae" providerId="ADAL" clId="{FD935E7C-97E4-4CAF-916B-52BC206FD0F2}" dt="2019-05-11T22:58:06.628" v="704" actId="1076"/>
          <ac:spMkLst>
            <pc:docMk/>
            <pc:sldMk cId="4018483561" sldId="269"/>
            <ac:spMk id="7" creationId="{67C9921B-7943-474F-B39B-49028637664F}"/>
          </ac:spMkLst>
        </pc:spChg>
        <pc:picChg chg="add del mod">
          <ac:chgData name="Srinivas Nanduri" userId="ee17f1f7-890d-4f1c-af06-b27d31de54ae" providerId="ADAL" clId="{FD935E7C-97E4-4CAF-916B-52BC206FD0F2}" dt="2019-05-11T22:19:50.570" v="163" actId="478"/>
          <ac:picMkLst>
            <pc:docMk/>
            <pc:sldMk cId="4018483561" sldId="269"/>
            <ac:picMk id="3" creationId="{1CAB6A1D-69EF-47C4-A85A-D33C32DAF914}"/>
          </ac:picMkLst>
        </pc:picChg>
        <pc:picChg chg="del">
          <ac:chgData name="Srinivas Nanduri" userId="ee17f1f7-890d-4f1c-af06-b27d31de54ae" providerId="ADAL" clId="{FD935E7C-97E4-4CAF-916B-52BC206FD0F2}" dt="2019-05-11T22:19:37.692" v="157" actId="478"/>
          <ac:picMkLst>
            <pc:docMk/>
            <pc:sldMk cId="4018483561" sldId="269"/>
            <ac:picMk id="4" creationId="{92EBFF21-0B73-4251-830B-310193775188}"/>
          </ac:picMkLst>
        </pc:picChg>
        <pc:picChg chg="del">
          <ac:chgData name="Srinivas Nanduri" userId="ee17f1f7-890d-4f1c-af06-b27d31de54ae" providerId="ADAL" clId="{FD935E7C-97E4-4CAF-916B-52BC206FD0F2}" dt="2019-05-11T22:19:39.029" v="158" actId="478"/>
          <ac:picMkLst>
            <pc:docMk/>
            <pc:sldMk cId="4018483561" sldId="269"/>
            <ac:picMk id="5" creationId="{58F690F1-2A84-4FFC-8593-8A007174575B}"/>
          </ac:picMkLst>
        </pc:picChg>
        <pc:picChg chg="add mod">
          <ac:chgData name="Srinivas Nanduri" userId="ee17f1f7-890d-4f1c-af06-b27d31de54ae" providerId="ADAL" clId="{FD935E7C-97E4-4CAF-916B-52BC206FD0F2}" dt="2019-05-11T22:58:00.998" v="702" actId="1076"/>
          <ac:picMkLst>
            <pc:docMk/>
            <pc:sldMk cId="4018483561" sldId="269"/>
            <ac:picMk id="6" creationId="{A8FEB396-D09F-410F-94C0-01C54E948756}"/>
          </ac:picMkLst>
        </pc:picChg>
        <pc:picChg chg="add del mod">
          <ac:chgData name="Srinivas Nanduri" userId="ee17f1f7-890d-4f1c-af06-b27d31de54ae" providerId="ADAL" clId="{FD935E7C-97E4-4CAF-916B-52BC206FD0F2}" dt="2019-05-11T22:22:55.915" v="171" actId="478"/>
          <ac:picMkLst>
            <pc:docMk/>
            <pc:sldMk cId="4018483561" sldId="269"/>
            <ac:picMk id="4098" creationId="{51220E72-C094-441A-B311-931713B3BAD7}"/>
          </ac:picMkLst>
        </pc:picChg>
      </pc:sldChg>
      <pc:sldChg chg="addSp delSp modSp">
        <pc:chgData name="Srinivas Nanduri" userId="ee17f1f7-890d-4f1c-af06-b27d31de54ae" providerId="ADAL" clId="{FD935E7C-97E4-4CAF-916B-52BC206FD0F2}" dt="2019-05-11T22:58:23.912" v="706" actId="20577"/>
        <pc:sldMkLst>
          <pc:docMk/>
          <pc:sldMk cId="959022690" sldId="270"/>
        </pc:sldMkLst>
        <pc:spChg chg="mod">
          <ac:chgData name="Srinivas Nanduri" userId="ee17f1f7-890d-4f1c-af06-b27d31de54ae" providerId="ADAL" clId="{FD935E7C-97E4-4CAF-916B-52BC206FD0F2}" dt="2019-05-11T22:58:23.912" v="706" actId="20577"/>
          <ac:spMkLst>
            <pc:docMk/>
            <pc:sldMk cId="959022690" sldId="270"/>
            <ac:spMk id="2" creationId="{128A808A-1E86-46F6-99BF-AB4E1AEEB720}"/>
          </ac:spMkLst>
        </pc:spChg>
        <pc:spChg chg="mod">
          <ac:chgData name="Srinivas Nanduri" userId="ee17f1f7-890d-4f1c-af06-b27d31de54ae" providerId="ADAL" clId="{FD935E7C-97E4-4CAF-916B-52BC206FD0F2}" dt="2019-05-11T22:27:08.078" v="231"/>
          <ac:spMkLst>
            <pc:docMk/>
            <pc:sldMk cId="959022690" sldId="270"/>
            <ac:spMk id="5" creationId="{09BF37EA-019F-4A7B-B837-92362319DB7C}"/>
          </ac:spMkLst>
        </pc:spChg>
        <pc:picChg chg="add mod">
          <ac:chgData name="Srinivas Nanduri" userId="ee17f1f7-890d-4f1c-af06-b27d31de54ae" providerId="ADAL" clId="{FD935E7C-97E4-4CAF-916B-52BC206FD0F2}" dt="2019-05-11T22:27:05.322" v="230" actId="14100"/>
          <ac:picMkLst>
            <pc:docMk/>
            <pc:sldMk cId="959022690" sldId="270"/>
            <ac:picMk id="3" creationId="{AE03805D-7329-4B4D-9906-AC22F4BCE2CD}"/>
          </ac:picMkLst>
        </pc:picChg>
        <pc:picChg chg="del">
          <ac:chgData name="Srinivas Nanduri" userId="ee17f1f7-890d-4f1c-af06-b27d31de54ae" providerId="ADAL" clId="{FD935E7C-97E4-4CAF-916B-52BC206FD0F2}" dt="2019-05-11T22:25:58.360" v="190" actId="478"/>
          <ac:picMkLst>
            <pc:docMk/>
            <pc:sldMk cId="959022690" sldId="270"/>
            <ac:picMk id="4" creationId="{CF43EC72-6A35-4729-A2D5-3E5052E86A32}"/>
          </ac:picMkLst>
        </pc:picChg>
      </pc:sldChg>
      <pc:sldChg chg="addSp delSp modSp delDesignElem">
        <pc:chgData name="Srinivas Nanduri" userId="ee17f1f7-890d-4f1c-af06-b27d31de54ae" providerId="ADAL" clId="{FD935E7C-97E4-4CAF-916B-52BC206FD0F2}" dt="2019-05-11T22:58:36.462" v="709" actId="14100"/>
        <pc:sldMkLst>
          <pc:docMk/>
          <pc:sldMk cId="2090694487" sldId="271"/>
        </pc:sldMkLst>
        <pc:spChg chg="mod">
          <ac:chgData name="Srinivas Nanduri" userId="ee17f1f7-890d-4f1c-af06-b27d31de54ae" providerId="ADAL" clId="{FD935E7C-97E4-4CAF-916B-52BC206FD0F2}" dt="2019-05-11T22:58:36.462" v="709" actId="14100"/>
          <ac:spMkLst>
            <pc:docMk/>
            <pc:sldMk cId="2090694487" sldId="271"/>
            <ac:spMk id="2" creationId="{CDB3C0CA-0A62-4A66-9B66-A574BCA0C9F0}"/>
          </ac:spMkLst>
        </pc:spChg>
        <pc:spChg chg="add mod">
          <ac:chgData name="Srinivas Nanduri" userId="ee17f1f7-890d-4f1c-af06-b27d31de54ae" providerId="ADAL" clId="{FD935E7C-97E4-4CAF-916B-52BC206FD0F2}" dt="2019-05-11T22:29:03.824" v="276" actId="313"/>
          <ac:spMkLst>
            <pc:docMk/>
            <pc:sldMk cId="2090694487" sldId="271"/>
            <ac:spMk id="5" creationId="{99725C28-3AB3-4032-A774-2235BD5CDF74}"/>
          </ac:spMkLst>
        </pc:spChg>
        <pc:spChg chg="del">
          <ac:chgData name="Srinivas Nanduri" userId="ee17f1f7-890d-4f1c-af06-b27d31de54ae" providerId="ADAL" clId="{FD935E7C-97E4-4CAF-916B-52BC206FD0F2}" dt="2019-05-11T22:27:52.768" v="234" actId="26606"/>
          <ac:spMkLst>
            <pc:docMk/>
            <pc:sldMk cId="2090694487" sldId="271"/>
            <ac:spMk id="59" creationId="{8CD2B798-7994-4548-A2BE-4AEF9C1A5FAE}"/>
          </ac:spMkLst>
        </pc:spChg>
        <pc:spChg chg="del">
          <ac:chgData name="Srinivas Nanduri" userId="ee17f1f7-890d-4f1c-af06-b27d31de54ae" providerId="ADAL" clId="{FD935E7C-97E4-4CAF-916B-52BC206FD0F2}" dt="2019-05-11T22:27:52.768" v="234" actId="26606"/>
          <ac:spMkLst>
            <pc:docMk/>
            <pc:sldMk cId="2090694487" sldId="271"/>
            <ac:spMk id="60" creationId="{E6162320-3B67-42BB-AF9D-939326E6489E}"/>
          </ac:spMkLst>
        </pc:spChg>
        <pc:spChg chg="add del">
          <ac:chgData name="Srinivas Nanduri" userId="ee17f1f7-890d-4f1c-af06-b27d31de54ae" providerId="ADAL" clId="{FD935E7C-97E4-4CAF-916B-52BC206FD0F2}" dt="2019-05-11T22:58:32.579" v="708"/>
          <ac:spMkLst>
            <pc:docMk/>
            <pc:sldMk cId="2090694487" sldId="271"/>
            <ac:spMk id="66" creationId="{3A8EC506-B1DA-46A1-B44D-774E68468E13}"/>
          </ac:spMkLst>
        </pc:spChg>
        <pc:spChg chg="add del">
          <ac:chgData name="Srinivas Nanduri" userId="ee17f1f7-890d-4f1c-af06-b27d31de54ae" providerId="ADAL" clId="{FD935E7C-97E4-4CAF-916B-52BC206FD0F2}" dt="2019-05-11T22:58:32.579" v="708"/>
          <ac:spMkLst>
            <pc:docMk/>
            <pc:sldMk cId="2090694487" sldId="271"/>
            <ac:spMk id="68" creationId="{BFF30785-305E-45D7-984F-5AA93D3CA561}"/>
          </ac:spMkLst>
        </pc:spChg>
        <pc:spChg chg="add del">
          <ac:chgData name="Srinivas Nanduri" userId="ee17f1f7-890d-4f1c-af06-b27d31de54ae" providerId="ADAL" clId="{FD935E7C-97E4-4CAF-916B-52BC206FD0F2}" dt="2019-05-11T22:58:32.579" v="708"/>
          <ac:spMkLst>
            <pc:docMk/>
            <pc:sldMk cId="2090694487" sldId="271"/>
            <ac:spMk id="72" creationId="{CA73784B-AC76-4BAD-93AF-C72D0EDFD715}"/>
          </ac:spMkLst>
        </pc:spChg>
        <pc:picChg chg="del">
          <ac:chgData name="Srinivas Nanduri" userId="ee17f1f7-890d-4f1c-af06-b27d31de54ae" providerId="ADAL" clId="{FD935E7C-97E4-4CAF-916B-52BC206FD0F2}" dt="2019-05-11T22:27:46.418" v="232" actId="478"/>
          <ac:picMkLst>
            <pc:docMk/>
            <pc:sldMk cId="2090694487" sldId="271"/>
            <ac:picMk id="3" creationId="{CD9817BC-0E23-4098-AF70-47F2AF9ABC30}"/>
          </ac:picMkLst>
        </pc:picChg>
        <pc:picChg chg="add mod">
          <ac:chgData name="Srinivas Nanduri" userId="ee17f1f7-890d-4f1c-af06-b27d31de54ae" providerId="ADAL" clId="{FD935E7C-97E4-4CAF-916B-52BC206FD0F2}" dt="2019-05-11T22:27:52.768" v="234" actId="26606"/>
          <ac:picMkLst>
            <pc:docMk/>
            <pc:sldMk cId="2090694487" sldId="271"/>
            <ac:picMk id="4" creationId="{AF52836D-A779-467E-BA1E-F1D61A05B82D}"/>
          </ac:picMkLst>
        </pc:picChg>
        <pc:cxnChg chg="del">
          <ac:chgData name="Srinivas Nanduri" userId="ee17f1f7-890d-4f1c-af06-b27d31de54ae" providerId="ADAL" clId="{FD935E7C-97E4-4CAF-916B-52BC206FD0F2}" dt="2019-05-11T22:27:52.768" v="234" actId="26606"/>
          <ac:cxnSpMkLst>
            <pc:docMk/>
            <pc:sldMk cId="2090694487" sldId="271"/>
            <ac:cxnSpMk id="61" creationId="{6722E143-84C1-4F95-937C-78B92D2811CF}"/>
          </ac:cxnSpMkLst>
        </pc:cxnChg>
        <pc:cxnChg chg="add del">
          <ac:chgData name="Srinivas Nanduri" userId="ee17f1f7-890d-4f1c-af06-b27d31de54ae" providerId="ADAL" clId="{FD935E7C-97E4-4CAF-916B-52BC206FD0F2}" dt="2019-05-11T22:58:32.579" v="708"/>
          <ac:cxnSpMkLst>
            <pc:docMk/>
            <pc:sldMk cId="2090694487" sldId="271"/>
            <ac:cxnSpMk id="70" creationId="{15E01FA5-D766-43CA-A83D-E7CF3F04E96F}"/>
          </ac:cxnSpMkLst>
        </pc:cxnChg>
        <pc:cxnChg chg="add del">
          <ac:chgData name="Srinivas Nanduri" userId="ee17f1f7-890d-4f1c-af06-b27d31de54ae" providerId="ADAL" clId="{FD935E7C-97E4-4CAF-916B-52BC206FD0F2}" dt="2019-05-11T22:58:32.579" v="708"/>
          <ac:cxnSpMkLst>
            <pc:docMk/>
            <pc:sldMk cId="2090694487" sldId="271"/>
            <ac:cxnSpMk id="74" creationId="{811DCF04-0C7C-44FC-8246-FC8D736B1A71}"/>
          </ac:cxnSpMkLst>
        </pc:cxnChg>
      </pc:sldChg>
      <pc:sldChg chg="addSp delSp modSp">
        <pc:chgData name="Srinivas Nanduri" userId="ee17f1f7-890d-4f1c-af06-b27d31de54ae" providerId="ADAL" clId="{FD935E7C-97E4-4CAF-916B-52BC206FD0F2}" dt="2019-05-11T22:59:17.406" v="713" actId="113"/>
        <pc:sldMkLst>
          <pc:docMk/>
          <pc:sldMk cId="1837467609" sldId="272"/>
        </pc:sldMkLst>
        <pc:spChg chg="add mod">
          <ac:chgData name="Srinivas Nanduri" userId="ee17f1f7-890d-4f1c-af06-b27d31de54ae" providerId="ADAL" clId="{FD935E7C-97E4-4CAF-916B-52BC206FD0F2}" dt="2019-05-11T22:33:15.251" v="326" actId="1076"/>
          <ac:spMkLst>
            <pc:docMk/>
            <pc:sldMk cId="1837467609" sldId="272"/>
            <ac:spMk id="3" creationId="{00811B62-3C5E-41F7-BAB2-163FD9305DA8}"/>
          </ac:spMkLst>
        </pc:spChg>
        <pc:spChg chg="add mod">
          <ac:chgData name="Srinivas Nanduri" userId="ee17f1f7-890d-4f1c-af06-b27d31de54ae" providerId="ADAL" clId="{FD935E7C-97E4-4CAF-916B-52BC206FD0F2}" dt="2019-05-11T22:33:21.211" v="327" actId="1076"/>
          <ac:spMkLst>
            <pc:docMk/>
            <pc:sldMk cId="1837467609" sldId="272"/>
            <ac:spMk id="5" creationId="{90A9FED9-C3C8-4E60-8240-05BAA1BCCEE8}"/>
          </ac:spMkLst>
        </pc:spChg>
        <pc:spChg chg="add mod">
          <ac:chgData name="Srinivas Nanduri" userId="ee17f1f7-890d-4f1c-af06-b27d31de54ae" providerId="ADAL" clId="{FD935E7C-97E4-4CAF-916B-52BC206FD0F2}" dt="2019-05-11T22:33:51.146" v="333" actId="14100"/>
          <ac:spMkLst>
            <pc:docMk/>
            <pc:sldMk cId="1837467609" sldId="272"/>
            <ac:spMk id="6" creationId="{ECC09885-C53C-4F66-ACC3-929BF81F50CA}"/>
          </ac:spMkLst>
        </pc:spChg>
        <pc:spChg chg="mod">
          <ac:chgData name="Srinivas Nanduri" userId="ee17f1f7-890d-4f1c-af06-b27d31de54ae" providerId="ADAL" clId="{FD935E7C-97E4-4CAF-916B-52BC206FD0F2}" dt="2019-05-11T22:59:17.406" v="713" actId="113"/>
          <ac:spMkLst>
            <pc:docMk/>
            <pc:sldMk cId="1837467609" sldId="272"/>
            <ac:spMk id="12" creationId="{7E8C2F07-37D4-4CC7-8406-FEBF5D4838F6}"/>
          </ac:spMkLst>
        </pc:spChg>
        <pc:picChg chg="add mod">
          <ac:chgData name="Srinivas Nanduri" userId="ee17f1f7-890d-4f1c-af06-b27d31de54ae" providerId="ADAL" clId="{FD935E7C-97E4-4CAF-916B-52BC206FD0F2}" dt="2019-05-11T22:33:05.612" v="324" actId="1076"/>
          <ac:picMkLst>
            <pc:docMk/>
            <pc:sldMk cId="1837467609" sldId="272"/>
            <ac:picMk id="2" creationId="{2CF29511-9076-475F-85CA-90A8AEBC224F}"/>
          </ac:picMkLst>
        </pc:picChg>
        <pc:picChg chg="del">
          <ac:chgData name="Srinivas Nanduri" userId="ee17f1f7-890d-4f1c-af06-b27d31de54ae" providerId="ADAL" clId="{FD935E7C-97E4-4CAF-916B-52BC206FD0F2}" dt="2019-05-11T22:30:43.700" v="283" actId="478"/>
          <ac:picMkLst>
            <pc:docMk/>
            <pc:sldMk cId="1837467609" sldId="272"/>
            <ac:picMk id="4" creationId="{E7459C7C-7EC4-4E31-B9E0-359FC83E493D}"/>
          </ac:picMkLst>
        </pc:picChg>
        <pc:picChg chg="del">
          <ac:chgData name="Srinivas Nanduri" userId="ee17f1f7-890d-4f1c-af06-b27d31de54ae" providerId="ADAL" clId="{FD935E7C-97E4-4CAF-916B-52BC206FD0F2}" dt="2019-05-11T22:30:39.914" v="281" actId="478"/>
          <ac:picMkLst>
            <pc:docMk/>
            <pc:sldMk cId="1837467609" sldId="272"/>
            <ac:picMk id="7" creationId="{C2C1ED55-8794-4F59-9046-84B339DEBB77}"/>
          </ac:picMkLst>
        </pc:picChg>
        <pc:picChg chg="del">
          <ac:chgData name="Srinivas Nanduri" userId="ee17f1f7-890d-4f1c-af06-b27d31de54ae" providerId="ADAL" clId="{FD935E7C-97E4-4CAF-916B-52BC206FD0F2}" dt="2019-05-11T22:30:41.105" v="282" actId="478"/>
          <ac:picMkLst>
            <pc:docMk/>
            <pc:sldMk cId="1837467609" sldId="272"/>
            <ac:picMk id="8" creationId="{0440C214-399C-4067-9918-B8D8E94B0972}"/>
          </ac:picMkLst>
        </pc:picChg>
      </pc:sldChg>
      <pc:sldChg chg="addSp delSp modSp">
        <pc:chgData name="Srinivas Nanduri" userId="ee17f1f7-890d-4f1c-af06-b27d31de54ae" providerId="ADAL" clId="{FD935E7C-97E4-4CAF-916B-52BC206FD0F2}" dt="2019-05-11T22:59:40.340" v="715" actId="404"/>
        <pc:sldMkLst>
          <pc:docMk/>
          <pc:sldMk cId="208748963" sldId="273"/>
        </pc:sldMkLst>
        <pc:spChg chg="mod">
          <ac:chgData name="Srinivas Nanduri" userId="ee17f1f7-890d-4f1c-af06-b27d31de54ae" providerId="ADAL" clId="{FD935E7C-97E4-4CAF-916B-52BC206FD0F2}" dt="2019-05-11T22:59:30.603" v="714" actId="20577"/>
          <ac:spMkLst>
            <pc:docMk/>
            <pc:sldMk cId="208748963" sldId="273"/>
            <ac:spMk id="2" creationId="{D92FB106-15AD-4CD9-9BE3-9369A2386536}"/>
          </ac:spMkLst>
        </pc:spChg>
        <pc:spChg chg="del">
          <ac:chgData name="Srinivas Nanduri" userId="ee17f1f7-890d-4f1c-af06-b27d31de54ae" providerId="ADAL" clId="{FD935E7C-97E4-4CAF-916B-52BC206FD0F2}" dt="2019-05-11T22:35:40.902" v="370" actId="478"/>
          <ac:spMkLst>
            <pc:docMk/>
            <pc:sldMk cId="208748963" sldId="273"/>
            <ac:spMk id="5" creationId="{4EF0C922-14DF-410F-BEE1-C8705DD7C9CC}"/>
          </ac:spMkLst>
        </pc:spChg>
        <pc:spChg chg="add mod">
          <ac:chgData name="Srinivas Nanduri" userId="ee17f1f7-890d-4f1c-af06-b27d31de54ae" providerId="ADAL" clId="{FD935E7C-97E4-4CAF-916B-52BC206FD0F2}" dt="2019-05-11T22:35:38.852" v="369" actId="6549"/>
          <ac:spMkLst>
            <pc:docMk/>
            <pc:sldMk cId="208748963" sldId="273"/>
            <ac:spMk id="6" creationId="{D3908DEA-AB3A-4F37-8AA8-69AD77BB7F73}"/>
          </ac:spMkLst>
        </pc:spChg>
        <pc:spChg chg="add mod">
          <ac:chgData name="Srinivas Nanduri" userId="ee17f1f7-890d-4f1c-af06-b27d31de54ae" providerId="ADAL" clId="{FD935E7C-97E4-4CAF-916B-52BC206FD0F2}" dt="2019-05-11T22:36:09.671" v="378" actId="14100"/>
          <ac:spMkLst>
            <pc:docMk/>
            <pc:sldMk cId="208748963" sldId="273"/>
            <ac:spMk id="7" creationId="{91475FC0-DFB9-493B-91E7-C9F4F03C6418}"/>
          </ac:spMkLst>
        </pc:spChg>
        <pc:spChg chg="add del">
          <ac:chgData name="Srinivas Nanduri" userId="ee17f1f7-890d-4f1c-af06-b27d31de54ae" providerId="ADAL" clId="{FD935E7C-97E4-4CAF-916B-52BC206FD0F2}" dt="2019-05-11T22:36:29.746" v="380"/>
          <ac:spMkLst>
            <pc:docMk/>
            <pc:sldMk cId="208748963" sldId="273"/>
            <ac:spMk id="8" creationId="{CCE33C83-4A51-43F7-B0C7-C79AD8CEE926}"/>
          </ac:spMkLst>
        </pc:spChg>
        <pc:spChg chg="add mod">
          <ac:chgData name="Srinivas Nanduri" userId="ee17f1f7-890d-4f1c-af06-b27d31de54ae" providerId="ADAL" clId="{FD935E7C-97E4-4CAF-916B-52BC206FD0F2}" dt="2019-05-11T22:59:40.340" v="715" actId="404"/>
          <ac:spMkLst>
            <pc:docMk/>
            <pc:sldMk cId="208748963" sldId="273"/>
            <ac:spMk id="9" creationId="{E8FB90B4-60BD-4375-B7FA-9A0F06B3307B}"/>
          </ac:spMkLst>
        </pc:spChg>
        <pc:picChg chg="add mod">
          <ac:chgData name="Srinivas Nanduri" userId="ee17f1f7-890d-4f1c-af06-b27d31de54ae" providerId="ADAL" clId="{FD935E7C-97E4-4CAF-916B-52BC206FD0F2}" dt="2019-05-11T22:35:01.708" v="362" actId="14100"/>
          <ac:picMkLst>
            <pc:docMk/>
            <pc:sldMk cId="208748963" sldId="273"/>
            <ac:picMk id="3" creationId="{C1BD41EC-B273-4ED4-9374-D68E4A4A9DC6}"/>
          </ac:picMkLst>
        </pc:picChg>
        <pc:picChg chg="del">
          <ac:chgData name="Srinivas Nanduri" userId="ee17f1f7-890d-4f1c-af06-b27d31de54ae" providerId="ADAL" clId="{FD935E7C-97E4-4CAF-916B-52BC206FD0F2}" dt="2019-05-11T22:34:43.485" v="358" actId="478"/>
          <ac:picMkLst>
            <pc:docMk/>
            <pc:sldMk cId="208748963" sldId="273"/>
            <ac:picMk id="4" creationId="{F14FCB2F-1939-4C54-81FB-968CE4F45551}"/>
          </ac:picMkLst>
        </pc:picChg>
      </pc:sldChg>
      <pc:sldChg chg="addSp delSp modSp">
        <pc:chgData name="Srinivas Nanduri" userId="ee17f1f7-890d-4f1c-af06-b27d31de54ae" providerId="ADAL" clId="{FD935E7C-97E4-4CAF-916B-52BC206FD0F2}" dt="2019-05-11T22:59:57.123" v="716" actId="20577"/>
        <pc:sldMkLst>
          <pc:docMk/>
          <pc:sldMk cId="3602774531" sldId="274"/>
        </pc:sldMkLst>
        <pc:spChg chg="mod">
          <ac:chgData name="Srinivas Nanduri" userId="ee17f1f7-890d-4f1c-af06-b27d31de54ae" providerId="ADAL" clId="{FD935E7C-97E4-4CAF-916B-52BC206FD0F2}" dt="2019-05-11T22:59:57.123" v="716" actId="20577"/>
          <ac:spMkLst>
            <pc:docMk/>
            <pc:sldMk cId="3602774531" sldId="274"/>
            <ac:spMk id="2" creationId="{03103349-2788-4261-826C-CE983B275487}"/>
          </ac:spMkLst>
        </pc:spChg>
        <pc:spChg chg="del mod">
          <ac:chgData name="Srinivas Nanduri" userId="ee17f1f7-890d-4f1c-af06-b27d31de54ae" providerId="ADAL" clId="{FD935E7C-97E4-4CAF-916B-52BC206FD0F2}" dt="2019-05-11T22:39:13.376" v="408" actId="478"/>
          <ac:spMkLst>
            <pc:docMk/>
            <pc:sldMk cId="3602774531" sldId="274"/>
            <ac:spMk id="5" creationId="{1E8E9578-53F6-43C9-9D23-9CA45E4E055A}"/>
          </ac:spMkLst>
        </pc:spChg>
        <pc:spChg chg="add mod">
          <ac:chgData name="Srinivas Nanduri" userId="ee17f1f7-890d-4f1c-af06-b27d31de54ae" providerId="ADAL" clId="{FD935E7C-97E4-4CAF-916B-52BC206FD0F2}" dt="2019-05-11T22:39:18.143" v="410" actId="20577"/>
          <ac:spMkLst>
            <pc:docMk/>
            <pc:sldMk cId="3602774531" sldId="274"/>
            <ac:spMk id="6" creationId="{EE89585F-58A0-4994-9351-127E967A8092}"/>
          </ac:spMkLst>
        </pc:spChg>
        <pc:spChg chg="add mod">
          <ac:chgData name="Srinivas Nanduri" userId="ee17f1f7-890d-4f1c-af06-b27d31de54ae" providerId="ADAL" clId="{FD935E7C-97E4-4CAF-916B-52BC206FD0F2}" dt="2019-05-11T22:39:54.927" v="413" actId="14100"/>
          <ac:spMkLst>
            <pc:docMk/>
            <pc:sldMk cId="3602774531" sldId="274"/>
            <ac:spMk id="7" creationId="{1BB9B594-C866-42E7-9280-E924F50D6189}"/>
          </ac:spMkLst>
        </pc:spChg>
        <pc:spChg chg="add mod">
          <ac:chgData name="Srinivas Nanduri" userId="ee17f1f7-890d-4f1c-af06-b27d31de54ae" providerId="ADAL" clId="{FD935E7C-97E4-4CAF-916B-52BC206FD0F2}" dt="2019-05-11T22:40:40.076" v="422" actId="1076"/>
          <ac:spMkLst>
            <pc:docMk/>
            <pc:sldMk cId="3602774531" sldId="274"/>
            <ac:spMk id="8" creationId="{A887CF4A-5BD5-4F0C-BA4A-78ADD2CEB74C}"/>
          </ac:spMkLst>
        </pc:spChg>
        <pc:picChg chg="add mod">
          <ac:chgData name="Srinivas Nanduri" userId="ee17f1f7-890d-4f1c-af06-b27d31de54ae" providerId="ADAL" clId="{FD935E7C-97E4-4CAF-916B-52BC206FD0F2}" dt="2019-05-11T22:40:37.291" v="421" actId="1076"/>
          <ac:picMkLst>
            <pc:docMk/>
            <pc:sldMk cId="3602774531" sldId="274"/>
            <ac:picMk id="3" creationId="{B27341F8-2214-4E6F-9F19-F308A8DD65D0}"/>
          </ac:picMkLst>
        </pc:picChg>
        <pc:picChg chg="del">
          <ac:chgData name="Srinivas Nanduri" userId="ee17f1f7-890d-4f1c-af06-b27d31de54ae" providerId="ADAL" clId="{FD935E7C-97E4-4CAF-916B-52BC206FD0F2}" dt="2019-05-11T22:37:36.244" v="391" actId="478"/>
          <ac:picMkLst>
            <pc:docMk/>
            <pc:sldMk cId="3602774531" sldId="274"/>
            <ac:picMk id="4" creationId="{F47C640A-35E0-40FB-90EC-DA74F3EBD7A9}"/>
          </ac:picMkLst>
        </pc:picChg>
      </pc:sldChg>
      <pc:sldChg chg="modSp del">
        <pc:chgData name="Srinivas Nanduri" userId="ee17f1f7-890d-4f1c-af06-b27d31de54ae" providerId="ADAL" clId="{FD935E7C-97E4-4CAF-916B-52BC206FD0F2}" dt="2019-05-11T22:48:48.917" v="564" actId="2696"/>
        <pc:sldMkLst>
          <pc:docMk/>
          <pc:sldMk cId="3199088597" sldId="275"/>
        </pc:sldMkLst>
        <pc:graphicFrameChg chg="mod">
          <ac:chgData name="Srinivas Nanduri" userId="ee17f1f7-890d-4f1c-af06-b27d31de54ae" providerId="ADAL" clId="{FD935E7C-97E4-4CAF-916B-52BC206FD0F2}" dt="2019-05-11T22:48:39.032" v="563"/>
          <ac:graphicFrameMkLst>
            <pc:docMk/>
            <pc:sldMk cId="3199088597" sldId="275"/>
            <ac:graphicFrameMk id="5" creationId="{D699213F-A206-43AB-97FC-C3E6F6363C0A}"/>
          </ac:graphicFrameMkLst>
        </pc:graphicFrameChg>
      </pc:sldChg>
      <pc:sldChg chg="del">
        <pc:chgData name="Srinivas Nanduri" userId="ee17f1f7-890d-4f1c-af06-b27d31de54ae" providerId="ADAL" clId="{FD935E7C-97E4-4CAF-916B-52BC206FD0F2}" dt="2019-05-11T22:48:51.374" v="565" actId="2696"/>
        <pc:sldMkLst>
          <pc:docMk/>
          <pc:sldMk cId="794497856" sldId="276"/>
        </pc:sldMkLst>
      </pc:sldChg>
      <pc:sldChg chg="addSp delSp modSp delDesignElem">
        <pc:chgData name="Srinivas Nanduri" userId="ee17f1f7-890d-4f1c-af06-b27d31de54ae" providerId="ADAL" clId="{FD935E7C-97E4-4CAF-916B-52BC206FD0F2}" dt="2019-05-11T22:56:21.719" v="695" actId="14100"/>
        <pc:sldMkLst>
          <pc:docMk/>
          <pc:sldMk cId="2376312476" sldId="277"/>
        </pc:sldMkLst>
        <pc:spChg chg="mod">
          <ac:chgData name="Srinivas Nanduri" userId="ee17f1f7-890d-4f1c-af06-b27d31de54ae" providerId="ADAL" clId="{FD935E7C-97E4-4CAF-916B-52BC206FD0F2}" dt="2019-05-11T22:56:12.601" v="692" actId="14100"/>
          <ac:spMkLst>
            <pc:docMk/>
            <pc:sldMk cId="2376312476" sldId="277"/>
            <ac:spMk id="2" creationId="{ADE1AC95-0B83-4D0B-AD6C-B97F6E22D5B6}"/>
          </ac:spMkLst>
        </pc:spChg>
        <pc:spChg chg="mod">
          <ac:chgData name="Srinivas Nanduri" userId="ee17f1f7-890d-4f1c-af06-b27d31de54ae" providerId="ADAL" clId="{FD935E7C-97E4-4CAF-916B-52BC206FD0F2}" dt="2019-05-11T22:56:21.719" v="695" actId="14100"/>
          <ac:spMkLst>
            <pc:docMk/>
            <pc:sldMk cId="2376312476" sldId="277"/>
            <ac:spMk id="3" creationId="{B60ABAF5-EDFB-4679-A360-9FA57F12D0BB}"/>
          </ac:spMkLst>
        </pc:spChg>
        <pc:spChg chg="del">
          <ac:chgData name="Srinivas Nanduri" userId="ee17f1f7-890d-4f1c-af06-b27d31de54ae" providerId="ADAL" clId="{FD935E7C-97E4-4CAF-916B-52BC206FD0F2}" dt="2019-05-11T22:56:06.677" v="689"/>
          <ac:spMkLst>
            <pc:docMk/>
            <pc:sldMk cId="2376312476" sldId="277"/>
            <ac:spMk id="27" creationId="{3A8EC506-B1DA-46A1-B44D-774E68468E13}"/>
          </ac:spMkLst>
        </pc:spChg>
        <pc:spChg chg="del">
          <ac:chgData name="Srinivas Nanduri" userId="ee17f1f7-890d-4f1c-af06-b27d31de54ae" providerId="ADAL" clId="{FD935E7C-97E4-4CAF-916B-52BC206FD0F2}" dt="2019-05-11T22:56:06.677" v="689"/>
          <ac:spMkLst>
            <pc:docMk/>
            <pc:sldMk cId="2376312476" sldId="277"/>
            <ac:spMk id="29" creationId="{BFF30785-305E-45D7-984F-5AA93D3CA561}"/>
          </ac:spMkLst>
        </pc:spChg>
        <pc:spChg chg="del">
          <ac:chgData name="Srinivas Nanduri" userId="ee17f1f7-890d-4f1c-af06-b27d31de54ae" providerId="ADAL" clId="{FD935E7C-97E4-4CAF-916B-52BC206FD0F2}" dt="2019-05-11T22:56:06.677" v="689"/>
          <ac:spMkLst>
            <pc:docMk/>
            <pc:sldMk cId="2376312476" sldId="277"/>
            <ac:spMk id="33" creationId="{CA73784B-AC76-4BAD-93AF-C72D0EDFD715}"/>
          </ac:spMkLst>
        </pc:spChg>
        <pc:picChg chg="add mod">
          <ac:chgData name="Srinivas Nanduri" userId="ee17f1f7-890d-4f1c-af06-b27d31de54ae" providerId="ADAL" clId="{FD935E7C-97E4-4CAF-916B-52BC206FD0F2}" dt="2019-05-11T22:56:15.081" v="693" actId="1076"/>
          <ac:picMkLst>
            <pc:docMk/>
            <pc:sldMk cId="2376312476" sldId="277"/>
            <ac:picMk id="4" creationId="{B79CCEE2-B49E-4B9A-87F5-9E069DC0375D}"/>
          </ac:picMkLst>
        </pc:picChg>
        <pc:picChg chg="del">
          <ac:chgData name="Srinivas Nanduri" userId="ee17f1f7-890d-4f1c-af06-b27d31de54ae" providerId="ADAL" clId="{FD935E7C-97E4-4CAF-916B-52BC206FD0F2}" dt="2019-05-11T22:11:07.900" v="91" actId="478"/>
          <ac:picMkLst>
            <pc:docMk/>
            <pc:sldMk cId="2376312476" sldId="277"/>
            <ac:picMk id="19" creationId="{0C181A59-2DAE-490A-B979-E52B11525828}"/>
          </ac:picMkLst>
        </pc:picChg>
        <pc:cxnChg chg="del">
          <ac:chgData name="Srinivas Nanduri" userId="ee17f1f7-890d-4f1c-af06-b27d31de54ae" providerId="ADAL" clId="{FD935E7C-97E4-4CAF-916B-52BC206FD0F2}" dt="2019-05-11T22:56:06.677" v="689"/>
          <ac:cxnSpMkLst>
            <pc:docMk/>
            <pc:sldMk cId="2376312476" sldId="277"/>
            <ac:cxnSpMk id="31" creationId="{15E01FA5-D766-43CA-A83D-E7CF3F04E96F}"/>
          </ac:cxnSpMkLst>
        </pc:cxnChg>
        <pc:cxnChg chg="del">
          <ac:chgData name="Srinivas Nanduri" userId="ee17f1f7-890d-4f1c-af06-b27d31de54ae" providerId="ADAL" clId="{FD935E7C-97E4-4CAF-916B-52BC206FD0F2}" dt="2019-05-11T22:56:06.677" v="689"/>
          <ac:cxnSpMkLst>
            <pc:docMk/>
            <pc:sldMk cId="2376312476" sldId="277"/>
            <ac:cxnSpMk id="35" creationId="{811DCF04-0C7C-44FC-8246-FC8D736B1A71}"/>
          </ac:cxnSpMkLst>
        </pc:cxnChg>
      </pc:sldChg>
      <pc:sldChg chg="delSp modSp add">
        <pc:chgData name="Srinivas Nanduri" userId="ee17f1f7-890d-4f1c-af06-b27d31de54ae" providerId="ADAL" clId="{FD935E7C-97E4-4CAF-916B-52BC206FD0F2}" dt="2019-05-11T22:58:53.748" v="710" actId="1076"/>
        <pc:sldMkLst>
          <pc:docMk/>
          <pc:sldMk cId="2455048657" sldId="278"/>
        </pc:sldMkLst>
        <pc:spChg chg="mod">
          <ac:chgData name="Srinivas Nanduri" userId="ee17f1f7-890d-4f1c-af06-b27d31de54ae" providerId="ADAL" clId="{FD935E7C-97E4-4CAF-916B-52BC206FD0F2}" dt="2019-05-11T22:58:53.748" v="710" actId="1076"/>
          <ac:spMkLst>
            <pc:docMk/>
            <pc:sldMk cId="2455048657" sldId="278"/>
            <ac:spMk id="2" creationId="{4221585D-2743-4003-8B70-2A38EF1B18D2}"/>
          </ac:spMkLst>
        </pc:spChg>
        <pc:spChg chg="del">
          <ac:chgData name="Srinivas Nanduri" userId="ee17f1f7-890d-4f1c-af06-b27d31de54ae" providerId="ADAL" clId="{FD935E7C-97E4-4CAF-916B-52BC206FD0F2}" dt="2019-05-11T22:30:18.939" v="278" actId="478"/>
          <ac:spMkLst>
            <pc:docMk/>
            <pc:sldMk cId="2455048657" sldId="278"/>
            <ac:spMk id="3" creationId="{AC82B2BE-054A-4DAE-A4D0-9566484C8871}"/>
          </ac:spMkLst>
        </pc:spChg>
      </pc:sldChg>
      <pc:sldChg chg="addSp delSp modSp add">
        <pc:chgData name="Srinivas Nanduri" userId="ee17f1f7-890d-4f1c-af06-b27d31de54ae" providerId="ADAL" clId="{FD935E7C-97E4-4CAF-916B-52BC206FD0F2}" dt="2019-05-11T23:00:14.558" v="717" actId="14100"/>
        <pc:sldMkLst>
          <pc:docMk/>
          <pc:sldMk cId="1461817265" sldId="279"/>
        </pc:sldMkLst>
        <pc:spChg chg="mod">
          <ac:chgData name="Srinivas Nanduri" userId="ee17f1f7-890d-4f1c-af06-b27d31de54ae" providerId="ADAL" clId="{FD935E7C-97E4-4CAF-916B-52BC206FD0F2}" dt="2019-05-11T23:00:14.558" v="717" actId="14100"/>
          <ac:spMkLst>
            <pc:docMk/>
            <pc:sldMk cId="1461817265" sldId="279"/>
            <ac:spMk id="2" creationId="{584CA623-F7F6-4DE7-A0AA-4950AE5D35C1}"/>
          </ac:spMkLst>
        </pc:spChg>
        <pc:spChg chg="del">
          <ac:chgData name="Srinivas Nanduri" userId="ee17f1f7-890d-4f1c-af06-b27d31de54ae" providerId="ADAL" clId="{FD935E7C-97E4-4CAF-916B-52BC206FD0F2}" dt="2019-05-11T22:41:38.182" v="429" actId="478"/>
          <ac:spMkLst>
            <pc:docMk/>
            <pc:sldMk cId="1461817265" sldId="279"/>
            <ac:spMk id="3" creationId="{11FBD9B5-A15B-4859-848A-9A609CCBE5C2}"/>
          </ac:spMkLst>
        </pc:spChg>
        <pc:graphicFrameChg chg="add del modGraphic">
          <ac:chgData name="Srinivas Nanduri" userId="ee17f1f7-890d-4f1c-af06-b27d31de54ae" providerId="ADAL" clId="{FD935E7C-97E4-4CAF-916B-52BC206FD0F2}" dt="2019-05-11T22:42:14.138" v="432" actId="478"/>
          <ac:graphicFrameMkLst>
            <pc:docMk/>
            <pc:sldMk cId="1461817265" sldId="279"/>
            <ac:graphicFrameMk id="4" creationId="{B33AA31F-37FD-4980-ADE0-46FE9C0596BB}"/>
          </ac:graphicFrameMkLst>
        </pc:graphicFrameChg>
        <pc:graphicFrameChg chg="add del mod modGraphic">
          <ac:chgData name="Srinivas Nanduri" userId="ee17f1f7-890d-4f1c-af06-b27d31de54ae" providerId="ADAL" clId="{FD935E7C-97E4-4CAF-916B-52BC206FD0F2}" dt="2019-05-11T22:43:02.840" v="447" actId="478"/>
          <ac:graphicFrameMkLst>
            <pc:docMk/>
            <pc:sldMk cId="1461817265" sldId="279"/>
            <ac:graphicFrameMk id="5" creationId="{B77A5272-9455-469A-BF63-F62851874022}"/>
          </ac:graphicFrameMkLst>
        </pc:graphicFrameChg>
        <pc:graphicFrameChg chg="add del mod modGraphic">
          <ac:chgData name="Srinivas Nanduri" userId="ee17f1f7-890d-4f1c-af06-b27d31de54ae" providerId="ADAL" clId="{FD935E7C-97E4-4CAF-916B-52BC206FD0F2}" dt="2019-05-11T22:46:02.236" v="544" actId="478"/>
          <ac:graphicFrameMkLst>
            <pc:docMk/>
            <pc:sldMk cId="1461817265" sldId="279"/>
            <ac:graphicFrameMk id="6" creationId="{595206C5-67DB-4137-B5EA-FC050C911211}"/>
          </ac:graphicFrameMkLst>
        </pc:graphicFrameChg>
        <pc:graphicFrameChg chg="add mod">
          <ac:chgData name="Srinivas Nanduri" userId="ee17f1f7-890d-4f1c-af06-b27d31de54ae" providerId="ADAL" clId="{FD935E7C-97E4-4CAF-916B-52BC206FD0F2}" dt="2019-05-11T22:46:09.028" v="545" actId="1076"/>
          <ac:graphicFrameMkLst>
            <pc:docMk/>
            <pc:sldMk cId="1461817265" sldId="279"/>
            <ac:graphicFrameMk id="7" creationId="{50CCE62E-EC52-4BD2-806E-17BAE6CF9CFA}"/>
          </ac:graphicFrameMkLst>
        </pc:graphicFrameChg>
      </pc:sldChg>
      <pc:sldChg chg="addSp delSp modSp add">
        <pc:chgData name="Srinivas Nanduri" userId="ee17f1f7-890d-4f1c-af06-b27d31de54ae" providerId="ADAL" clId="{FD935E7C-97E4-4CAF-916B-52BC206FD0F2}" dt="2019-05-11T23:00:31.840" v="718" actId="20577"/>
        <pc:sldMkLst>
          <pc:docMk/>
          <pc:sldMk cId="3851639140" sldId="280"/>
        </pc:sldMkLst>
        <pc:spChg chg="mod">
          <ac:chgData name="Srinivas Nanduri" userId="ee17f1f7-890d-4f1c-af06-b27d31de54ae" providerId="ADAL" clId="{FD935E7C-97E4-4CAF-916B-52BC206FD0F2}" dt="2019-05-11T23:00:31.840" v="718" actId="20577"/>
          <ac:spMkLst>
            <pc:docMk/>
            <pc:sldMk cId="3851639140" sldId="280"/>
            <ac:spMk id="2" creationId="{D31CCBD0-7DA3-436C-8DAB-BEA2163938FC}"/>
          </ac:spMkLst>
        </pc:spChg>
        <pc:spChg chg="del">
          <ac:chgData name="Srinivas Nanduri" userId="ee17f1f7-890d-4f1c-af06-b27d31de54ae" providerId="ADAL" clId="{FD935E7C-97E4-4CAF-916B-52BC206FD0F2}" dt="2019-05-11T22:46:46.829" v="551" actId="478"/>
          <ac:spMkLst>
            <pc:docMk/>
            <pc:sldMk cId="3851639140" sldId="280"/>
            <ac:spMk id="3" creationId="{958A21DB-FF2C-43EE-AF02-E4E182787B9D}"/>
          </ac:spMkLst>
        </pc:spChg>
        <pc:picChg chg="add mod">
          <ac:chgData name="Srinivas Nanduri" userId="ee17f1f7-890d-4f1c-af06-b27d31de54ae" providerId="ADAL" clId="{FD935E7C-97E4-4CAF-916B-52BC206FD0F2}" dt="2019-05-11T22:47:14.183" v="556" actId="1076"/>
          <ac:picMkLst>
            <pc:docMk/>
            <pc:sldMk cId="3851639140" sldId="280"/>
            <ac:picMk id="4" creationId="{F2568A59-D6CD-4D4D-AE6C-CE94D1DB2E3D}"/>
          </ac:picMkLst>
        </pc:picChg>
      </pc:sldChg>
      <pc:sldChg chg="modSp add">
        <pc:chgData name="Srinivas Nanduri" userId="ee17f1f7-890d-4f1c-af06-b27d31de54ae" providerId="ADAL" clId="{FD935E7C-97E4-4CAF-916B-52BC206FD0F2}" dt="2019-05-11T23:01:28.796" v="721" actId="12"/>
        <pc:sldMkLst>
          <pc:docMk/>
          <pc:sldMk cId="2322585927" sldId="281"/>
        </pc:sldMkLst>
        <pc:spChg chg="mod">
          <ac:chgData name="Srinivas Nanduri" userId="ee17f1f7-890d-4f1c-af06-b27d31de54ae" providerId="ADAL" clId="{FD935E7C-97E4-4CAF-916B-52BC206FD0F2}" dt="2019-05-11T23:00:52.520" v="720" actId="1076"/>
          <ac:spMkLst>
            <pc:docMk/>
            <pc:sldMk cId="2322585927" sldId="281"/>
            <ac:spMk id="2" creationId="{66721D1A-D23A-4C35-A966-8ADEE30D1E39}"/>
          </ac:spMkLst>
        </pc:spChg>
        <pc:spChg chg="mod">
          <ac:chgData name="Srinivas Nanduri" userId="ee17f1f7-890d-4f1c-af06-b27d31de54ae" providerId="ADAL" clId="{FD935E7C-97E4-4CAF-916B-52BC206FD0F2}" dt="2019-05-11T23:01:28.796" v="721" actId="12"/>
          <ac:spMkLst>
            <pc:docMk/>
            <pc:sldMk cId="2322585927" sldId="281"/>
            <ac:spMk id="3" creationId="{A3A070D1-F22E-4C72-854E-B28754C737D2}"/>
          </ac:spMkLst>
        </pc:spChg>
      </pc:sldChg>
      <pc:sldChg chg="modSp add">
        <pc:chgData name="Srinivas Nanduri" userId="ee17f1f7-890d-4f1c-af06-b27d31de54ae" providerId="ADAL" clId="{FD935E7C-97E4-4CAF-916B-52BC206FD0F2}" dt="2019-05-11T22:53:37.390" v="670"/>
        <pc:sldMkLst>
          <pc:docMk/>
          <pc:sldMk cId="1725926471" sldId="282"/>
        </pc:sldMkLst>
        <pc:spChg chg="mod">
          <ac:chgData name="Srinivas Nanduri" userId="ee17f1f7-890d-4f1c-af06-b27d31de54ae" providerId="ADAL" clId="{FD935E7C-97E4-4CAF-916B-52BC206FD0F2}" dt="2019-05-11T22:53:28.234" v="669" actId="27636"/>
          <ac:spMkLst>
            <pc:docMk/>
            <pc:sldMk cId="1725926471" sldId="282"/>
            <ac:spMk id="2" creationId="{4F2A0447-4022-41B6-B0FB-CC4ACCADB60B}"/>
          </ac:spMkLst>
        </pc:spChg>
        <pc:spChg chg="mod">
          <ac:chgData name="Srinivas Nanduri" userId="ee17f1f7-890d-4f1c-af06-b27d31de54ae" providerId="ADAL" clId="{FD935E7C-97E4-4CAF-916B-52BC206FD0F2}" dt="2019-05-11T22:53:37.390" v="670"/>
          <ac:spMkLst>
            <pc:docMk/>
            <pc:sldMk cId="1725926471" sldId="282"/>
            <ac:spMk id="3" creationId="{D16FF7BE-D50E-4573-A01C-F5B593AFCBD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As we can see that 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we don't have a straight line, so we will have to try out other models to apply on our data.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7234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We can see the </a:t>
            </a:r>
            <a:r>
              <a:rPr lang="en-US" sz="1200" b="1" dirty="0">
                <a:solidFill>
                  <a:srgbClr val="000000"/>
                </a:solidFill>
                <a:latin typeface="Helvetica Neue"/>
              </a:rPr>
              <a:t>RMSE is lower than the two previous models and the r-square is close to 1 which means that the model is a good fit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, so the </a:t>
            </a:r>
            <a:r>
              <a:rPr lang="en-US" sz="1200" b="1" dirty="0" err="1">
                <a:solidFill>
                  <a:srgbClr val="000000"/>
                </a:solidFill>
                <a:latin typeface="Helvetica Neue"/>
              </a:rPr>
              <a:t>RandomForest</a:t>
            </a:r>
            <a:r>
              <a:rPr lang="en-US" sz="1200" b="1" dirty="0">
                <a:solidFill>
                  <a:srgbClr val="000000"/>
                </a:solidFill>
                <a:latin typeface="Helvetica Neue"/>
              </a:rPr>
              <a:t> Regressor is the best model to predict Avocados prices.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0556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Notice here that our 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residuals looked to be normally distributed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 and that's really a 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good sign which means that our model was a correct choice for the data.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9003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33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49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71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26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85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12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99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2267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23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6519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38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8830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38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 idx="4294967295"/>
          </p:nvPr>
        </p:nvSpPr>
        <p:spPr>
          <a:xfrm>
            <a:off x="1117600" y="579119"/>
            <a:ext cx="6309360" cy="2059623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400" b="1"/>
              <a:t>Avocado Price  prediction USING ML</a:t>
            </a:r>
            <a:endParaRPr lang="en-US" sz="5400" b="1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294967295"/>
          </p:nvPr>
        </p:nvSpPr>
        <p:spPr>
          <a:xfrm>
            <a:off x="5605138" y="5882640"/>
            <a:ext cx="3078480" cy="1187450"/>
          </a:xfrm>
          <a:prstGeom prst="rect">
            <a:avLst/>
          </a:prstGeom>
        </p:spPr>
        <p:txBody>
          <a:bodyPr spcFirstLastPara="1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rPr lang="en-IN" sz="1400"/>
              <a:t>Srujana Vadapalli &amp; Srinivas Nanduri</a:t>
            </a:r>
            <a:endParaRPr lang="en-IN" sz="1400" dirty="0"/>
          </a:p>
        </p:txBody>
      </p:sp>
      <p:pic>
        <p:nvPicPr>
          <p:cNvPr id="1026" name="Picture 2" descr="Image result for avocado prices">
            <a:extLst>
              <a:ext uri="{FF2B5EF4-FFF2-40B4-BE49-F238E27FC236}">
                <a16:creationId xmlns:a16="http://schemas.microsoft.com/office/drawing/2014/main" id="{E5D19586-9416-4FBA-80BC-F87B7BD8D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8102" y="2546756"/>
            <a:ext cx="5876276" cy="313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808A-1E86-46F6-99BF-AB4E1AEEB7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85788"/>
            <a:ext cx="4962525" cy="1498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b="1" dirty="0"/>
              <a:t>  Type Vs Average Price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F37EA-019F-4A7B-B837-92362319DB7C}"/>
              </a:ext>
            </a:extLst>
          </p:cNvPr>
          <p:cNvSpPr txBox="1"/>
          <p:nvPr/>
        </p:nvSpPr>
        <p:spPr>
          <a:xfrm>
            <a:off x="768096" y="4951984"/>
            <a:ext cx="6059424" cy="149961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r>
              <a:rPr lang="en-US" dirty="0"/>
              <a:t>The organic avocado is more expensive than conventional one. However, the shadows for the two types may indicate that the average price differs a lot in regions and years.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03805D-7329-4B4D-9906-AC22F4BCE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86" y="1644705"/>
            <a:ext cx="6763265" cy="324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22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585D-2743-4003-8B70-2A38EF1B18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24280" y="2260918"/>
            <a:ext cx="7289800" cy="1500187"/>
          </a:xfrm>
        </p:spPr>
        <p:txBody>
          <a:bodyPr/>
          <a:lstStyle/>
          <a:p>
            <a:r>
              <a:rPr lang="en-US" b="1" dirty="0"/>
              <a:t>Model selection/predictions</a:t>
            </a:r>
          </a:p>
        </p:txBody>
      </p:sp>
    </p:spTree>
    <p:extLst>
      <p:ext uri="{BB962C8B-B14F-4D97-AF65-F5344CB8AC3E}">
        <p14:creationId xmlns:p14="http://schemas.microsoft.com/office/powerpoint/2010/main" val="2455048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8C2F07-37D4-4CC7-8406-FEBF5D4838F6}"/>
              </a:ext>
            </a:extLst>
          </p:cNvPr>
          <p:cNvSpPr/>
          <p:nvPr/>
        </p:nvSpPr>
        <p:spPr>
          <a:xfrm>
            <a:off x="1036320" y="955040"/>
            <a:ext cx="3362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Linear Regression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F29511-9076-475F-85CA-90A8AEBC2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1865634"/>
            <a:ext cx="5909412" cy="3398384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0811B62-3C5E-41F7-BAB2-163FD9305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27442"/>
            <a:ext cx="2346960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MAE: 0.23156697559599232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MSE: 0.09111314502364783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RMSE: 0.3018495403734248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R-SQUARED : 0.43518109690031215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C09885-C53C-4F66-ACC3-929BF81F50CA}"/>
              </a:ext>
            </a:extLst>
          </p:cNvPr>
          <p:cNvSpPr/>
          <p:nvPr/>
        </p:nvSpPr>
        <p:spPr>
          <a:xfrm>
            <a:off x="5902960" y="3564826"/>
            <a:ext cx="3027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The </a:t>
            </a:r>
            <a:r>
              <a:rPr lang="en-US" sz="1200" b="1" dirty="0">
                <a:solidFill>
                  <a:srgbClr val="000000"/>
                </a:solidFill>
                <a:latin typeface="Helvetica Neue"/>
              </a:rPr>
              <a:t>RMSE is low so we can say that we do have a good model but our R-squared value is also low ,so lets check to be more sure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Lets plot the </a:t>
            </a:r>
            <a:r>
              <a:rPr lang="en-US" sz="1200" b="1" dirty="0">
                <a:solidFill>
                  <a:srgbClr val="000000"/>
                </a:solidFill>
                <a:latin typeface="Helvetica Neue"/>
              </a:rPr>
              <a:t>test data Vs the predicted data</a:t>
            </a: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37467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B106-15AD-4CD9-9BE3-9369A23865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42888"/>
            <a:ext cx="7289800" cy="1498600"/>
          </a:xfrm>
        </p:spPr>
        <p:txBody>
          <a:bodyPr/>
          <a:lstStyle/>
          <a:p>
            <a:r>
              <a:rPr lang="en-US" sz="2400" b="1" dirty="0"/>
              <a:t>  Decision Tree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BD41EC-B273-4ED4-9374-D68E4A4A9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6" y="1987156"/>
            <a:ext cx="5289010" cy="33135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908DEA-AB3A-4F37-8AA8-69AD77BB7F73}"/>
              </a:ext>
            </a:extLst>
          </p:cNvPr>
          <p:cNvSpPr/>
          <p:nvPr/>
        </p:nvSpPr>
        <p:spPr>
          <a:xfrm>
            <a:off x="5872480" y="1987156"/>
            <a:ext cx="2956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Here we can see that 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we nearly have a straight line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in other words 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it is better than the Linear regression model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1475FC0-DFB9-493B-91E7-C9F4F03C641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38152" y="3829687"/>
            <a:ext cx="2447736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MAE: 0.13566027397260272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MSE: 0.04425419178082192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RMSE: 0.2103668029438626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R-squared: 0.7256641283459196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748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CBD0-7DA3-436C-8DAB-BEA2163938F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85788"/>
            <a:ext cx="7289800" cy="1498600"/>
          </a:xfrm>
        </p:spPr>
        <p:txBody>
          <a:bodyPr>
            <a:normAutofit/>
          </a:bodyPr>
          <a:lstStyle/>
          <a:p>
            <a:r>
              <a:rPr lang="en-US" sz="3600" b="1" dirty="0"/>
              <a:t> RANDOM FOREST REGRESSOR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68A59-D6CD-4D4D-AE6C-CE94D1DB2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64" y="1707537"/>
            <a:ext cx="6092272" cy="46731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8913BC-604D-4D80-BFB2-D08F87D08568}"/>
              </a:ext>
            </a:extLst>
          </p:cNvPr>
          <p:cNvSpPr/>
          <p:nvPr/>
        </p:nvSpPr>
        <p:spPr>
          <a:xfrm>
            <a:off x="5490519" y="291121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cs typeface="Courier New" panose="02070309020205020404" pitchFamily="49" charset="0"/>
              </a:rPr>
              <a:t>MAE: 0.10564712328767124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cs typeface="Courier New" panose="02070309020205020404" pitchFamily="49" charset="0"/>
              </a:rPr>
              <a:t>MSE: 0.02422234136986301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cs typeface="Courier New" panose="02070309020205020404" pitchFamily="49" charset="0"/>
              </a:rPr>
              <a:t>RMSE: 0.1556352831778932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cs typeface="Courier New" panose="02070309020205020404" pitchFamily="49" charset="0"/>
              </a:rPr>
              <a:t>R-squared: 0.8498434415859387</a:t>
            </a:r>
            <a:r>
              <a:rPr lang="en-US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1639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3349-2788-4261-826C-CE983B2754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3863"/>
            <a:ext cx="6936259" cy="1289607"/>
          </a:xfrm>
        </p:spPr>
        <p:txBody>
          <a:bodyPr>
            <a:normAutofit/>
          </a:bodyPr>
          <a:lstStyle/>
          <a:p>
            <a:r>
              <a:rPr lang="en-US" sz="3600" dirty="0"/>
              <a:t>  </a:t>
            </a:r>
            <a:r>
              <a:rPr lang="en-US" sz="2800" b="1" dirty="0"/>
              <a:t>Random Forest Regressor - EVALUATION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7341F8-2214-4E6F-9F19-F308A8DD6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95" y="2146195"/>
            <a:ext cx="5889073" cy="3430219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E89585F-58A0-4994-9351-127E967A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136" y="5666927"/>
            <a:ext cx="264666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2774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A623-F7F6-4DE7-A0AA-4950AE5D35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85788"/>
            <a:ext cx="7884160" cy="138525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metrics to evaluate our models- Score and Explained Variance score for each of the models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0CCE62E-EC52-4BD2-806E-17BAE6CF9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651833"/>
              </p:ext>
            </p:extLst>
          </p:nvPr>
        </p:nvGraphicFramePr>
        <p:xfrm>
          <a:off x="1784350" y="2084832"/>
          <a:ext cx="4987153" cy="2602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739">
                  <a:extLst>
                    <a:ext uri="{9D8B030D-6E8A-4147-A177-3AD203B41FA5}">
                      <a16:colId xmlns:a16="http://schemas.microsoft.com/office/drawing/2014/main" val="1074139049"/>
                    </a:ext>
                  </a:extLst>
                </a:gridCol>
                <a:gridCol w="1387675">
                  <a:extLst>
                    <a:ext uri="{9D8B030D-6E8A-4147-A177-3AD203B41FA5}">
                      <a16:colId xmlns:a16="http://schemas.microsoft.com/office/drawing/2014/main" val="957501637"/>
                    </a:ext>
                  </a:extLst>
                </a:gridCol>
                <a:gridCol w="1799739">
                  <a:extLst>
                    <a:ext uri="{9D8B030D-6E8A-4147-A177-3AD203B41FA5}">
                      <a16:colId xmlns:a16="http://schemas.microsoft.com/office/drawing/2014/main" val="2374658970"/>
                    </a:ext>
                  </a:extLst>
                </a:gridCol>
              </a:tblGrid>
              <a:tr h="927623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Explained Variance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6979"/>
                  </a:ext>
                </a:extLst>
              </a:tr>
              <a:tr h="649336">
                <a:tc>
                  <a:txBody>
                    <a:bodyPr/>
                    <a:lstStyle/>
                    <a:p>
                      <a:r>
                        <a:rPr lang="en-US" dirty="0"/>
                        <a:t>Random Forest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0.849843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0.818812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750718"/>
                  </a:ext>
                </a:extLst>
              </a:tr>
              <a:tr h="37620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0.721027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0.719241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13108"/>
                  </a:ext>
                </a:extLst>
              </a:tr>
              <a:tr h="64933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0.435181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-0.330417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59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817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1D1A-D23A-4C35-A966-8ADEE30D1E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6560" y="585788"/>
            <a:ext cx="7289800" cy="149860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070D1-F22E-4C72-854E-B28754C737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6560" y="1977081"/>
            <a:ext cx="7289800" cy="429513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Conventional Avocados are in more demand when compared to Organic Avocados. For most regions over all the years, the price of avocado is between 1.1 and 1.4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There was a hike in price between months of August and October for both Conventional and Organic type for Avocados.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cs typeface="Times New Roman" panose="02020603050405020304" pitchFamily="18" charset="0"/>
              </a:rPr>
              <a:t>Conventional Avocados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>
                <a:cs typeface="Times New Roman" panose="02020603050405020304" pitchFamily="18" charset="0"/>
              </a:rPr>
              <a:t>HartfordSpringfield</a:t>
            </a:r>
            <a:r>
              <a:rPr lang="en-US" sz="2000" dirty="0">
                <a:cs typeface="Times New Roman" panose="02020603050405020304" pitchFamily="18" charset="0"/>
              </a:rPr>
              <a:t> has sold avocados for highest prices followed by </a:t>
            </a:r>
            <a:r>
              <a:rPr lang="en-US" sz="2000" dirty="0" err="1">
                <a:cs typeface="Times New Roman" panose="02020603050405020304" pitchFamily="18" charset="0"/>
              </a:rPr>
              <a:t>SanFrancisco</a:t>
            </a:r>
            <a:r>
              <a:rPr lang="en-US" sz="2000" dirty="0"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cs typeface="Times New Roman" panose="02020603050405020304" pitchFamily="18" charset="0"/>
              </a:rPr>
              <a:t>NewYork</a:t>
            </a:r>
            <a:r>
              <a:rPr lang="en-US" sz="2000" dirty="0">
                <a:cs typeface="Times New Roman" panose="02020603050405020304" pitchFamily="18" charset="0"/>
              </a:rPr>
              <a:t> regions.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>
                <a:cs typeface="Times New Roman" panose="02020603050405020304" pitchFamily="18" charset="0"/>
              </a:rPr>
              <a:t>PhoenixTucson</a:t>
            </a:r>
            <a:r>
              <a:rPr lang="en-US" sz="2000" dirty="0">
                <a:cs typeface="Times New Roman" panose="02020603050405020304" pitchFamily="18" charset="0"/>
              </a:rPr>
              <a:t> has the least </a:t>
            </a:r>
            <a:r>
              <a:rPr lang="en-US" sz="2000" dirty="0" err="1">
                <a:cs typeface="Times New Roman" panose="02020603050405020304" pitchFamily="18" charset="0"/>
              </a:rPr>
              <a:t>AveragePrice</a:t>
            </a:r>
            <a:r>
              <a:rPr lang="en-US" sz="2000" dirty="0">
                <a:cs typeface="Times New Roman" panose="02020603050405020304" pitchFamily="18" charset="0"/>
              </a:rPr>
              <a:t> over all the years.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cs typeface="Times New Roman" panose="02020603050405020304" pitchFamily="18" charset="0"/>
              </a:rPr>
              <a:t>Organic Avocados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anose="02020603050405020304" pitchFamily="18" charset="0"/>
              </a:rPr>
              <a:t>West is the region that has highest consumption of avocados over all the years followed by California and </a:t>
            </a:r>
            <a:r>
              <a:rPr lang="en-US" sz="2000" dirty="0" err="1">
                <a:cs typeface="Times New Roman" panose="02020603050405020304" pitchFamily="18" charset="0"/>
              </a:rPr>
              <a:t>SouthCentral</a:t>
            </a:r>
            <a:r>
              <a:rPr lang="en-US" sz="2000" dirty="0">
                <a:cs typeface="Times New Roman" panose="02020603050405020304" pitchFamily="18" charset="0"/>
              </a:rPr>
              <a:t> regions.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There was a huge increase in Avocado prices as the demand was little high in Year 2017 in </a:t>
            </a:r>
            <a:r>
              <a:rPr lang="en-US" dirty="0" err="1">
                <a:cs typeface="Times New Roman" panose="02020603050405020304" pitchFamily="18" charset="0"/>
              </a:rPr>
              <a:t>SanFranciso</a:t>
            </a:r>
            <a:r>
              <a:rPr lang="en-US" dirty="0">
                <a:cs typeface="Times New Roman" panose="02020603050405020304" pitchFamily="18" charset="0"/>
              </a:rPr>
              <a:t> region.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85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0447-4022-41B6-B0FB-CC4ACCADB6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4270" y="585788"/>
            <a:ext cx="7289800" cy="1498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Price Predictions using Machine Learning Models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F7BE-D50E-4573-A01C-F5B593AFCBD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4270" y="2327189"/>
            <a:ext cx="7289800" cy="4022725"/>
          </a:xfrm>
        </p:spPr>
        <p:txBody>
          <a:bodyPr/>
          <a:lstStyle/>
          <a:p>
            <a:r>
              <a:rPr lang="en-US" dirty="0"/>
              <a:t>We have built Linear Regression, Decision Tree Regressor and Random Forest Regressor and evaluated based on different metrics such as </a:t>
            </a:r>
            <a:r>
              <a:rPr lang="en-US" b="1" dirty="0"/>
              <a:t>MAE,MSE,RMSE,R-squared</a:t>
            </a:r>
            <a:r>
              <a:rPr lang="en-US" dirty="0"/>
              <a:t>. We found that Random Forest regressor is the model that best predicts the price with an </a:t>
            </a:r>
            <a:r>
              <a:rPr lang="en-US" b="1" dirty="0"/>
              <a:t>model score of 84.9%.</a:t>
            </a:r>
            <a:r>
              <a:rPr lang="en-US" dirty="0"/>
              <a:t>Below is the snapshot of Actual and Predicted data.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9F5612-7EF7-48A1-BDDA-6AEE86093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62305"/>
              </p:ext>
            </p:extLst>
          </p:nvPr>
        </p:nvGraphicFramePr>
        <p:xfrm>
          <a:off x="1246146" y="4147089"/>
          <a:ext cx="2946912" cy="1828800"/>
        </p:xfrm>
        <a:graphic>
          <a:graphicData uri="http://schemas.openxmlformats.org/drawingml/2006/table">
            <a:tbl>
              <a:tblPr/>
              <a:tblGrid>
                <a:gridCol w="982304">
                  <a:extLst>
                    <a:ext uri="{9D8B030D-6E8A-4147-A177-3AD203B41FA5}">
                      <a16:colId xmlns:a16="http://schemas.microsoft.com/office/drawing/2014/main" val="4130958701"/>
                    </a:ext>
                  </a:extLst>
                </a:gridCol>
                <a:gridCol w="982304">
                  <a:extLst>
                    <a:ext uri="{9D8B030D-6E8A-4147-A177-3AD203B41FA5}">
                      <a16:colId xmlns:a16="http://schemas.microsoft.com/office/drawing/2014/main" val="1902552974"/>
                    </a:ext>
                  </a:extLst>
                </a:gridCol>
                <a:gridCol w="982304">
                  <a:extLst>
                    <a:ext uri="{9D8B030D-6E8A-4147-A177-3AD203B41FA5}">
                      <a16:colId xmlns:a16="http://schemas.microsoft.com/office/drawing/2014/main" val="2625686134"/>
                    </a:ext>
                  </a:extLst>
                </a:gridCol>
              </a:tblGrid>
              <a:tr h="307404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2891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0.831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641835"/>
                  </a:ext>
                </a:extLst>
              </a:tr>
              <a:tr h="307404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780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1.01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1.027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793067"/>
                  </a:ext>
                </a:extLst>
              </a:tr>
              <a:tr h="307404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16400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2.12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1.986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195665"/>
                  </a:ext>
                </a:extLst>
              </a:tr>
              <a:tr h="307404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2259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1.186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894799"/>
                  </a:ext>
                </a:extLst>
              </a:tr>
              <a:tr h="307404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14051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2.03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1.939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50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926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544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9098" y="484632"/>
            <a:ext cx="5590153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8345D-752E-46C2-B370-405CFDF98DD2}"/>
              </a:ext>
            </a:extLst>
          </p:cNvPr>
          <p:cNvSpPr txBox="1"/>
          <p:nvPr/>
        </p:nvSpPr>
        <p:spPr>
          <a:xfrm>
            <a:off x="742572" y="977900"/>
            <a:ext cx="4904668" cy="3327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cap="all" spc="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9010" y="4476657"/>
            <a:ext cx="40282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902" y="484632"/>
            <a:ext cx="2688168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61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CBF278-779D-402A-B523-16EC015DE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155870"/>
              </p:ext>
            </p:extLst>
          </p:nvPr>
        </p:nvGraphicFramePr>
        <p:xfrm>
          <a:off x="2051222" y="1812324"/>
          <a:ext cx="5338120" cy="4224288"/>
        </p:xfrm>
        <a:graphic>
          <a:graphicData uri="http://schemas.openxmlformats.org/drawingml/2006/table">
            <a:tbl>
              <a:tblPr/>
              <a:tblGrid>
                <a:gridCol w="2669060">
                  <a:extLst>
                    <a:ext uri="{9D8B030D-6E8A-4147-A177-3AD203B41FA5}">
                      <a16:colId xmlns:a16="http://schemas.microsoft.com/office/drawing/2014/main" val="2560883520"/>
                    </a:ext>
                  </a:extLst>
                </a:gridCol>
                <a:gridCol w="2669060">
                  <a:extLst>
                    <a:ext uri="{9D8B030D-6E8A-4147-A177-3AD203B41FA5}">
                      <a16:colId xmlns:a16="http://schemas.microsoft.com/office/drawing/2014/main" val="4262709058"/>
                    </a:ext>
                  </a:extLst>
                </a:gridCol>
              </a:tblGrid>
              <a:tr h="21963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Features</a:t>
                      </a:r>
                    </a:p>
                  </a:txBody>
                  <a:tcPr marL="59158" marR="59158" marT="29579" marB="295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Description</a:t>
                      </a:r>
                    </a:p>
                  </a:txBody>
                  <a:tcPr marL="59158" marR="59158" marT="29579" marB="295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567860"/>
                  </a:ext>
                </a:extLst>
              </a:tr>
              <a:tr h="3855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‘Unamed: 0’</a:t>
                      </a:r>
                    </a:p>
                  </a:txBody>
                  <a:tcPr marL="59158" marR="59158" marT="29579" marB="295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Its just a index feature that will be removed later</a:t>
                      </a:r>
                    </a:p>
                  </a:txBody>
                  <a:tcPr marL="59158" marR="59158" marT="29579" marB="295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27951"/>
                  </a:ext>
                </a:extLst>
              </a:tr>
              <a:tr h="21963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‘AveragePrice’</a:t>
                      </a:r>
                    </a:p>
                  </a:txBody>
                  <a:tcPr marL="59158" marR="59158" marT="29579" marB="295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Average price of Avocados</a:t>
                      </a:r>
                    </a:p>
                  </a:txBody>
                  <a:tcPr marL="59158" marR="59158" marT="29579" marB="295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300199"/>
                  </a:ext>
                </a:extLst>
              </a:tr>
              <a:tr h="21963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‘Total Volume’</a:t>
                      </a:r>
                    </a:p>
                  </a:txBody>
                  <a:tcPr marL="59158" marR="59158" marT="29579" marB="295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Total sales volume of avocados</a:t>
                      </a:r>
                    </a:p>
                  </a:txBody>
                  <a:tcPr marL="59158" marR="59158" marT="29579" marB="295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061290"/>
                  </a:ext>
                </a:extLst>
              </a:tr>
              <a:tr h="3855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‘4046’</a:t>
                      </a:r>
                    </a:p>
                  </a:txBody>
                  <a:tcPr marL="59158" marR="59158" marT="29579" marB="295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Total sales volume of Small/Medium Hass Avocado</a:t>
                      </a:r>
                    </a:p>
                  </a:txBody>
                  <a:tcPr marL="59158" marR="59158" marT="29579" marB="295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819678"/>
                  </a:ext>
                </a:extLst>
              </a:tr>
              <a:tr h="3855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‘4225’</a:t>
                      </a:r>
                    </a:p>
                  </a:txBody>
                  <a:tcPr marL="59158" marR="59158" marT="29579" marB="295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Total sales volume of Large Hass Avocado</a:t>
                      </a:r>
                    </a:p>
                  </a:txBody>
                  <a:tcPr marL="59158" marR="59158" marT="29579" marB="295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897318"/>
                  </a:ext>
                </a:extLst>
              </a:tr>
              <a:tr h="3855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‘4770’</a:t>
                      </a:r>
                    </a:p>
                  </a:txBody>
                  <a:tcPr marL="59158" marR="59158" marT="29579" marB="295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Total sales volume of Extra Large Hass Avocado</a:t>
                      </a:r>
                    </a:p>
                  </a:txBody>
                  <a:tcPr marL="59158" marR="59158" marT="29579" marB="295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847694"/>
                  </a:ext>
                </a:extLst>
              </a:tr>
              <a:tr h="21963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‘Total Bags’</a:t>
                      </a:r>
                    </a:p>
                  </a:txBody>
                  <a:tcPr marL="59158" marR="59158" marT="29579" marB="295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Total number of Bags sold</a:t>
                      </a:r>
                    </a:p>
                  </a:txBody>
                  <a:tcPr marL="59158" marR="59158" marT="29579" marB="295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25433"/>
                  </a:ext>
                </a:extLst>
              </a:tr>
              <a:tr h="21963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‘Small Bags’</a:t>
                      </a:r>
                    </a:p>
                  </a:txBody>
                  <a:tcPr marL="59158" marR="59158" marT="29579" marB="295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Total number of Small Bags sold</a:t>
                      </a:r>
                    </a:p>
                  </a:txBody>
                  <a:tcPr marL="59158" marR="59158" marT="29579" marB="295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169520"/>
                  </a:ext>
                </a:extLst>
              </a:tr>
              <a:tr h="21963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‘Large Bags’</a:t>
                      </a:r>
                    </a:p>
                  </a:txBody>
                  <a:tcPr marL="59158" marR="59158" marT="29579" marB="295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Total number of Large Bags sold</a:t>
                      </a:r>
                    </a:p>
                  </a:txBody>
                  <a:tcPr marL="59158" marR="59158" marT="29579" marB="295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004472"/>
                  </a:ext>
                </a:extLst>
              </a:tr>
              <a:tr h="21963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‘XLarge Bags’</a:t>
                      </a:r>
                    </a:p>
                  </a:txBody>
                  <a:tcPr marL="59158" marR="59158" marT="29579" marB="295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Total number of XLarge Bags sold</a:t>
                      </a:r>
                    </a:p>
                  </a:txBody>
                  <a:tcPr marL="59158" marR="59158" marT="29579" marB="295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708775"/>
                  </a:ext>
                </a:extLst>
              </a:tr>
              <a:tr h="21963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‘type’</a:t>
                      </a:r>
                    </a:p>
                  </a:txBody>
                  <a:tcPr marL="59158" marR="59158" marT="29579" marB="295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Tof Avocados sold</a:t>
                      </a:r>
                    </a:p>
                  </a:txBody>
                  <a:tcPr marL="59158" marR="59158" marT="29579" marB="295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521048"/>
                  </a:ext>
                </a:extLst>
              </a:tr>
              <a:tr h="3855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‘year’</a:t>
                      </a:r>
                    </a:p>
                  </a:txBody>
                  <a:tcPr marL="59158" marR="59158" marT="29579" marB="295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Year in which the avocados were sold</a:t>
                      </a:r>
                    </a:p>
                  </a:txBody>
                  <a:tcPr marL="59158" marR="59158" marT="29579" marB="295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645090"/>
                  </a:ext>
                </a:extLst>
              </a:tr>
              <a:tr h="21963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‘Region’</a:t>
                      </a:r>
                    </a:p>
                  </a:txBody>
                  <a:tcPr marL="59158" marR="59158" marT="29579" marB="295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Region in which the Avocados sold</a:t>
                      </a:r>
                    </a:p>
                  </a:txBody>
                  <a:tcPr marL="59158" marR="59158" marT="29579" marB="295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4109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D1057996-32B3-4754-892E-49E40F246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066" y="680465"/>
            <a:ext cx="4625728" cy="8886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Knowing our Dataset</a:t>
            </a:r>
          </a:p>
        </p:txBody>
      </p:sp>
    </p:spTree>
    <p:extLst>
      <p:ext uri="{BB962C8B-B14F-4D97-AF65-F5344CB8AC3E}">
        <p14:creationId xmlns:p14="http://schemas.microsoft.com/office/powerpoint/2010/main" val="281246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000B-183E-4B50-A5A1-2F38B4099D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5563"/>
            <a:ext cx="7955280" cy="1704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b="1" dirty="0"/>
              <a:t> </a:t>
            </a:r>
            <a:r>
              <a:rPr lang="en-US" sz="3600" b="1" dirty="0"/>
              <a:t>Which type of Avocados are more in demand (Conventional or Organic)</a:t>
            </a:r>
            <a:r>
              <a:rPr lang="en-US" sz="31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?</a:t>
            </a:r>
            <a:endParaRPr lang="en-US" sz="380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AC0A2D-43BD-42AD-857D-F37D2DF6FF1E}"/>
              </a:ext>
            </a:extLst>
          </p:cNvPr>
          <p:cNvSpPr/>
          <p:nvPr/>
        </p:nvSpPr>
        <p:spPr>
          <a:xfrm>
            <a:off x="579109" y="5474631"/>
            <a:ext cx="7467599" cy="646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Just over </a:t>
            </a:r>
            <a:r>
              <a:rPr lang="en-US" b="1" dirty="0"/>
              <a:t>3% of our dataset is organic</a:t>
            </a:r>
            <a:r>
              <a:rPr lang="en-US" dirty="0"/>
              <a:t>. So looks like </a:t>
            </a:r>
            <a:r>
              <a:rPr lang="en-US" b="1" dirty="0"/>
              <a:t>Conventional is in more demand</a:t>
            </a:r>
            <a:r>
              <a:rPr lang="en-US" dirty="0"/>
              <a:t>.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3F1FA-1F14-49B0-B7C1-7689ECDA7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32" y="1966499"/>
            <a:ext cx="6421148" cy="33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3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AC95-0B83-4D0B-AD6C-B97F6E22D5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39763"/>
            <a:ext cx="3271520" cy="303847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dirty="0"/>
              <a:t>What is the Average price of organic and conventional avocado for different years?</a:t>
            </a:r>
            <a:endParaRPr lang="en-US" sz="280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A7AF5E-7981-4F0E-9D2D-A6147BFA6D92}"/>
              </a:ext>
            </a:extLst>
          </p:cNvPr>
          <p:cNvSpPr/>
          <p:nvPr/>
        </p:nvSpPr>
        <p:spPr>
          <a:xfrm>
            <a:off x="127962" y="5274269"/>
            <a:ext cx="6847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Price of Organic Avocados has been consistently high over all the years</a:t>
            </a:r>
            <a:r>
              <a:rPr lang="en-US" dirty="0"/>
              <a:t> when compared to conventional Avocados.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C26F7-8EB6-4178-8033-EE0A24006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145" y="660401"/>
            <a:ext cx="5341717" cy="351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9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AC95-0B83-4D0B-AD6C-B97F6E22D5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39762"/>
            <a:ext cx="3139440" cy="321087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dirty="0"/>
              <a:t>Price distribution of avocados based on type-  Conventional, Organic</a:t>
            </a:r>
            <a:endParaRPr lang="en-US" sz="280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0ABAF5-EDFB-4679-A360-9FA57F12D0BB}"/>
              </a:ext>
            </a:extLst>
          </p:cNvPr>
          <p:cNvSpPr/>
          <p:nvPr/>
        </p:nvSpPr>
        <p:spPr>
          <a:xfrm>
            <a:off x="0" y="5023433"/>
            <a:ext cx="6979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Average Price distribution shows that for most cases </a:t>
            </a:r>
            <a:r>
              <a:rPr lang="en-US" b="1" dirty="0"/>
              <a:t>price of avocado is between 1.1, 1.4.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CCEE2-B49E-4B9A-87F5-9E069DC03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06" y="885661"/>
            <a:ext cx="6186667" cy="354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1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86CC-7868-4AB7-896A-CC1D391C709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85788"/>
            <a:ext cx="6167120" cy="1498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b="1" dirty="0"/>
              <a:t>How Average price is distributed over the months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39BE1-5258-4801-9A41-EE2DDDDDF09F}"/>
              </a:ext>
            </a:extLst>
          </p:cNvPr>
          <p:cNvSpPr txBox="1"/>
          <p:nvPr/>
        </p:nvSpPr>
        <p:spPr>
          <a:xfrm>
            <a:off x="150258" y="2093070"/>
            <a:ext cx="2350185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400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There was a </a:t>
            </a:r>
            <a:r>
              <a:rPr lang="en-US" b="1" dirty="0"/>
              <a:t>hike in price between months August and October for both Conventional and Organic type</a:t>
            </a:r>
            <a:r>
              <a:rPr lang="en-US" dirty="0"/>
              <a:t> for Avocados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9C623F-021C-4144-B617-6D1D4680B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626" y="2093070"/>
            <a:ext cx="5976796" cy="337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21B4-CA38-4BEA-BBE2-03F9F9CAD93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85788"/>
            <a:ext cx="5699760" cy="1498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400" dirty="0"/>
              <a:t> </a:t>
            </a:r>
            <a:r>
              <a:rPr lang="en-US" sz="2800" b="1" dirty="0"/>
              <a:t>What are TOP 5 regions where Average price is very high?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91A5B8-66A8-48F1-A17F-0ED31871DAA5}"/>
              </a:ext>
            </a:extLst>
          </p:cNvPr>
          <p:cNvSpPr txBox="1"/>
          <p:nvPr/>
        </p:nvSpPr>
        <p:spPr>
          <a:xfrm>
            <a:off x="955040" y="4914980"/>
            <a:ext cx="6461760" cy="130293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400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DF9702-ED5D-492A-8414-A2C278122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" y="1841418"/>
            <a:ext cx="7569999" cy="31751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F34F9FE3-2B5B-4B7D-BEB2-32364657D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184731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58BB86-A874-49AF-85F1-1323DB38CC83}"/>
              </a:ext>
            </a:extLst>
          </p:cNvPr>
          <p:cNvSpPr/>
          <p:nvPr/>
        </p:nvSpPr>
        <p:spPr>
          <a:xfrm>
            <a:off x="684278" y="5202256"/>
            <a:ext cx="5988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00"/>
                </a:solidFill>
              </a:rPr>
              <a:t>Below are the top 5 regions where price is very high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 err="1">
                <a:solidFill>
                  <a:srgbClr val="000000"/>
                </a:solidFill>
              </a:rPr>
              <a:t>HartfordSpringfield</a:t>
            </a:r>
            <a:endParaRPr lang="en-US" altLang="en-US" sz="1400" b="1" dirty="0">
              <a:solidFill>
                <a:srgbClr val="000000"/>
              </a:solidFill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 err="1">
                <a:solidFill>
                  <a:srgbClr val="000000"/>
                </a:solidFill>
              </a:rPr>
              <a:t>SanFrancisco</a:t>
            </a:r>
            <a:endParaRPr lang="en-US" altLang="en-US" sz="1400" b="1" dirty="0">
              <a:solidFill>
                <a:srgbClr val="000000"/>
              </a:solidFill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 err="1">
                <a:solidFill>
                  <a:srgbClr val="000000"/>
                </a:solidFill>
              </a:rPr>
              <a:t>NewYork</a:t>
            </a:r>
            <a:endParaRPr lang="en-US" altLang="en-US" sz="1400" b="1" dirty="0">
              <a:solidFill>
                <a:srgbClr val="000000"/>
              </a:solidFill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solidFill>
                  <a:srgbClr val="000000"/>
                </a:solidFill>
              </a:rPr>
              <a:t>Philadelphia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solidFill>
                  <a:srgbClr val="000000"/>
                </a:solidFill>
              </a:rPr>
              <a:t>Sacramento</a:t>
            </a:r>
          </a:p>
        </p:txBody>
      </p:sp>
    </p:spTree>
    <p:extLst>
      <p:ext uri="{BB962C8B-B14F-4D97-AF65-F5344CB8AC3E}">
        <p14:creationId xmlns:p14="http://schemas.microsoft.com/office/powerpoint/2010/main" val="254035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61B1-C3EF-43FA-AD69-EF747E6D6B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85788"/>
            <a:ext cx="6085840" cy="1498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dirty="0"/>
              <a:t>What are TOP 5 regions where Average consumption is very high?</a:t>
            </a:r>
            <a:br>
              <a:rPr lang="en-US" sz="1000" b="1" dirty="0"/>
            </a:b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7A77E3-BE85-4593-9D9D-3961379AC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69" y="1798321"/>
            <a:ext cx="7809763" cy="352214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98E96AD-FF61-43DD-AB75-5D941B053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184731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19BCE-1A7F-4CA9-B4ED-A8881D015F01}"/>
              </a:ext>
            </a:extLst>
          </p:cNvPr>
          <p:cNvSpPr/>
          <p:nvPr/>
        </p:nvSpPr>
        <p:spPr>
          <a:xfrm>
            <a:off x="905868" y="5320461"/>
            <a:ext cx="55660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00"/>
                </a:solidFill>
              </a:rPr>
              <a:t>Below are the top 5 regions where Consumption is very high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solidFill>
                  <a:srgbClr val="000000"/>
                </a:solidFill>
              </a:rPr>
              <a:t>West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solidFill>
                  <a:srgbClr val="000000"/>
                </a:solidFill>
              </a:rPr>
              <a:t>California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 err="1">
                <a:solidFill>
                  <a:srgbClr val="000000"/>
                </a:solidFill>
              </a:rPr>
              <a:t>SouthCentral</a:t>
            </a:r>
            <a:endParaRPr lang="en-US" altLang="en-US" sz="1400" b="1" dirty="0">
              <a:solidFill>
                <a:srgbClr val="000000"/>
              </a:solidFill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solidFill>
                  <a:srgbClr val="000000"/>
                </a:solidFill>
              </a:rPr>
              <a:t>Northeast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solidFill>
                  <a:srgbClr val="000000"/>
                </a:solidFill>
              </a:rPr>
              <a:t>Southeast</a:t>
            </a:r>
          </a:p>
        </p:txBody>
      </p:sp>
    </p:spTree>
    <p:extLst>
      <p:ext uri="{BB962C8B-B14F-4D97-AF65-F5344CB8AC3E}">
        <p14:creationId xmlns:p14="http://schemas.microsoft.com/office/powerpoint/2010/main" val="370906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AFA4-B3B3-4FA6-947D-4B0F0855D7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85788"/>
            <a:ext cx="7772400" cy="1498600"/>
          </a:xfrm>
        </p:spPr>
        <p:txBody>
          <a:bodyPr>
            <a:normAutofit/>
          </a:bodyPr>
          <a:lstStyle/>
          <a:p>
            <a:r>
              <a:rPr lang="en-US" sz="3200" b="1" dirty="0"/>
              <a:t>How price is distributed over the different days in a month?</a:t>
            </a: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C9921B-7943-474F-B39B-49028637664F}"/>
              </a:ext>
            </a:extLst>
          </p:cNvPr>
          <p:cNvSpPr/>
          <p:nvPr/>
        </p:nvSpPr>
        <p:spPr>
          <a:xfrm>
            <a:off x="680720" y="5547360"/>
            <a:ext cx="6107319" cy="953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see that there was a huge hike in prices after </a:t>
            </a:r>
            <a:r>
              <a:rPr lang="en-US" b="1" dirty="0"/>
              <a:t>July 2017 and before Jan 2018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EB396-D09F-410F-94C0-01C54E948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21" y="1731533"/>
            <a:ext cx="5512559" cy="381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83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Office PowerPoint</Application>
  <PresentationFormat>On-screen Show (4:3)</PresentationFormat>
  <Paragraphs>131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Courier New</vt:lpstr>
      <vt:lpstr>Helvetica Neue</vt:lpstr>
      <vt:lpstr>Times New Roman</vt:lpstr>
      <vt:lpstr>Tw Cen MT</vt:lpstr>
      <vt:lpstr>Tw Cen MT Condensed</vt:lpstr>
      <vt:lpstr>Wingdings</vt:lpstr>
      <vt:lpstr>Wingdings 3</vt:lpstr>
      <vt:lpstr>Integral</vt:lpstr>
      <vt:lpstr>Avocado Price  prediction USING ML</vt:lpstr>
      <vt:lpstr>PowerPoint Presentation</vt:lpstr>
      <vt:lpstr> Which type of Avocados are more in demand (Conventional or Organic)?</vt:lpstr>
      <vt:lpstr>What is the Average price of organic and conventional avocado for different years?</vt:lpstr>
      <vt:lpstr>Price distribution of avocados based on type-  Conventional, Organic</vt:lpstr>
      <vt:lpstr>How Average price is distributed over the months</vt:lpstr>
      <vt:lpstr> What are TOP 5 regions where Average price is very high?</vt:lpstr>
      <vt:lpstr>What are TOP 5 regions where Average consumption is very high? </vt:lpstr>
      <vt:lpstr>How price is distributed over the different days in a month?</vt:lpstr>
      <vt:lpstr>  Type Vs Average Price</vt:lpstr>
      <vt:lpstr>Model selection/predictions</vt:lpstr>
      <vt:lpstr>PowerPoint Presentation</vt:lpstr>
      <vt:lpstr>  Decision Tree Regression</vt:lpstr>
      <vt:lpstr> RANDOM FOREST REGRESSOR</vt:lpstr>
      <vt:lpstr>  Random Forest Regressor - EVALUATION</vt:lpstr>
      <vt:lpstr>metrics to evaluate our models- Score and Explained Variance score for each of the models </vt:lpstr>
      <vt:lpstr>Conclusions</vt:lpstr>
      <vt:lpstr>Price Predictions using Machine Learning Models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Avocado Price  prediction USING ML</dc:title>
  <dc:creator>Srujana Vadapalli</dc:creator>
  <cp:lastModifiedBy>Srujana Vadapalli</cp:lastModifiedBy>
  <cp:revision>2</cp:revision>
  <dcterms:created xsi:type="dcterms:W3CDTF">2019-05-12T15:25:31Z</dcterms:created>
  <dcterms:modified xsi:type="dcterms:W3CDTF">2019-05-12T15:26:17Z</dcterms:modified>
</cp:coreProperties>
</file>