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63" r:id="rId3"/>
    <p:sldId id="264" r:id="rId4"/>
    <p:sldId id="277" r:id="rId5"/>
    <p:sldId id="266" r:id="rId6"/>
    <p:sldId id="267" r:id="rId7"/>
    <p:sldId id="268" r:id="rId8"/>
    <p:sldId id="269" r:id="rId9"/>
    <p:sldId id="270" r:id="rId10"/>
    <p:sldId id="271" r:id="rId11"/>
    <p:sldId id="278" r:id="rId12"/>
    <p:sldId id="272" r:id="rId13"/>
    <p:sldId id="273" r:id="rId14"/>
    <p:sldId id="274" r:id="rId15"/>
    <p:sldId id="279" r:id="rId16"/>
    <p:sldId id="280" r:id="rId17"/>
    <p:sldId id="28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35E7C-97E4-4CAF-916B-52BC206FD0F2}" v="760" dt="2019-05-11T23:03:0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 Nanduri" userId="ee17f1f7-890d-4f1c-af06-b27d31de54ae" providerId="ADAL" clId="{FD935E7C-97E4-4CAF-916B-52BC206FD0F2}"/>
    <pc:docChg chg="undo custSel mod addSld delSld modSld">
      <pc:chgData name="Srinivas Nanduri" userId="ee17f1f7-890d-4f1c-af06-b27d31de54ae" providerId="ADAL" clId="{FD935E7C-97E4-4CAF-916B-52BC206FD0F2}" dt="2019-05-11T23:03:01.031" v="745" actId="1076"/>
      <pc:docMkLst>
        <pc:docMk/>
      </pc:docMkLst>
      <pc:sldChg chg="addSp delSp modSp delDesignElem">
        <pc:chgData name="Srinivas Nanduri" userId="ee17f1f7-890d-4f1c-af06-b27d31de54ae" providerId="ADAL" clId="{FD935E7C-97E4-4CAF-916B-52BC206FD0F2}" dt="2019-05-11T23:03:01.031" v="745" actId="1076"/>
        <pc:sldMkLst>
          <pc:docMk/>
          <pc:sldMk cId="0" sldId="256"/>
        </pc:sldMkLst>
        <pc:spChg chg="mod">
          <ac:chgData name="Srinivas Nanduri" userId="ee17f1f7-890d-4f1c-af06-b27d31de54ae" providerId="ADAL" clId="{FD935E7C-97E4-4CAF-916B-52BC206FD0F2}" dt="2019-05-11T23:02:35.992" v="737" actId="20577"/>
          <ac:spMkLst>
            <pc:docMk/>
            <pc:sldMk cId="0" sldId="256"/>
            <ac:spMk id="88" creationId="{00000000-0000-0000-0000-000000000000}"/>
          </ac:spMkLst>
        </pc:spChg>
        <pc:spChg chg="mod">
          <ac:chgData name="Srinivas Nanduri" userId="ee17f1f7-890d-4f1c-af06-b27d31de54ae" providerId="ADAL" clId="{FD935E7C-97E4-4CAF-916B-52BC206FD0F2}" dt="2019-05-11T23:03:01.031" v="745" actId="1076"/>
          <ac:spMkLst>
            <pc:docMk/>
            <pc:sldMk cId="0" sldId="256"/>
            <ac:spMk id="89" creationId="{00000000-0000-0000-0000-000000000000}"/>
          </ac:spMkLst>
        </pc:spChg>
        <pc:spChg chg="add del">
          <ac:chgData name="Srinivas Nanduri" userId="ee17f1f7-890d-4f1c-af06-b27d31de54ae" providerId="ADAL" clId="{FD935E7C-97E4-4CAF-916B-52BC206FD0F2}" dt="2019-05-11T21:23:01.742" v="4" actId="26606"/>
          <ac:spMkLst>
            <pc:docMk/>
            <pc:sldMk cId="0" sldId="256"/>
            <ac:spMk id="135" creationId="{CA73784B-AC76-4BAD-93AF-C72D0EDFD715}"/>
          </ac:spMkLst>
        </pc:spChg>
        <pc:spChg chg="add del">
          <ac:chgData name="Srinivas Nanduri" userId="ee17f1f7-890d-4f1c-af06-b27d31de54ae" providerId="ADAL" clId="{FD935E7C-97E4-4CAF-916B-52BC206FD0F2}" dt="2019-05-11T21:23:19.328" v="10" actId="26606"/>
          <ac:spMkLst>
            <pc:docMk/>
            <pc:sldMk cId="0" sldId="256"/>
            <ac:spMk id="140" creationId="{C411DB08-1669-426B-BBEB-FAD285EF80FE}"/>
          </ac:spMkLst>
        </pc:spChg>
        <pc:spChg chg="add del">
          <ac:chgData name="Srinivas Nanduri" userId="ee17f1f7-890d-4f1c-af06-b27d31de54ae" providerId="ADAL" clId="{FD935E7C-97E4-4CAF-916B-52BC206FD0F2}" dt="2019-05-11T21:23:19.328" v="10" actId="26606"/>
          <ac:spMkLst>
            <pc:docMk/>
            <pc:sldMk cId="0" sldId="256"/>
            <ac:spMk id="141" creationId="{029E4219-121F-4CD1-AA58-24746CD2923C}"/>
          </ac:spMkLst>
        </pc:spChg>
        <pc:spChg chg="add del">
          <ac:chgData name="Srinivas Nanduri" userId="ee17f1f7-890d-4f1c-af06-b27d31de54ae" providerId="ADAL" clId="{FD935E7C-97E4-4CAF-916B-52BC206FD0F2}" dt="2019-05-11T21:23:19.348" v="11" actId="26606"/>
          <ac:spMkLst>
            <pc:docMk/>
            <pc:sldMk cId="0" sldId="256"/>
            <ac:spMk id="1028" creationId="{C411DB08-1669-426B-BBEB-FAD285EF80FE}"/>
          </ac:spMkLst>
        </pc:spChg>
        <pc:spChg chg="add del">
          <ac:chgData name="Srinivas Nanduri" userId="ee17f1f7-890d-4f1c-af06-b27d31de54ae" providerId="ADAL" clId="{FD935E7C-97E4-4CAF-916B-52BC206FD0F2}" dt="2019-05-11T21:23:19.348" v="11" actId="26606"/>
          <ac:spMkLst>
            <pc:docMk/>
            <pc:sldMk cId="0" sldId="256"/>
            <ac:spMk id="1029" creationId="{029E4219-121F-4CD1-AA58-24746CD2923C}"/>
          </ac:spMkLst>
        </pc:spChg>
        <pc:spChg chg="add del">
          <ac:chgData name="Srinivas Nanduri" userId="ee17f1f7-890d-4f1c-af06-b27d31de54ae" providerId="ADAL" clId="{FD935E7C-97E4-4CAF-916B-52BC206FD0F2}" dt="2019-05-11T23:01:48.429" v="723"/>
          <ac:spMkLst>
            <pc:docMk/>
            <pc:sldMk cId="0" sldId="256"/>
            <ac:spMk id="1031" creationId="{CA73784B-AC76-4BAD-93AF-C72D0EDFD715}"/>
          </ac:spMkLst>
        </pc:spChg>
        <pc:picChg chg="del">
          <ac:chgData name="Srinivas Nanduri" userId="ee17f1f7-890d-4f1c-af06-b27d31de54ae" providerId="ADAL" clId="{FD935E7C-97E4-4CAF-916B-52BC206FD0F2}" dt="2019-05-11T21:22:44.619" v="0" actId="478"/>
          <ac:picMkLst>
            <pc:docMk/>
            <pc:sldMk cId="0" sldId="256"/>
            <ac:picMk id="5" creationId="{4B78DFCC-33AF-4037-8057-8777B5AD6027}"/>
          </ac:picMkLst>
        </pc:picChg>
        <pc:picChg chg="add mod">
          <ac:chgData name="Srinivas Nanduri" userId="ee17f1f7-890d-4f1c-af06-b27d31de54ae" providerId="ADAL" clId="{FD935E7C-97E4-4CAF-916B-52BC206FD0F2}" dt="2019-05-11T23:02:53.748" v="743" actId="14100"/>
          <ac:picMkLst>
            <pc:docMk/>
            <pc:sldMk cId="0" sldId="256"/>
            <ac:picMk id="1026" creationId="{E5D19586-9416-4FBA-80BC-F87B7BD8D3BC}"/>
          </ac:picMkLst>
        </pc:picChg>
        <pc:cxnChg chg="add del">
          <ac:chgData name="Srinivas Nanduri" userId="ee17f1f7-890d-4f1c-af06-b27d31de54ae" providerId="ADAL" clId="{FD935E7C-97E4-4CAF-916B-52BC206FD0F2}" dt="2019-05-11T21:23:01.742" v="4" actId="26606"/>
          <ac:cxnSpMkLst>
            <pc:docMk/>
            <pc:sldMk cId="0" sldId="256"/>
            <ac:cxnSpMk id="137" creationId="{811DCF04-0C7C-44FC-8246-FC8D736B1A71}"/>
          </ac:cxnSpMkLst>
        </pc:cxnChg>
        <pc:cxnChg chg="add del">
          <ac:chgData name="Srinivas Nanduri" userId="ee17f1f7-890d-4f1c-af06-b27d31de54ae" providerId="ADAL" clId="{FD935E7C-97E4-4CAF-916B-52BC206FD0F2}" dt="2019-05-11T21:23:19.348" v="11" actId="26606"/>
          <ac:cxnSpMkLst>
            <pc:docMk/>
            <pc:sldMk cId="0" sldId="256"/>
            <ac:cxnSpMk id="139" creationId="{52F50912-06FD-4216-BAD3-21050F59564A}"/>
          </ac:cxnSpMkLst>
        </pc:cxnChg>
        <pc:cxnChg chg="add del">
          <ac:chgData name="Srinivas Nanduri" userId="ee17f1f7-890d-4f1c-af06-b27d31de54ae" providerId="ADAL" clId="{FD935E7C-97E4-4CAF-916B-52BC206FD0F2}" dt="2019-05-11T21:23:19.328" v="10" actId="26606"/>
          <ac:cxnSpMkLst>
            <pc:docMk/>
            <pc:sldMk cId="0" sldId="256"/>
            <ac:cxnSpMk id="143" creationId="{52F50912-06FD-4216-BAD3-21050F59564A}"/>
          </ac:cxnSpMkLst>
        </pc:cxnChg>
        <pc:cxnChg chg="add del">
          <ac:chgData name="Srinivas Nanduri" userId="ee17f1f7-890d-4f1c-af06-b27d31de54ae" providerId="ADAL" clId="{FD935E7C-97E4-4CAF-916B-52BC206FD0F2}" dt="2019-05-11T23:01:48.429" v="723"/>
          <ac:cxnSpMkLst>
            <pc:docMk/>
            <pc:sldMk cId="0" sldId="256"/>
            <ac:cxnSpMk id="1032" creationId="{811DCF04-0C7C-44FC-8246-FC8D736B1A71}"/>
          </ac:cxnSpMkLst>
        </pc:cxnChg>
      </pc:sldChg>
      <pc:sldChg chg="addSp delSp modSp delDesignElem">
        <pc:chgData name="Srinivas Nanduri" userId="ee17f1f7-890d-4f1c-af06-b27d31de54ae" providerId="ADAL" clId="{FD935E7C-97E4-4CAF-916B-52BC206FD0F2}" dt="2019-05-11T22:55:06.196" v="681" actId="14100"/>
        <pc:sldMkLst>
          <pc:docMk/>
          <pc:sldMk cId="3275635687" sldId="263"/>
        </pc:sldMkLst>
        <pc:spChg chg="mod">
          <ac:chgData name="Srinivas Nanduri" userId="ee17f1f7-890d-4f1c-af06-b27d31de54ae" providerId="ADAL" clId="{FD935E7C-97E4-4CAF-916B-52BC206FD0F2}" dt="2019-05-11T22:55:06.196" v="681" actId="14100"/>
          <ac:spMkLst>
            <pc:docMk/>
            <pc:sldMk cId="3275635687" sldId="263"/>
            <ac:spMk id="2" creationId="{95CE000B-183E-4B50-A5A1-2F38B4099D43}"/>
          </ac:spMkLst>
        </pc:spChg>
        <pc:spChg chg="mod">
          <ac:chgData name="Srinivas Nanduri" userId="ee17f1f7-890d-4f1c-af06-b27d31de54ae" providerId="ADAL" clId="{FD935E7C-97E4-4CAF-916B-52BC206FD0F2}" dt="2019-05-11T22:54:59.620" v="680" actId="14100"/>
          <ac:spMkLst>
            <pc:docMk/>
            <pc:sldMk cId="3275635687" sldId="263"/>
            <ac:spMk id="4" creationId="{12AC0A2D-43BD-42AD-857D-F37D2DF6FF1E}"/>
          </ac:spMkLst>
        </pc:spChg>
        <pc:spChg chg="del">
          <ac:chgData name="Srinivas Nanduri" userId="ee17f1f7-890d-4f1c-af06-b27d31de54ae" providerId="ADAL" clId="{FD935E7C-97E4-4CAF-916B-52BC206FD0F2}" dt="2019-05-11T22:54:50.489" v="677"/>
          <ac:spMkLst>
            <pc:docMk/>
            <pc:sldMk cId="3275635687" sldId="263"/>
            <ac:spMk id="16" creationId="{CA73784B-AC76-4BAD-93AF-C72D0EDFD715}"/>
          </ac:spMkLst>
        </pc:spChg>
        <pc:spChg chg="del">
          <ac:chgData name="Srinivas Nanduri" userId="ee17f1f7-890d-4f1c-af06-b27d31de54ae" providerId="ADAL" clId="{FD935E7C-97E4-4CAF-916B-52BC206FD0F2}" dt="2019-05-11T22:54:50.489" v="677"/>
          <ac:spMkLst>
            <pc:docMk/>
            <pc:sldMk cId="3275635687" sldId="263"/>
            <ac:spMk id="17" creationId="{3A8EC506-B1DA-46A1-B44D-774E68468E13}"/>
          </ac:spMkLst>
        </pc:spChg>
        <pc:spChg chg="del">
          <ac:chgData name="Srinivas Nanduri" userId="ee17f1f7-890d-4f1c-af06-b27d31de54ae" providerId="ADAL" clId="{FD935E7C-97E4-4CAF-916B-52BC206FD0F2}" dt="2019-05-11T22:54:50.489" v="677"/>
          <ac:spMkLst>
            <pc:docMk/>
            <pc:sldMk cId="3275635687" sldId="263"/>
            <ac:spMk id="19" creationId="{BFF30785-305E-45D7-984F-5AA93D3CA561}"/>
          </ac:spMkLst>
        </pc:spChg>
        <pc:picChg chg="del">
          <ac:chgData name="Srinivas Nanduri" userId="ee17f1f7-890d-4f1c-af06-b27d31de54ae" providerId="ADAL" clId="{FD935E7C-97E4-4CAF-916B-52BC206FD0F2}" dt="2019-05-11T21:29:07.513" v="60" actId="478"/>
          <ac:picMkLst>
            <pc:docMk/>
            <pc:sldMk cId="3275635687" sldId="263"/>
            <ac:picMk id="3" creationId="{A186CB69-5C00-4010-9BD8-AE1B6323A30F}"/>
          </ac:picMkLst>
        </pc:picChg>
        <pc:picChg chg="add mod">
          <ac:chgData name="Srinivas Nanduri" userId="ee17f1f7-890d-4f1c-af06-b27d31de54ae" providerId="ADAL" clId="{FD935E7C-97E4-4CAF-916B-52BC206FD0F2}" dt="2019-05-11T22:54:55.243" v="679" actId="14100"/>
          <ac:picMkLst>
            <pc:docMk/>
            <pc:sldMk cId="3275635687" sldId="263"/>
            <ac:picMk id="5" creationId="{C943F1FA-1F14-49B0-B7C1-7689ECDA7E46}"/>
          </ac:picMkLst>
        </pc:picChg>
        <pc:cxnChg chg="del">
          <ac:chgData name="Srinivas Nanduri" userId="ee17f1f7-890d-4f1c-af06-b27d31de54ae" providerId="ADAL" clId="{FD935E7C-97E4-4CAF-916B-52BC206FD0F2}" dt="2019-05-11T22:54:50.489" v="677"/>
          <ac:cxnSpMkLst>
            <pc:docMk/>
            <pc:sldMk cId="3275635687" sldId="263"/>
            <ac:cxnSpMk id="18" creationId="{811DCF04-0C7C-44FC-8246-FC8D736B1A71}"/>
          </ac:cxnSpMkLst>
        </pc:cxnChg>
        <pc:cxnChg chg="del">
          <ac:chgData name="Srinivas Nanduri" userId="ee17f1f7-890d-4f1c-af06-b27d31de54ae" providerId="ADAL" clId="{FD935E7C-97E4-4CAF-916B-52BC206FD0F2}" dt="2019-05-11T22:54:50.489" v="677"/>
          <ac:cxnSpMkLst>
            <pc:docMk/>
            <pc:sldMk cId="3275635687" sldId="263"/>
            <ac:cxnSpMk id="20" creationId="{15E01FA5-D766-43CA-A83D-E7CF3F04E96F}"/>
          </ac:cxnSpMkLst>
        </pc:cxnChg>
      </pc:sldChg>
      <pc:sldChg chg="addSp delSp modSp delDesignElem">
        <pc:chgData name="Srinivas Nanduri" userId="ee17f1f7-890d-4f1c-af06-b27d31de54ae" providerId="ADAL" clId="{FD935E7C-97E4-4CAF-916B-52BC206FD0F2}" dt="2019-05-11T22:55:55.567" v="687" actId="14100"/>
        <pc:sldMkLst>
          <pc:docMk/>
          <pc:sldMk cId="2073296738" sldId="264"/>
        </pc:sldMkLst>
        <pc:spChg chg="mod">
          <ac:chgData name="Srinivas Nanduri" userId="ee17f1f7-890d-4f1c-af06-b27d31de54ae" providerId="ADAL" clId="{FD935E7C-97E4-4CAF-916B-52BC206FD0F2}" dt="2019-05-11T22:55:55.567" v="687" actId="14100"/>
          <ac:spMkLst>
            <pc:docMk/>
            <pc:sldMk cId="2073296738" sldId="264"/>
            <ac:spMk id="2" creationId="{ADE1AC95-0B83-4D0B-AD6C-B97F6E22D5B6}"/>
          </ac:spMkLst>
        </pc:spChg>
        <pc:spChg chg="mod">
          <ac:chgData name="Srinivas Nanduri" userId="ee17f1f7-890d-4f1c-af06-b27d31de54ae" providerId="ADAL" clId="{FD935E7C-97E4-4CAF-916B-52BC206FD0F2}" dt="2019-05-11T22:55:15.507" v="682" actId="14100"/>
          <ac:spMkLst>
            <pc:docMk/>
            <pc:sldMk cId="2073296738" sldId="264"/>
            <ac:spMk id="4" creationId="{ABA7AF5E-7981-4F0E-9D2D-A6147BFA6D92}"/>
          </ac:spMkLst>
        </pc:spChg>
        <pc:spChg chg="del">
          <ac:chgData name="Srinivas Nanduri" userId="ee17f1f7-890d-4f1c-af06-b27d31de54ae" providerId="ADAL" clId="{FD935E7C-97E4-4CAF-916B-52BC206FD0F2}" dt="2019-05-11T22:55:48.749" v="685"/>
          <ac:spMkLst>
            <pc:docMk/>
            <pc:sldMk cId="2073296738" sldId="264"/>
            <ac:spMk id="20" creationId="{3A8EC506-B1DA-46A1-B44D-774E68468E13}"/>
          </ac:spMkLst>
        </pc:spChg>
        <pc:spChg chg="del">
          <ac:chgData name="Srinivas Nanduri" userId="ee17f1f7-890d-4f1c-af06-b27d31de54ae" providerId="ADAL" clId="{FD935E7C-97E4-4CAF-916B-52BC206FD0F2}" dt="2019-05-11T22:55:48.749" v="685"/>
          <ac:spMkLst>
            <pc:docMk/>
            <pc:sldMk cId="2073296738" sldId="264"/>
            <ac:spMk id="21" creationId="{BFF30785-305E-45D7-984F-5AA93D3CA561}"/>
          </ac:spMkLst>
        </pc:spChg>
        <pc:spChg chg="del">
          <ac:chgData name="Srinivas Nanduri" userId="ee17f1f7-890d-4f1c-af06-b27d31de54ae" providerId="ADAL" clId="{FD935E7C-97E4-4CAF-916B-52BC206FD0F2}" dt="2019-05-11T22:55:48.749" v="685"/>
          <ac:spMkLst>
            <pc:docMk/>
            <pc:sldMk cId="2073296738" sldId="264"/>
            <ac:spMk id="23" creationId="{CA73784B-AC76-4BAD-93AF-C72D0EDFD715}"/>
          </ac:spMkLst>
        </pc:spChg>
        <pc:picChg chg="del mod">
          <ac:chgData name="Srinivas Nanduri" userId="ee17f1f7-890d-4f1c-af06-b27d31de54ae" providerId="ADAL" clId="{FD935E7C-97E4-4CAF-916B-52BC206FD0F2}" dt="2019-05-11T21:31:50.673" v="78" actId="478"/>
          <ac:picMkLst>
            <pc:docMk/>
            <pc:sldMk cId="2073296738" sldId="264"/>
            <ac:picMk id="3" creationId="{F4A80CB8-0BC5-461F-A93F-1C1FF0C79278}"/>
          </ac:picMkLst>
        </pc:picChg>
        <pc:picChg chg="add mod">
          <ac:chgData name="Srinivas Nanduri" userId="ee17f1f7-890d-4f1c-af06-b27d31de54ae" providerId="ADAL" clId="{FD935E7C-97E4-4CAF-916B-52BC206FD0F2}" dt="2019-05-11T22:55:50.329" v="686" actId="1076"/>
          <ac:picMkLst>
            <pc:docMk/>
            <pc:sldMk cId="2073296738" sldId="264"/>
            <ac:picMk id="5" creationId="{C5CC26F7-8EB6-4178-8033-EE0A24006173}"/>
          </ac:picMkLst>
        </pc:picChg>
        <pc:cxnChg chg="del">
          <ac:chgData name="Srinivas Nanduri" userId="ee17f1f7-890d-4f1c-af06-b27d31de54ae" providerId="ADAL" clId="{FD935E7C-97E4-4CAF-916B-52BC206FD0F2}" dt="2019-05-11T22:55:48.749" v="685"/>
          <ac:cxnSpMkLst>
            <pc:docMk/>
            <pc:sldMk cId="2073296738" sldId="264"/>
            <ac:cxnSpMk id="22" creationId="{15E01FA5-D766-43CA-A83D-E7CF3F04E96F}"/>
          </ac:cxnSpMkLst>
        </pc:cxnChg>
        <pc:cxnChg chg="del">
          <ac:chgData name="Srinivas Nanduri" userId="ee17f1f7-890d-4f1c-af06-b27d31de54ae" providerId="ADAL" clId="{FD935E7C-97E4-4CAF-916B-52BC206FD0F2}" dt="2019-05-11T22:55:48.749" v="685"/>
          <ac:cxnSpMkLst>
            <pc:docMk/>
            <pc:sldMk cId="2073296738" sldId="264"/>
            <ac:cxnSpMk id="24" creationId="{811DCF04-0C7C-44FC-8246-FC8D736B1A71}"/>
          </ac:cxnSpMkLst>
        </pc:cxnChg>
      </pc:sldChg>
      <pc:sldChg chg="addSp delSp modSp">
        <pc:chgData name="Srinivas Nanduri" userId="ee17f1f7-890d-4f1c-af06-b27d31de54ae" providerId="ADAL" clId="{FD935E7C-97E4-4CAF-916B-52BC206FD0F2}" dt="2019-05-11T22:56:34.844" v="696" actId="14100"/>
        <pc:sldMkLst>
          <pc:docMk/>
          <pc:sldMk cId="81239453" sldId="266"/>
        </pc:sldMkLst>
        <pc:spChg chg="mod">
          <ac:chgData name="Srinivas Nanduri" userId="ee17f1f7-890d-4f1c-af06-b27d31de54ae" providerId="ADAL" clId="{FD935E7C-97E4-4CAF-916B-52BC206FD0F2}" dt="2019-05-11T22:56:34.844" v="696" actId="14100"/>
          <ac:spMkLst>
            <pc:docMk/>
            <pc:sldMk cId="81239453" sldId="266"/>
            <ac:spMk id="2" creationId="{6C1786CC-7868-4AB7-896A-CC1D391C7093}"/>
          </ac:spMkLst>
        </pc:spChg>
        <pc:spChg chg="mod">
          <ac:chgData name="Srinivas Nanduri" userId="ee17f1f7-890d-4f1c-af06-b27d31de54ae" providerId="ADAL" clId="{FD935E7C-97E4-4CAF-916B-52BC206FD0F2}" dt="2019-05-11T22:14:00.661" v="111" actId="20577"/>
          <ac:spMkLst>
            <pc:docMk/>
            <pc:sldMk cId="81239453" sldId="266"/>
            <ac:spMk id="5" creationId="{72C39BE1-5258-4801-9A41-EE2DDDDDF09F}"/>
          </ac:spMkLst>
        </pc:spChg>
        <pc:picChg chg="add mod">
          <ac:chgData name="Srinivas Nanduri" userId="ee17f1f7-890d-4f1c-af06-b27d31de54ae" providerId="ADAL" clId="{FD935E7C-97E4-4CAF-916B-52BC206FD0F2}" dt="2019-05-11T22:13:31.806" v="108" actId="14100"/>
          <ac:picMkLst>
            <pc:docMk/>
            <pc:sldMk cId="81239453" sldId="266"/>
            <ac:picMk id="3" creationId="{979C623F-021C-4144-B617-6D1D4680B653}"/>
          </ac:picMkLst>
        </pc:picChg>
        <pc:picChg chg="del">
          <ac:chgData name="Srinivas Nanduri" userId="ee17f1f7-890d-4f1c-af06-b27d31de54ae" providerId="ADAL" clId="{FD935E7C-97E4-4CAF-916B-52BC206FD0F2}" dt="2019-05-11T22:13:00.405" v="105" actId="478"/>
          <ac:picMkLst>
            <pc:docMk/>
            <pc:sldMk cId="81239453" sldId="266"/>
            <ac:picMk id="4" creationId="{05E30D29-4673-40DB-864E-23389405AC3B}"/>
          </ac:picMkLst>
        </pc:picChg>
      </pc:sldChg>
      <pc:sldChg chg="addSp delSp modSp">
        <pc:chgData name="Srinivas Nanduri" userId="ee17f1f7-890d-4f1c-af06-b27d31de54ae" providerId="ADAL" clId="{FD935E7C-97E4-4CAF-916B-52BC206FD0F2}" dt="2019-05-11T22:56:56.341" v="699" actId="1076"/>
        <pc:sldMkLst>
          <pc:docMk/>
          <pc:sldMk cId="2540355083" sldId="267"/>
        </pc:sldMkLst>
        <pc:spChg chg="mod">
          <ac:chgData name="Srinivas Nanduri" userId="ee17f1f7-890d-4f1c-af06-b27d31de54ae" providerId="ADAL" clId="{FD935E7C-97E4-4CAF-916B-52BC206FD0F2}" dt="2019-05-11T22:56:49.377" v="697" actId="14100"/>
          <ac:spMkLst>
            <pc:docMk/>
            <pc:sldMk cId="2540355083" sldId="267"/>
            <ac:spMk id="2" creationId="{871621B4-CA38-4BEA-BBE2-03F9F9CAD933}"/>
          </ac:spMkLst>
        </pc:spChg>
        <pc:spChg chg="mod">
          <ac:chgData name="Srinivas Nanduri" userId="ee17f1f7-890d-4f1c-af06-b27d31de54ae" providerId="ADAL" clId="{FD935E7C-97E4-4CAF-916B-52BC206FD0F2}" dt="2019-05-11T22:16:02.281" v="129" actId="20577"/>
          <ac:spMkLst>
            <pc:docMk/>
            <pc:sldMk cId="2540355083" sldId="267"/>
            <ac:spMk id="5" creationId="{0F91A5B8-66A8-48F1-A17F-0ED31871DAA5}"/>
          </ac:spMkLst>
        </pc:spChg>
        <pc:spChg chg="add del">
          <ac:chgData name="Srinivas Nanduri" userId="ee17f1f7-890d-4f1c-af06-b27d31de54ae" providerId="ADAL" clId="{FD935E7C-97E4-4CAF-916B-52BC206FD0F2}" dt="2019-05-11T22:15:59.755" v="127"/>
          <ac:spMkLst>
            <pc:docMk/>
            <pc:sldMk cId="2540355083" sldId="267"/>
            <ac:spMk id="6" creationId="{CB178FC1-67E9-4CE4-A380-1EF94A042AB4}"/>
          </ac:spMkLst>
        </pc:spChg>
        <pc:spChg chg="add mod">
          <ac:chgData name="Srinivas Nanduri" userId="ee17f1f7-890d-4f1c-af06-b27d31de54ae" providerId="ADAL" clId="{FD935E7C-97E4-4CAF-916B-52BC206FD0F2}" dt="2019-05-11T22:16:06.360" v="131"/>
          <ac:spMkLst>
            <pc:docMk/>
            <pc:sldMk cId="2540355083" sldId="267"/>
            <ac:spMk id="7" creationId="{F34F9FE3-2B5B-4B7D-BEB2-32364657D57E}"/>
          </ac:spMkLst>
        </pc:spChg>
        <pc:spChg chg="add mod">
          <ac:chgData name="Srinivas Nanduri" userId="ee17f1f7-890d-4f1c-af06-b27d31de54ae" providerId="ADAL" clId="{FD935E7C-97E4-4CAF-916B-52BC206FD0F2}" dt="2019-05-11T22:56:56.341" v="699" actId="1076"/>
          <ac:spMkLst>
            <pc:docMk/>
            <pc:sldMk cId="2540355083" sldId="267"/>
            <ac:spMk id="8" creationId="{7058BB86-A874-49AF-85F1-1323DB38CC83}"/>
          </ac:spMkLst>
        </pc:spChg>
        <pc:picChg chg="add mod">
          <ac:chgData name="Srinivas Nanduri" userId="ee17f1f7-890d-4f1c-af06-b27d31de54ae" providerId="ADAL" clId="{FD935E7C-97E4-4CAF-916B-52BC206FD0F2}" dt="2019-05-11T22:56:50.640" v="698" actId="1076"/>
          <ac:picMkLst>
            <pc:docMk/>
            <pc:sldMk cId="2540355083" sldId="267"/>
            <ac:picMk id="3" creationId="{9FDF9702-ED5D-492A-8414-A2C278122E04}"/>
          </ac:picMkLst>
        </pc:picChg>
        <pc:picChg chg="del">
          <ac:chgData name="Srinivas Nanduri" userId="ee17f1f7-890d-4f1c-af06-b27d31de54ae" providerId="ADAL" clId="{FD935E7C-97E4-4CAF-916B-52BC206FD0F2}" dt="2019-05-11T22:14:50.648" v="112" actId="478"/>
          <ac:picMkLst>
            <pc:docMk/>
            <pc:sldMk cId="2540355083" sldId="267"/>
            <ac:picMk id="4" creationId="{F81BAF36-56AC-4B19-9CFD-7504208EE9FA}"/>
          </ac:picMkLst>
        </pc:picChg>
      </pc:sldChg>
      <pc:sldChg chg="addSp delSp modSp">
        <pc:chgData name="Srinivas Nanduri" userId="ee17f1f7-890d-4f1c-af06-b27d31de54ae" providerId="ADAL" clId="{FD935E7C-97E4-4CAF-916B-52BC206FD0F2}" dt="2019-05-11T22:57:11.999" v="700" actId="14100"/>
        <pc:sldMkLst>
          <pc:docMk/>
          <pc:sldMk cId="3709067740" sldId="268"/>
        </pc:sldMkLst>
        <pc:spChg chg="mod">
          <ac:chgData name="Srinivas Nanduri" userId="ee17f1f7-890d-4f1c-af06-b27d31de54ae" providerId="ADAL" clId="{FD935E7C-97E4-4CAF-916B-52BC206FD0F2}" dt="2019-05-11T22:57:11.999" v="700" actId="14100"/>
          <ac:spMkLst>
            <pc:docMk/>
            <pc:sldMk cId="3709067740" sldId="268"/>
            <ac:spMk id="2" creationId="{5B5B61B1-C3EF-43FA-AD69-EF747E6D6B90}"/>
          </ac:spMkLst>
        </pc:spChg>
        <pc:spChg chg="del mod">
          <ac:chgData name="Srinivas Nanduri" userId="ee17f1f7-890d-4f1c-af06-b27d31de54ae" providerId="ADAL" clId="{FD935E7C-97E4-4CAF-916B-52BC206FD0F2}" dt="2019-05-11T22:18:13.734" v="150" actId="478"/>
          <ac:spMkLst>
            <pc:docMk/>
            <pc:sldMk cId="3709067740" sldId="268"/>
            <ac:spMk id="5" creationId="{5C7222B7-CB10-4AB2-B423-A7920C6B1DA4}"/>
          </ac:spMkLst>
        </pc:spChg>
        <pc:spChg chg="add mod">
          <ac:chgData name="Srinivas Nanduri" userId="ee17f1f7-890d-4f1c-af06-b27d31de54ae" providerId="ADAL" clId="{FD935E7C-97E4-4CAF-916B-52BC206FD0F2}" dt="2019-05-11T22:18:34.423" v="152"/>
          <ac:spMkLst>
            <pc:docMk/>
            <pc:sldMk cId="3709067740" sldId="268"/>
            <ac:spMk id="6" creationId="{598E96AD-FF61-43DD-AB75-5D941B053BE3}"/>
          </ac:spMkLst>
        </pc:spChg>
        <pc:spChg chg="add mod">
          <ac:chgData name="Srinivas Nanduri" userId="ee17f1f7-890d-4f1c-af06-b27d31de54ae" providerId="ADAL" clId="{FD935E7C-97E4-4CAF-916B-52BC206FD0F2}" dt="2019-05-11T22:18:48.798" v="156" actId="14100"/>
          <ac:spMkLst>
            <pc:docMk/>
            <pc:sldMk cId="3709067740" sldId="268"/>
            <ac:spMk id="7" creationId="{CB719BCE-1A7F-4CA9-B4ED-A8881D015F01}"/>
          </ac:spMkLst>
        </pc:spChg>
        <pc:picChg chg="add mod">
          <ac:chgData name="Srinivas Nanduri" userId="ee17f1f7-890d-4f1c-af06-b27d31de54ae" providerId="ADAL" clId="{FD935E7C-97E4-4CAF-916B-52BC206FD0F2}" dt="2019-05-11T22:18:39.906" v="154" actId="1076"/>
          <ac:picMkLst>
            <pc:docMk/>
            <pc:sldMk cId="3709067740" sldId="268"/>
            <ac:picMk id="3" creationId="{FD7A77E3-BE85-4593-9D9D-3961379AC56D}"/>
          </ac:picMkLst>
        </pc:picChg>
        <pc:picChg chg="del">
          <ac:chgData name="Srinivas Nanduri" userId="ee17f1f7-890d-4f1c-af06-b27d31de54ae" providerId="ADAL" clId="{FD935E7C-97E4-4CAF-916B-52BC206FD0F2}" dt="2019-05-11T22:17:14.426" v="135" actId="478"/>
          <ac:picMkLst>
            <pc:docMk/>
            <pc:sldMk cId="3709067740" sldId="268"/>
            <ac:picMk id="4" creationId="{CDF32D26-3155-446B-8276-158F2D2A1088}"/>
          </ac:picMkLst>
        </pc:picChg>
      </pc:sldChg>
      <pc:sldChg chg="addSp delSp modSp">
        <pc:chgData name="Srinivas Nanduri" userId="ee17f1f7-890d-4f1c-af06-b27d31de54ae" providerId="ADAL" clId="{FD935E7C-97E4-4CAF-916B-52BC206FD0F2}" dt="2019-05-11T22:58:06.628" v="704" actId="1076"/>
        <pc:sldMkLst>
          <pc:docMk/>
          <pc:sldMk cId="4018483561" sldId="269"/>
        </pc:sldMkLst>
        <pc:spChg chg="mod">
          <ac:chgData name="Srinivas Nanduri" userId="ee17f1f7-890d-4f1c-af06-b27d31de54ae" providerId="ADAL" clId="{FD935E7C-97E4-4CAF-916B-52BC206FD0F2}" dt="2019-05-11T22:57:58.555" v="701" actId="14100"/>
          <ac:spMkLst>
            <pc:docMk/>
            <pc:sldMk cId="4018483561" sldId="269"/>
            <ac:spMk id="2" creationId="{AEF4AFA4-B3B3-4FA6-947D-4B0F0855D72C}"/>
          </ac:spMkLst>
        </pc:spChg>
        <pc:spChg chg="mod">
          <ac:chgData name="Srinivas Nanduri" userId="ee17f1f7-890d-4f1c-af06-b27d31de54ae" providerId="ADAL" clId="{FD935E7C-97E4-4CAF-916B-52BC206FD0F2}" dt="2019-05-11T22:58:06.628" v="704" actId="1076"/>
          <ac:spMkLst>
            <pc:docMk/>
            <pc:sldMk cId="4018483561" sldId="269"/>
            <ac:spMk id="7" creationId="{67C9921B-7943-474F-B39B-49028637664F}"/>
          </ac:spMkLst>
        </pc:spChg>
        <pc:picChg chg="add del mod">
          <ac:chgData name="Srinivas Nanduri" userId="ee17f1f7-890d-4f1c-af06-b27d31de54ae" providerId="ADAL" clId="{FD935E7C-97E4-4CAF-916B-52BC206FD0F2}" dt="2019-05-11T22:19:50.570" v="163" actId="478"/>
          <ac:picMkLst>
            <pc:docMk/>
            <pc:sldMk cId="4018483561" sldId="269"/>
            <ac:picMk id="3" creationId="{1CAB6A1D-69EF-47C4-A85A-D33C32DAF914}"/>
          </ac:picMkLst>
        </pc:picChg>
        <pc:picChg chg="del">
          <ac:chgData name="Srinivas Nanduri" userId="ee17f1f7-890d-4f1c-af06-b27d31de54ae" providerId="ADAL" clId="{FD935E7C-97E4-4CAF-916B-52BC206FD0F2}" dt="2019-05-11T22:19:37.692" v="157" actId="478"/>
          <ac:picMkLst>
            <pc:docMk/>
            <pc:sldMk cId="4018483561" sldId="269"/>
            <ac:picMk id="4" creationId="{92EBFF21-0B73-4251-830B-310193775188}"/>
          </ac:picMkLst>
        </pc:picChg>
        <pc:picChg chg="del">
          <ac:chgData name="Srinivas Nanduri" userId="ee17f1f7-890d-4f1c-af06-b27d31de54ae" providerId="ADAL" clId="{FD935E7C-97E4-4CAF-916B-52BC206FD0F2}" dt="2019-05-11T22:19:39.029" v="158" actId="478"/>
          <ac:picMkLst>
            <pc:docMk/>
            <pc:sldMk cId="4018483561" sldId="269"/>
            <ac:picMk id="5" creationId="{58F690F1-2A84-4FFC-8593-8A007174575B}"/>
          </ac:picMkLst>
        </pc:picChg>
        <pc:picChg chg="add mod">
          <ac:chgData name="Srinivas Nanduri" userId="ee17f1f7-890d-4f1c-af06-b27d31de54ae" providerId="ADAL" clId="{FD935E7C-97E4-4CAF-916B-52BC206FD0F2}" dt="2019-05-11T22:58:00.998" v="702" actId="1076"/>
          <ac:picMkLst>
            <pc:docMk/>
            <pc:sldMk cId="4018483561" sldId="269"/>
            <ac:picMk id="6" creationId="{A8FEB396-D09F-410F-94C0-01C54E948756}"/>
          </ac:picMkLst>
        </pc:picChg>
        <pc:picChg chg="add del mod">
          <ac:chgData name="Srinivas Nanduri" userId="ee17f1f7-890d-4f1c-af06-b27d31de54ae" providerId="ADAL" clId="{FD935E7C-97E4-4CAF-916B-52BC206FD0F2}" dt="2019-05-11T22:22:55.915" v="171" actId="478"/>
          <ac:picMkLst>
            <pc:docMk/>
            <pc:sldMk cId="4018483561" sldId="269"/>
            <ac:picMk id="4098" creationId="{51220E72-C094-441A-B311-931713B3BAD7}"/>
          </ac:picMkLst>
        </pc:picChg>
      </pc:sldChg>
      <pc:sldChg chg="addSp delSp modSp">
        <pc:chgData name="Srinivas Nanduri" userId="ee17f1f7-890d-4f1c-af06-b27d31de54ae" providerId="ADAL" clId="{FD935E7C-97E4-4CAF-916B-52BC206FD0F2}" dt="2019-05-11T22:58:23.912" v="706" actId="20577"/>
        <pc:sldMkLst>
          <pc:docMk/>
          <pc:sldMk cId="959022690" sldId="270"/>
        </pc:sldMkLst>
        <pc:spChg chg="mod">
          <ac:chgData name="Srinivas Nanduri" userId="ee17f1f7-890d-4f1c-af06-b27d31de54ae" providerId="ADAL" clId="{FD935E7C-97E4-4CAF-916B-52BC206FD0F2}" dt="2019-05-11T22:58:23.912" v="706" actId="20577"/>
          <ac:spMkLst>
            <pc:docMk/>
            <pc:sldMk cId="959022690" sldId="270"/>
            <ac:spMk id="2" creationId="{128A808A-1E86-46F6-99BF-AB4E1AEEB720}"/>
          </ac:spMkLst>
        </pc:spChg>
        <pc:spChg chg="mod">
          <ac:chgData name="Srinivas Nanduri" userId="ee17f1f7-890d-4f1c-af06-b27d31de54ae" providerId="ADAL" clId="{FD935E7C-97E4-4CAF-916B-52BC206FD0F2}" dt="2019-05-11T22:27:08.078" v="231"/>
          <ac:spMkLst>
            <pc:docMk/>
            <pc:sldMk cId="959022690" sldId="270"/>
            <ac:spMk id="5" creationId="{09BF37EA-019F-4A7B-B837-92362319DB7C}"/>
          </ac:spMkLst>
        </pc:spChg>
        <pc:picChg chg="add mod">
          <ac:chgData name="Srinivas Nanduri" userId="ee17f1f7-890d-4f1c-af06-b27d31de54ae" providerId="ADAL" clId="{FD935E7C-97E4-4CAF-916B-52BC206FD0F2}" dt="2019-05-11T22:27:05.322" v="230" actId="14100"/>
          <ac:picMkLst>
            <pc:docMk/>
            <pc:sldMk cId="959022690" sldId="270"/>
            <ac:picMk id="3" creationId="{AE03805D-7329-4B4D-9906-AC22F4BCE2CD}"/>
          </ac:picMkLst>
        </pc:picChg>
        <pc:picChg chg="del">
          <ac:chgData name="Srinivas Nanduri" userId="ee17f1f7-890d-4f1c-af06-b27d31de54ae" providerId="ADAL" clId="{FD935E7C-97E4-4CAF-916B-52BC206FD0F2}" dt="2019-05-11T22:25:58.360" v="190" actId="478"/>
          <ac:picMkLst>
            <pc:docMk/>
            <pc:sldMk cId="959022690" sldId="270"/>
            <ac:picMk id="4" creationId="{CF43EC72-6A35-4729-A2D5-3E5052E86A32}"/>
          </ac:picMkLst>
        </pc:picChg>
      </pc:sldChg>
      <pc:sldChg chg="addSp delSp modSp delDesignElem">
        <pc:chgData name="Srinivas Nanduri" userId="ee17f1f7-890d-4f1c-af06-b27d31de54ae" providerId="ADAL" clId="{FD935E7C-97E4-4CAF-916B-52BC206FD0F2}" dt="2019-05-11T22:58:36.462" v="709" actId="14100"/>
        <pc:sldMkLst>
          <pc:docMk/>
          <pc:sldMk cId="2090694487" sldId="271"/>
        </pc:sldMkLst>
        <pc:spChg chg="mod">
          <ac:chgData name="Srinivas Nanduri" userId="ee17f1f7-890d-4f1c-af06-b27d31de54ae" providerId="ADAL" clId="{FD935E7C-97E4-4CAF-916B-52BC206FD0F2}" dt="2019-05-11T22:58:36.462" v="709" actId="14100"/>
          <ac:spMkLst>
            <pc:docMk/>
            <pc:sldMk cId="2090694487" sldId="271"/>
            <ac:spMk id="2" creationId="{CDB3C0CA-0A62-4A66-9B66-A574BCA0C9F0}"/>
          </ac:spMkLst>
        </pc:spChg>
        <pc:spChg chg="add mod">
          <ac:chgData name="Srinivas Nanduri" userId="ee17f1f7-890d-4f1c-af06-b27d31de54ae" providerId="ADAL" clId="{FD935E7C-97E4-4CAF-916B-52BC206FD0F2}" dt="2019-05-11T22:29:03.824" v="276" actId="313"/>
          <ac:spMkLst>
            <pc:docMk/>
            <pc:sldMk cId="2090694487" sldId="271"/>
            <ac:spMk id="5" creationId="{99725C28-3AB3-4032-A774-2235BD5CDF74}"/>
          </ac:spMkLst>
        </pc:spChg>
        <pc:spChg chg="del">
          <ac:chgData name="Srinivas Nanduri" userId="ee17f1f7-890d-4f1c-af06-b27d31de54ae" providerId="ADAL" clId="{FD935E7C-97E4-4CAF-916B-52BC206FD0F2}" dt="2019-05-11T22:27:52.768" v="234" actId="26606"/>
          <ac:spMkLst>
            <pc:docMk/>
            <pc:sldMk cId="2090694487" sldId="271"/>
            <ac:spMk id="59" creationId="{8CD2B798-7994-4548-A2BE-4AEF9C1A5FAE}"/>
          </ac:spMkLst>
        </pc:spChg>
        <pc:spChg chg="del">
          <ac:chgData name="Srinivas Nanduri" userId="ee17f1f7-890d-4f1c-af06-b27d31de54ae" providerId="ADAL" clId="{FD935E7C-97E4-4CAF-916B-52BC206FD0F2}" dt="2019-05-11T22:27:52.768" v="234" actId="26606"/>
          <ac:spMkLst>
            <pc:docMk/>
            <pc:sldMk cId="2090694487" sldId="271"/>
            <ac:spMk id="60" creationId="{E6162320-3B67-42BB-AF9D-939326E6489E}"/>
          </ac:spMkLst>
        </pc:spChg>
        <pc:spChg chg="add del">
          <ac:chgData name="Srinivas Nanduri" userId="ee17f1f7-890d-4f1c-af06-b27d31de54ae" providerId="ADAL" clId="{FD935E7C-97E4-4CAF-916B-52BC206FD0F2}" dt="2019-05-11T22:58:32.579" v="708"/>
          <ac:spMkLst>
            <pc:docMk/>
            <pc:sldMk cId="2090694487" sldId="271"/>
            <ac:spMk id="66" creationId="{3A8EC506-B1DA-46A1-B44D-774E68468E13}"/>
          </ac:spMkLst>
        </pc:spChg>
        <pc:spChg chg="add del">
          <ac:chgData name="Srinivas Nanduri" userId="ee17f1f7-890d-4f1c-af06-b27d31de54ae" providerId="ADAL" clId="{FD935E7C-97E4-4CAF-916B-52BC206FD0F2}" dt="2019-05-11T22:58:32.579" v="708"/>
          <ac:spMkLst>
            <pc:docMk/>
            <pc:sldMk cId="2090694487" sldId="271"/>
            <ac:spMk id="68" creationId="{BFF30785-305E-45D7-984F-5AA93D3CA561}"/>
          </ac:spMkLst>
        </pc:spChg>
        <pc:spChg chg="add del">
          <ac:chgData name="Srinivas Nanduri" userId="ee17f1f7-890d-4f1c-af06-b27d31de54ae" providerId="ADAL" clId="{FD935E7C-97E4-4CAF-916B-52BC206FD0F2}" dt="2019-05-11T22:58:32.579" v="708"/>
          <ac:spMkLst>
            <pc:docMk/>
            <pc:sldMk cId="2090694487" sldId="271"/>
            <ac:spMk id="72" creationId="{CA73784B-AC76-4BAD-93AF-C72D0EDFD715}"/>
          </ac:spMkLst>
        </pc:spChg>
        <pc:picChg chg="del">
          <ac:chgData name="Srinivas Nanduri" userId="ee17f1f7-890d-4f1c-af06-b27d31de54ae" providerId="ADAL" clId="{FD935E7C-97E4-4CAF-916B-52BC206FD0F2}" dt="2019-05-11T22:27:46.418" v="232" actId="478"/>
          <ac:picMkLst>
            <pc:docMk/>
            <pc:sldMk cId="2090694487" sldId="271"/>
            <ac:picMk id="3" creationId="{CD9817BC-0E23-4098-AF70-47F2AF9ABC30}"/>
          </ac:picMkLst>
        </pc:picChg>
        <pc:picChg chg="add mod">
          <ac:chgData name="Srinivas Nanduri" userId="ee17f1f7-890d-4f1c-af06-b27d31de54ae" providerId="ADAL" clId="{FD935E7C-97E4-4CAF-916B-52BC206FD0F2}" dt="2019-05-11T22:27:52.768" v="234" actId="26606"/>
          <ac:picMkLst>
            <pc:docMk/>
            <pc:sldMk cId="2090694487" sldId="271"/>
            <ac:picMk id="4" creationId="{AF52836D-A779-467E-BA1E-F1D61A05B82D}"/>
          </ac:picMkLst>
        </pc:picChg>
        <pc:cxnChg chg="del">
          <ac:chgData name="Srinivas Nanduri" userId="ee17f1f7-890d-4f1c-af06-b27d31de54ae" providerId="ADAL" clId="{FD935E7C-97E4-4CAF-916B-52BC206FD0F2}" dt="2019-05-11T22:27:52.768" v="234" actId="26606"/>
          <ac:cxnSpMkLst>
            <pc:docMk/>
            <pc:sldMk cId="2090694487" sldId="271"/>
            <ac:cxnSpMk id="61" creationId="{6722E143-84C1-4F95-937C-78B92D2811CF}"/>
          </ac:cxnSpMkLst>
        </pc:cxnChg>
        <pc:cxnChg chg="add del">
          <ac:chgData name="Srinivas Nanduri" userId="ee17f1f7-890d-4f1c-af06-b27d31de54ae" providerId="ADAL" clId="{FD935E7C-97E4-4CAF-916B-52BC206FD0F2}" dt="2019-05-11T22:58:32.579" v="708"/>
          <ac:cxnSpMkLst>
            <pc:docMk/>
            <pc:sldMk cId="2090694487" sldId="271"/>
            <ac:cxnSpMk id="70" creationId="{15E01FA5-D766-43CA-A83D-E7CF3F04E96F}"/>
          </ac:cxnSpMkLst>
        </pc:cxnChg>
        <pc:cxnChg chg="add del">
          <ac:chgData name="Srinivas Nanduri" userId="ee17f1f7-890d-4f1c-af06-b27d31de54ae" providerId="ADAL" clId="{FD935E7C-97E4-4CAF-916B-52BC206FD0F2}" dt="2019-05-11T22:58:32.579" v="708"/>
          <ac:cxnSpMkLst>
            <pc:docMk/>
            <pc:sldMk cId="2090694487" sldId="271"/>
            <ac:cxnSpMk id="74" creationId="{811DCF04-0C7C-44FC-8246-FC8D736B1A71}"/>
          </ac:cxnSpMkLst>
        </pc:cxnChg>
      </pc:sldChg>
      <pc:sldChg chg="addSp delSp modSp">
        <pc:chgData name="Srinivas Nanduri" userId="ee17f1f7-890d-4f1c-af06-b27d31de54ae" providerId="ADAL" clId="{FD935E7C-97E4-4CAF-916B-52BC206FD0F2}" dt="2019-05-11T22:59:17.406" v="713" actId="113"/>
        <pc:sldMkLst>
          <pc:docMk/>
          <pc:sldMk cId="1837467609" sldId="272"/>
        </pc:sldMkLst>
        <pc:spChg chg="add mod">
          <ac:chgData name="Srinivas Nanduri" userId="ee17f1f7-890d-4f1c-af06-b27d31de54ae" providerId="ADAL" clId="{FD935E7C-97E4-4CAF-916B-52BC206FD0F2}" dt="2019-05-11T22:33:15.251" v="326" actId="1076"/>
          <ac:spMkLst>
            <pc:docMk/>
            <pc:sldMk cId="1837467609" sldId="272"/>
            <ac:spMk id="3" creationId="{00811B62-3C5E-41F7-BAB2-163FD9305DA8}"/>
          </ac:spMkLst>
        </pc:spChg>
        <pc:spChg chg="add mod">
          <ac:chgData name="Srinivas Nanduri" userId="ee17f1f7-890d-4f1c-af06-b27d31de54ae" providerId="ADAL" clId="{FD935E7C-97E4-4CAF-916B-52BC206FD0F2}" dt="2019-05-11T22:33:21.211" v="327" actId="1076"/>
          <ac:spMkLst>
            <pc:docMk/>
            <pc:sldMk cId="1837467609" sldId="272"/>
            <ac:spMk id="5" creationId="{90A9FED9-C3C8-4E60-8240-05BAA1BCCEE8}"/>
          </ac:spMkLst>
        </pc:spChg>
        <pc:spChg chg="add mod">
          <ac:chgData name="Srinivas Nanduri" userId="ee17f1f7-890d-4f1c-af06-b27d31de54ae" providerId="ADAL" clId="{FD935E7C-97E4-4CAF-916B-52BC206FD0F2}" dt="2019-05-11T22:33:51.146" v="333" actId="14100"/>
          <ac:spMkLst>
            <pc:docMk/>
            <pc:sldMk cId="1837467609" sldId="272"/>
            <ac:spMk id="6" creationId="{ECC09885-C53C-4F66-ACC3-929BF81F50CA}"/>
          </ac:spMkLst>
        </pc:spChg>
        <pc:spChg chg="mod">
          <ac:chgData name="Srinivas Nanduri" userId="ee17f1f7-890d-4f1c-af06-b27d31de54ae" providerId="ADAL" clId="{FD935E7C-97E4-4CAF-916B-52BC206FD0F2}" dt="2019-05-11T22:59:17.406" v="713" actId="113"/>
          <ac:spMkLst>
            <pc:docMk/>
            <pc:sldMk cId="1837467609" sldId="272"/>
            <ac:spMk id="12" creationId="{7E8C2F07-37D4-4CC7-8406-FEBF5D4838F6}"/>
          </ac:spMkLst>
        </pc:spChg>
        <pc:picChg chg="add mod">
          <ac:chgData name="Srinivas Nanduri" userId="ee17f1f7-890d-4f1c-af06-b27d31de54ae" providerId="ADAL" clId="{FD935E7C-97E4-4CAF-916B-52BC206FD0F2}" dt="2019-05-11T22:33:05.612" v="324" actId="1076"/>
          <ac:picMkLst>
            <pc:docMk/>
            <pc:sldMk cId="1837467609" sldId="272"/>
            <ac:picMk id="2" creationId="{2CF29511-9076-475F-85CA-90A8AEBC224F}"/>
          </ac:picMkLst>
        </pc:picChg>
        <pc:picChg chg="del">
          <ac:chgData name="Srinivas Nanduri" userId="ee17f1f7-890d-4f1c-af06-b27d31de54ae" providerId="ADAL" clId="{FD935E7C-97E4-4CAF-916B-52BC206FD0F2}" dt="2019-05-11T22:30:43.700" v="283" actId="478"/>
          <ac:picMkLst>
            <pc:docMk/>
            <pc:sldMk cId="1837467609" sldId="272"/>
            <ac:picMk id="4" creationId="{E7459C7C-7EC4-4E31-B9E0-359FC83E493D}"/>
          </ac:picMkLst>
        </pc:picChg>
        <pc:picChg chg="del">
          <ac:chgData name="Srinivas Nanduri" userId="ee17f1f7-890d-4f1c-af06-b27d31de54ae" providerId="ADAL" clId="{FD935E7C-97E4-4CAF-916B-52BC206FD0F2}" dt="2019-05-11T22:30:39.914" v="281" actId="478"/>
          <ac:picMkLst>
            <pc:docMk/>
            <pc:sldMk cId="1837467609" sldId="272"/>
            <ac:picMk id="7" creationId="{C2C1ED55-8794-4F59-9046-84B339DEBB77}"/>
          </ac:picMkLst>
        </pc:picChg>
        <pc:picChg chg="del">
          <ac:chgData name="Srinivas Nanduri" userId="ee17f1f7-890d-4f1c-af06-b27d31de54ae" providerId="ADAL" clId="{FD935E7C-97E4-4CAF-916B-52BC206FD0F2}" dt="2019-05-11T22:30:41.105" v="282" actId="478"/>
          <ac:picMkLst>
            <pc:docMk/>
            <pc:sldMk cId="1837467609" sldId="272"/>
            <ac:picMk id="8" creationId="{0440C214-399C-4067-9918-B8D8E94B0972}"/>
          </ac:picMkLst>
        </pc:picChg>
      </pc:sldChg>
      <pc:sldChg chg="addSp delSp modSp">
        <pc:chgData name="Srinivas Nanduri" userId="ee17f1f7-890d-4f1c-af06-b27d31de54ae" providerId="ADAL" clId="{FD935E7C-97E4-4CAF-916B-52BC206FD0F2}" dt="2019-05-11T22:59:40.340" v="715" actId="404"/>
        <pc:sldMkLst>
          <pc:docMk/>
          <pc:sldMk cId="208748963" sldId="273"/>
        </pc:sldMkLst>
        <pc:spChg chg="mod">
          <ac:chgData name="Srinivas Nanduri" userId="ee17f1f7-890d-4f1c-af06-b27d31de54ae" providerId="ADAL" clId="{FD935E7C-97E4-4CAF-916B-52BC206FD0F2}" dt="2019-05-11T22:59:30.603" v="714" actId="20577"/>
          <ac:spMkLst>
            <pc:docMk/>
            <pc:sldMk cId="208748963" sldId="273"/>
            <ac:spMk id="2" creationId="{D92FB106-15AD-4CD9-9BE3-9369A2386536}"/>
          </ac:spMkLst>
        </pc:spChg>
        <pc:spChg chg="del">
          <ac:chgData name="Srinivas Nanduri" userId="ee17f1f7-890d-4f1c-af06-b27d31de54ae" providerId="ADAL" clId="{FD935E7C-97E4-4CAF-916B-52BC206FD0F2}" dt="2019-05-11T22:35:40.902" v="370" actId="478"/>
          <ac:spMkLst>
            <pc:docMk/>
            <pc:sldMk cId="208748963" sldId="273"/>
            <ac:spMk id="5" creationId="{4EF0C922-14DF-410F-BEE1-C8705DD7C9CC}"/>
          </ac:spMkLst>
        </pc:spChg>
        <pc:spChg chg="add mod">
          <ac:chgData name="Srinivas Nanduri" userId="ee17f1f7-890d-4f1c-af06-b27d31de54ae" providerId="ADAL" clId="{FD935E7C-97E4-4CAF-916B-52BC206FD0F2}" dt="2019-05-11T22:35:38.852" v="369" actId="6549"/>
          <ac:spMkLst>
            <pc:docMk/>
            <pc:sldMk cId="208748963" sldId="273"/>
            <ac:spMk id="6" creationId="{D3908DEA-AB3A-4F37-8AA8-69AD77BB7F73}"/>
          </ac:spMkLst>
        </pc:spChg>
        <pc:spChg chg="add mod">
          <ac:chgData name="Srinivas Nanduri" userId="ee17f1f7-890d-4f1c-af06-b27d31de54ae" providerId="ADAL" clId="{FD935E7C-97E4-4CAF-916B-52BC206FD0F2}" dt="2019-05-11T22:36:09.671" v="378" actId="14100"/>
          <ac:spMkLst>
            <pc:docMk/>
            <pc:sldMk cId="208748963" sldId="273"/>
            <ac:spMk id="7" creationId="{91475FC0-DFB9-493B-91E7-C9F4F03C6418}"/>
          </ac:spMkLst>
        </pc:spChg>
        <pc:spChg chg="add del">
          <ac:chgData name="Srinivas Nanduri" userId="ee17f1f7-890d-4f1c-af06-b27d31de54ae" providerId="ADAL" clId="{FD935E7C-97E4-4CAF-916B-52BC206FD0F2}" dt="2019-05-11T22:36:29.746" v="380"/>
          <ac:spMkLst>
            <pc:docMk/>
            <pc:sldMk cId="208748963" sldId="273"/>
            <ac:spMk id="8" creationId="{CCE33C83-4A51-43F7-B0C7-C79AD8CEE926}"/>
          </ac:spMkLst>
        </pc:spChg>
        <pc:spChg chg="add mod">
          <ac:chgData name="Srinivas Nanduri" userId="ee17f1f7-890d-4f1c-af06-b27d31de54ae" providerId="ADAL" clId="{FD935E7C-97E4-4CAF-916B-52BC206FD0F2}" dt="2019-05-11T22:59:40.340" v="715" actId="404"/>
          <ac:spMkLst>
            <pc:docMk/>
            <pc:sldMk cId="208748963" sldId="273"/>
            <ac:spMk id="9" creationId="{E8FB90B4-60BD-4375-B7FA-9A0F06B3307B}"/>
          </ac:spMkLst>
        </pc:spChg>
        <pc:picChg chg="add mod">
          <ac:chgData name="Srinivas Nanduri" userId="ee17f1f7-890d-4f1c-af06-b27d31de54ae" providerId="ADAL" clId="{FD935E7C-97E4-4CAF-916B-52BC206FD0F2}" dt="2019-05-11T22:35:01.708" v="362" actId="14100"/>
          <ac:picMkLst>
            <pc:docMk/>
            <pc:sldMk cId="208748963" sldId="273"/>
            <ac:picMk id="3" creationId="{C1BD41EC-B273-4ED4-9374-D68E4A4A9DC6}"/>
          </ac:picMkLst>
        </pc:picChg>
        <pc:picChg chg="del">
          <ac:chgData name="Srinivas Nanduri" userId="ee17f1f7-890d-4f1c-af06-b27d31de54ae" providerId="ADAL" clId="{FD935E7C-97E4-4CAF-916B-52BC206FD0F2}" dt="2019-05-11T22:34:43.485" v="358" actId="478"/>
          <ac:picMkLst>
            <pc:docMk/>
            <pc:sldMk cId="208748963" sldId="273"/>
            <ac:picMk id="4" creationId="{F14FCB2F-1939-4C54-81FB-968CE4F45551}"/>
          </ac:picMkLst>
        </pc:picChg>
      </pc:sldChg>
      <pc:sldChg chg="addSp delSp modSp">
        <pc:chgData name="Srinivas Nanduri" userId="ee17f1f7-890d-4f1c-af06-b27d31de54ae" providerId="ADAL" clId="{FD935E7C-97E4-4CAF-916B-52BC206FD0F2}" dt="2019-05-11T22:59:57.123" v="716" actId="20577"/>
        <pc:sldMkLst>
          <pc:docMk/>
          <pc:sldMk cId="3602774531" sldId="274"/>
        </pc:sldMkLst>
        <pc:spChg chg="mod">
          <ac:chgData name="Srinivas Nanduri" userId="ee17f1f7-890d-4f1c-af06-b27d31de54ae" providerId="ADAL" clId="{FD935E7C-97E4-4CAF-916B-52BC206FD0F2}" dt="2019-05-11T22:59:57.123" v="716" actId="20577"/>
          <ac:spMkLst>
            <pc:docMk/>
            <pc:sldMk cId="3602774531" sldId="274"/>
            <ac:spMk id="2" creationId="{03103349-2788-4261-826C-CE983B275487}"/>
          </ac:spMkLst>
        </pc:spChg>
        <pc:spChg chg="del mod">
          <ac:chgData name="Srinivas Nanduri" userId="ee17f1f7-890d-4f1c-af06-b27d31de54ae" providerId="ADAL" clId="{FD935E7C-97E4-4CAF-916B-52BC206FD0F2}" dt="2019-05-11T22:39:13.376" v="408" actId="478"/>
          <ac:spMkLst>
            <pc:docMk/>
            <pc:sldMk cId="3602774531" sldId="274"/>
            <ac:spMk id="5" creationId="{1E8E9578-53F6-43C9-9D23-9CA45E4E055A}"/>
          </ac:spMkLst>
        </pc:spChg>
        <pc:spChg chg="add mod">
          <ac:chgData name="Srinivas Nanduri" userId="ee17f1f7-890d-4f1c-af06-b27d31de54ae" providerId="ADAL" clId="{FD935E7C-97E4-4CAF-916B-52BC206FD0F2}" dt="2019-05-11T22:39:18.143" v="410" actId="20577"/>
          <ac:spMkLst>
            <pc:docMk/>
            <pc:sldMk cId="3602774531" sldId="274"/>
            <ac:spMk id="6" creationId="{EE89585F-58A0-4994-9351-127E967A8092}"/>
          </ac:spMkLst>
        </pc:spChg>
        <pc:spChg chg="add mod">
          <ac:chgData name="Srinivas Nanduri" userId="ee17f1f7-890d-4f1c-af06-b27d31de54ae" providerId="ADAL" clId="{FD935E7C-97E4-4CAF-916B-52BC206FD0F2}" dt="2019-05-11T22:39:54.927" v="413" actId="14100"/>
          <ac:spMkLst>
            <pc:docMk/>
            <pc:sldMk cId="3602774531" sldId="274"/>
            <ac:spMk id="7" creationId="{1BB9B594-C866-42E7-9280-E924F50D6189}"/>
          </ac:spMkLst>
        </pc:spChg>
        <pc:spChg chg="add mod">
          <ac:chgData name="Srinivas Nanduri" userId="ee17f1f7-890d-4f1c-af06-b27d31de54ae" providerId="ADAL" clId="{FD935E7C-97E4-4CAF-916B-52BC206FD0F2}" dt="2019-05-11T22:40:40.076" v="422" actId="1076"/>
          <ac:spMkLst>
            <pc:docMk/>
            <pc:sldMk cId="3602774531" sldId="274"/>
            <ac:spMk id="8" creationId="{A887CF4A-5BD5-4F0C-BA4A-78ADD2CEB74C}"/>
          </ac:spMkLst>
        </pc:spChg>
        <pc:picChg chg="add mod">
          <ac:chgData name="Srinivas Nanduri" userId="ee17f1f7-890d-4f1c-af06-b27d31de54ae" providerId="ADAL" clId="{FD935E7C-97E4-4CAF-916B-52BC206FD0F2}" dt="2019-05-11T22:40:37.291" v="421" actId="1076"/>
          <ac:picMkLst>
            <pc:docMk/>
            <pc:sldMk cId="3602774531" sldId="274"/>
            <ac:picMk id="3" creationId="{B27341F8-2214-4E6F-9F19-F308A8DD65D0}"/>
          </ac:picMkLst>
        </pc:picChg>
        <pc:picChg chg="del">
          <ac:chgData name="Srinivas Nanduri" userId="ee17f1f7-890d-4f1c-af06-b27d31de54ae" providerId="ADAL" clId="{FD935E7C-97E4-4CAF-916B-52BC206FD0F2}" dt="2019-05-11T22:37:36.244" v="391" actId="478"/>
          <ac:picMkLst>
            <pc:docMk/>
            <pc:sldMk cId="3602774531" sldId="274"/>
            <ac:picMk id="4" creationId="{F47C640A-35E0-40FB-90EC-DA74F3EBD7A9}"/>
          </ac:picMkLst>
        </pc:picChg>
      </pc:sldChg>
      <pc:sldChg chg="modSp del">
        <pc:chgData name="Srinivas Nanduri" userId="ee17f1f7-890d-4f1c-af06-b27d31de54ae" providerId="ADAL" clId="{FD935E7C-97E4-4CAF-916B-52BC206FD0F2}" dt="2019-05-11T22:48:48.917" v="564" actId="2696"/>
        <pc:sldMkLst>
          <pc:docMk/>
          <pc:sldMk cId="3199088597" sldId="275"/>
        </pc:sldMkLst>
        <pc:graphicFrameChg chg="mod">
          <ac:chgData name="Srinivas Nanduri" userId="ee17f1f7-890d-4f1c-af06-b27d31de54ae" providerId="ADAL" clId="{FD935E7C-97E4-4CAF-916B-52BC206FD0F2}" dt="2019-05-11T22:48:39.032" v="563"/>
          <ac:graphicFrameMkLst>
            <pc:docMk/>
            <pc:sldMk cId="3199088597" sldId="275"/>
            <ac:graphicFrameMk id="5" creationId="{D699213F-A206-43AB-97FC-C3E6F6363C0A}"/>
          </ac:graphicFrameMkLst>
        </pc:graphicFrameChg>
      </pc:sldChg>
      <pc:sldChg chg="del">
        <pc:chgData name="Srinivas Nanduri" userId="ee17f1f7-890d-4f1c-af06-b27d31de54ae" providerId="ADAL" clId="{FD935E7C-97E4-4CAF-916B-52BC206FD0F2}" dt="2019-05-11T22:48:51.374" v="565" actId="2696"/>
        <pc:sldMkLst>
          <pc:docMk/>
          <pc:sldMk cId="794497856" sldId="276"/>
        </pc:sldMkLst>
      </pc:sldChg>
      <pc:sldChg chg="addSp delSp modSp delDesignElem">
        <pc:chgData name="Srinivas Nanduri" userId="ee17f1f7-890d-4f1c-af06-b27d31de54ae" providerId="ADAL" clId="{FD935E7C-97E4-4CAF-916B-52BC206FD0F2}" dt="2019-05-11T22:56:21.719" v="695" actId="14100"/>
        <pc:sldMkLst>
          <pc:docMk/>
          <pc:sldMk cId="2376312476" sldId="277"/>
        </pc:sldMkLst>
        <pc:spChg chg="mod">
          <ac:chgData name="Srinivas Nanduri" userId="ee17f1f7-890d-4f1c-af06-b27d31de54ae" providerId="ADAL" clId="{FD935E7C-97E4-4CAF-916B-52BC206FD0F2}" dt="2019-05-11T22:56:12.601" v="692" actId="14100"/>
          <ac:spMkLst>
            <pc:docMk/>
            <pc:sldMk cId="2376312476" sldId="277"/>
            <ac:spMk id="2" creationId="{ADE1AC95-0B83-4D0B-AD6C-B97F6E22D5B6}"/>
          </ac:spMkLst>
        </pc:spChg>
        <pc:spChg chg="mod">
          <ac:chgData name="Srinivas Nanduri" userId="ee17f1f7-890d-4f1c-af06-b27d31de54ae" providerId="ADAL" clId="{FD935E7C-97E4-4CAF-916B-52BC206FD0F2}" dt="2019-05-11T22:56:21.719" v="695" actId="14100"/>
          <ac:spMkLst>
            <pc:docMk/>
            <pc:sldMk cId="2376312476" sldId="277"/>
            <ac:spMk id="3" creationId="{B60ABAF5-EDFB-4679-A360-9FA57F12D0BB}"/>
          </ac:spMkLst>
        </pc:spChg>
        <pc:spChg chg="del">
          <ac:chgData name="Srinivas Nanduri" userId="ee17f1f7-890d-4f1c-af06-b27d31de54ae" providerId="ADAL" clId="{FD935E7C-97E4-4CAF-916B-52BC206FD0F2}" dt="2019-05-11T22:56:06.677" v="689"/>
          <ac:spMkLst>
            <pc:docMk/>
            <pc:sldMk cId="2376312476" sldId="277"/>
            <ac:spMk id="27" creationId="{3A8EC506-B1DA-46A1-B44D-774E68468E13}"/>
          </ac:spMkLst>
        </pc:spChg>
        <pc:spChg chg="del">
          <ac:chgData name="Srinivas Nanduri" userId="ee17f1f7-890d-4f1c-af06-b27d31de54ae" providerId="ADAL" clId="{FD935E7C-97E4-4CAF-916B-52BC206FD0F2}" dt="2019-05-11T22:56:06.677" v="689"/>
          <ac:spMkLst>
            <pc:docMk/>
            <pc:sldMk cId="2376312476" sldId="277"/>
            <ac:spMk id="29" creationId="{BFF30785-305E-45D7-984F-5AA93D3CA561}"/>
          </ac:spMkLst>
        </pc:spChg>
        <pc:spChg chg="del">
          <ac:chgData name="Srinivas Nanduri" userId="ee17f1f7-890d-4f1c-af06-b27d31de54ae" providerId="ADAL" clId="{FD935E7C-97E4-4CAF-916B-52BC206FD0F2}" dt="2019-05-11T22:56:06.677" v="689"/>
          <ac:spMkLst>
            <pc:docMk/>
            <pc:sldMk cId="2376312476" sldId="277"/>
            <ac:spMk id="33" creationId="{CA73784B-AC76-4BAD-93AF-C72D0EDFD715}"/>
          </ac:spMkLst>
        </pc:spChg>
        <pc:picChg chg="add mod">
          <ac:chgData name="Srinivas Nanduri" userId="ee17f1f7-890d-4f1c-af06-b27d31de54ae" providerId="ADAL" clId="{FD935E7C-97E4-4CAF-916B-52BC206FD0F2}" dt="2019-05-11T22:56:15.081" v="693" actId="1076"/>
          <ac:picMkLst>
            <pc:docMk/>
            <pc:sldMk cId="2376312476" sldId="277"/>
            <ac:picMk id="4" creationId="{B79CCEE2-B49E-4B9A-87F5-9E069DC0375D}"/>
          </ac:picMkLst>
        </pc:picChg>
        <pc:picChg chg="del">
          <ac:chgData name="Srinivas Nanduri" userId="ee17f1f7-890d-4f1c-af06-b27d31de54ae" providerId="ADAL" clId="{FD935E7C-97E4-4CAF-916B-52BC206FD0F2}" dt="2019-05-11T22:11:07.900" v="91" actId="478"/>
          <ac:picMkLst>
            <pc:docMk/>
            <pc:sldMk cId="2376312476" sldId="277"/>
            <ac:picMk id="19" creationId="{0C181A59-2DAE-490A-B979-E52B11525828}"/>
          </ac:picMkLst>
        </pc:picChg>
        <pc:cxnChg chg="del">
          <ac:chgData name="Srinivas Nanduri" userId="ee17f1f7-890d-4f1c-af06-b27d31de54ae" providerId="ADAL" clId="{FD935E7C-97E4-4CAF-916B-52BC206FD0F2}" dt="2019-05-11T22:56:06.677" v="689"/>
          <ac:cxnSpMkLst>
            <pc:docMk/>
            <pc:sldMk cId="2376312476" sldId="277"/>
            <ac:cxnSpMk id="31" creationId="{15E01FA5-D766-43CA-A83D-E7CF3F04E96F}"/>
          </ac:cxnSpMkLst>
        </pc:cxnChg>
        <pc:cxnChg chg="del">
          <ac:chgData name="Srinivas Nanduri" userId="ee17f1f7-890d-4f1c-af06-b27d31de54ae" providerId="ADAL" clId="{FD935E7C-97E4-4CAF-916B-52BC206FD0F2}" dt="2019-05-11T22:56:06.677" v="689"/>
          <ac:cxnSpMkLst>
            <pc:docMk/>
            <pc:sldMk cId="2376312476" sldId="277"/>
            <ac:cxnSpMk id="35" creationId="{811DCF04-0C7C-44FC-8246-FC8D736B1A71}"/>
          </ac:cxnSpMkLst>
        </pc:cxnChg>
      </pc:sldChg>
      <pc:sldChg chg="delSp modSp add">
        <pc:chgData name="Srinivas Nanduri" userId="ee17f1f7-890d-4f1c-af06-b27d31de54ae" providerId="ADAL" clId="{FD935E7C-97E4-4CAF-916B-52BC206FD0F2}" dt="2019-05-11T22:58:53.748" v="710" actId="1076"/>
        <pc:sldMkLst>
          <pc:docMk/>
          <pc:sldMk cId="2455048657" sldId="278"/>
        </pc:sldMkLst>
        <pc:spChg chg="mod">
          <ac:chgData name="Srinivas Nanduri" userId="ee17f1f7-890d-4f1c-af06-b27d31de54ae" providerId="ADAL" clId="{FD935E7C-97E4-4CAF-916B-52BC206FD0F2}" dt="2019-05-11T22:58:53.748" v="710" actId="1076"/>
          <ac:spMkLst>
            <pc:docMk/>
            <pc:sldMk cId="2455048657" sldId="278"/>
            <ac:spMk id="2" creationId="{4221585D-2743-4003-8B70-2A38EF1B18D2}"/>
          </ac:spMkLst>
        </pc:spChg>
        <pc:spChg chg="del">
          <ac:chgData name="Srinivas Nanduri" userId="ee17f1f7-890d-4f1c-af06-b27d31de54ae" providerId="ADAL" clId="{FD935E7C-97E4-4CAF-916B-52BC206FD0F2}" dt="2019-05-11T22:30:18.939" v="278" actId="478"/>
          <ac:spMkLst>
            <pc:docMk/>
            <pc:sldMk cId="2455048657" sldId="278"/>
            <ac:spMk id="3" creationId="{AC82B2BE-054A-4DAE-A4D0-9566484C8871}"/>
          </ac:spMkLst>
        </pc:spChg>
      </pc:sldChg>
      <pc:sldChg chg="addSp delSp modSp add">
        <pc:chgData name="Srinivas Nanduri" userId="ee17f1f7-890d-4f1c-af06-b27d31de54ae" providerId="ADAL" clId="{FD935E7C-97E4-4CAF-916B-52BC206FD0F2}" dt="2019-05-11T23:00:14.558" v="717" actId="14100"/>
        <pc:sldMkLst>
          <pc:docMk/>
          <pc:sldMk cId="1461817265" sldId="279"/>
        </pc:sldMkLst>
        <pc:spChg chg="mod">
          <ac:chgData name="Srinivas Nanduri" userId="ee17f1f7-890d-4f1c-af06-b27d31de54ae" providerId="ADAL" clId="{FD935E7C-97E4-4CAF-916B-52BC206FD0F2}" dt="2019-05-11T23:00:14.558" v="717" actId="14100"/>
          <ac:spMkLst>
            <pc:docMk/>
            <pc:sldMk cId="1461817265" sldId="279"/>
            <ac:spMk id="2" creationId="{584CA623-F7F6-4DE7-A0AA-4950AE5D35C1}"/>
          </ac:spMkLst>
        </pc:spChg>
        <pc:spChg chg="del">
          <ac:chgData name="Srinivas Nanduri" userId="ee17f1f7-890d-4f1c-af06-b27d31de54ae" providerId="ADAL" clId="{FD935E7C-97E4-4CAF-916B-52BC206FD0F2}" dt="2019-05-11T22:41:38.182" v="429" actId="478"/>
          <ac:spMkLst>
            <pc:docMk/>
            <pc:sldMk cId="1461817265" sldId="279"/>
            <ac:spMk id="3" creationId="{11FBD9B5-A15B-4859-848A-9A609CCBE5C2}"/>
          </ac:spMkLst>
        </pc:spChg>
        <pc:graphicFrameChg chg="add del modGraphic">
          <ac:chgData name="Srinivas Nanduri" userId="ee17f1f7-890d-4f1c-af06-b27d31de54ae" providerId="ADAL" clId="{FD935E7C-97E4-4CAF-916B-52BC206FD0F2}" dt="2019-05-11T22:42:14.138" v="432" actId="478"/>
          <ac:graphicFrameMkLst>
            <pc:docMk/>
            <pc:sldMk cId="1461817265" sldId="279"/>
            <ac:graphicFrameMk id="4" creationId="{B33AA31F-37FD-4980-ADE0-46FE9C0596BB}"/>
          </ac:graphicFrameMkLst>
        </pc:graphicFrameChg>
        <pc:graphicFrameChg chg="add del mod modGraphic">
          <ac:chgData name="Srinivas Nanduri" userId="ee17f1f7-890d-4f1c-af06-b27d31de54ae" providerId="ADAL" clId="{FD935E7C-97E4-4CAF-916B-52BC206FD0F2}" dt="2019-05-11T22:43:02.840" v="447" actId="478"/>
          <ac:graphicFrameMkLst>
            <pc:docMk/>
            <pc:sldMk cId="1461817265" sldId="279"/>
            <ac:graphicFrameMk id="5" creationId="{B77A5272-9455-469A-BF63-F62851874022}"/>
          </ac:graphicFrameMkLst>
        </pc:graphicFrameChg>
        <pc:graphicFrameChg chg="add del mod modGraphic">
          <ac:chgData name="Srinivas Nanduri" userId="ee17f1f7-890d-4f1c-af06-b27d31de54ae" providerId="ADAL" clId="{FD935E7C-97E4-4CAF-916B-52BC206FD0F2}" dt="2019-05-11T22:46:02.236" v="544" actId="478"/>
          <ac:graphicFrameMkLst>
            <pc:docMk/>
            <pc:sldMk cId="1461817265" sldId="279"/>
            <ac:graphicFrameMk id="6" creationId="{595206C5-67DB-4137-B5EA-FC050C911211}"/>
          </ac:graphicFrameMkLst>
        </pc:graphicFrameChg>
        <pc:graphicFrameChg chg="add mod">
          <ac:chgData name="Srinivas Nanduri" userId="ee17f1f7-890d-4f1c-af06-b27d31de54ae" providerId="ADAL" clId="{FD935E7C-97E4-4CAF-916B-52BC206FD0F2}" dt="2019-05-11T22:46:09.028" v="545" actId="1076"/>
          <ac:graphicFrameMkLst>
            <pc:docMk/>
            <pc:sldMk cId="1461817265" sldId="279"/>
            <ac:graphicFrameMk id="7" creationId="{50CCE62E-EC52-4BD2-806E-17BAE6CF9CFA}"/>
          </ac:graphicFrameMkLst>
        </pc:graphicFrameChg>
      </pc:sldChg>
      <pc:sldChg chg="addSp delSp modSp add">
        <pc:chgData name="Srinivas Nanduri" userId="ee17f1f7-890d-4f1c-af06-b27d31de54ae" providerId="ADAL" clId="{FD935E7C-97E4-4CAF-916B-52BC206FD0F2}" dt="2019-05-11T23:00:31.840" v="718" actId="20577"/>
        <pc:sldMkLst>
          <pc:docMk/>
          <pc:sldMk cId="3851639140" sldId="280"/>
        </pc:sldMkLst>
        <pc:spChg chg="mod">
          <ac:chgData name="Srinivas Nanduri" userId="ee17f1f7-890d-4f1c-af06-b27d31de54ae" providerId="ADAL" clId="{FD935E7C-97E4-4CAF-916B-52BC206FD0F2}" dt="2019-05-11T23:00:31.840" v="718" actId="20577"/>
          <ac:spMkLst>
            <pc:docMk/>
            <pc:sldMk cId="3851639140" sldId="280"/>
            <ac:spMk id="2" creationId="{D31CCBD0-7DA3-436C-8DAB-BEA2163938FC}"/>
          </ac:spMkLst>
        </pc:spChg>
        <pc:spChg chg="del">
          <ac:chgData name="Srinivas Nanduri" userId="ee17f1f7-890d-4f1c-af06-b27d31de54ae" providerId="ADAL" clId="{FD935E7C-97E4-4CAF-916B-52BC206FD0F2}" dt="2019-05-11T22:46:46.829" v="551" actId="478"/>
          <ac:spMkLst>
            <pc:docMk/>
            <pc:sldMk cId="3851639140" sldId="280"/>
            <ac:spMk id="3" creationId="{958A21DB-FF2C-43EE-AF02-E4E182787B9D}"/>
          </ac:spMkLst>
        </pc:spChg>
        <pc:picChg chg="add mod">
          <ac:chgData name="Srinivas Nanduri" userId="ee17f1f7-890d-4f1c-af06-b27d31de54ae" providerId="ADAL" clId="{FD935E7C-97E4-4CAF-916B-52BC206FD0F2}" dt="2019-05-11T22:47:14.183" v="556" actId="1076"/>
          <ac:picMkLst>
            <pc:docMk/>
            <pc:sldMk cId="3851639140" sldId="280"/>
            <ac:picMk id="4" creationId="{F2568A59-D6CD-4D4D-AE6C-CE94D1DB2E3D}"/>
          </ac:picMkLst>
        </pc:picChg>
      </pc:sldChg>
      <pc:sldChg chg="modSp add">
        <pc:chgData name="Srinivas Nanduri" userId="ee17f1f7-890d-4f1c-af06-b27d31de54ae" providerId="ADAL" clId="{FD935E7C-97E4-4CAF-916B-52BC206FD0F2}" dt="2019-05-11T23:01:28.796" v="721" actId="12"/>
        <pc:sldMkLst>
          <pc:docMk/>
          <pc:sldMk cId="2322585927" sldId="281"/>
        </pc:sldMkLst>
        <pc:spChg chg="mod">
          <ac:chgData name="Srinivas Nanduri" userId="ee17f1f7-890d-4f1c-af06-b27d31de54ae" providerId="ADAL" clId="{FD935E7C-97E4-4CAF-916B-52BC206FD0F2}" dt="2019-05-11T23:00:52.520" v="720" actId="1076"/>
          <ac:spMkLst>
            <pc:docMk/>
            <pc:sldMk cId="2322585927" sldId="281"/>
            <ac:spMk id="2" creationId="{66721D1A-D23A-4C35-A966-8ADEE30D1E39}"/>
          </ac:spMkLst>
        </pc:spChg>
        <pc:spChg chg="mod">
          <ac:chgData name="Srinivas Nanduri" userId="ee17f1f7-890d-4f1c-af06-b27d31de54ae" providerId="ADAL" clId="{FD935E7C-97E4-4CAF-916B-52BC206FD0F2}" dt="2019-05-11T23:01:28.796" v="721" actId="12"/>
          <ac:spMkLst>
            <pc:docMk/>
            <pc:sldMk cId="2322585927" sldId="281"/>
            <ac:spMk id="3" creationId="{A3A070D1-F22E-4C72-854E-B28754C737D2}"/>
          </ac:spMkLst>
        </pc:spChg>
      </pc:sldChg>
      <pc:sldChg chg="modSp add">
        <pc:chgData name="Srinivas Nanduri" userId="ee17f1f7-890d-4f1c-af06-b27d31de54ae" providerId="ADAL" clId="{FD935E7C-97E4-4CAF-916B-52BC206FD0F2}" dt="2019-05-11T22:53:37.390" v="670"/>
        <pc:sldMkLst>
          <pc:docMk/>
          <pc:sldMk cId="1725926471" sldId="282"/>
        </pc:sldMkLst>
        <pc:spChg chg="mod">
          <ac:chgData name="Srinivas Nanduri" userId="ee17f1f7-890d-4f1c-af06-b27d31de54ae" providerId="ADAL" clId="{FD935E7C-97E4-4CAF-916B-52BC206FD0F2}" dt="2019-05-11T22:53:28.234" v="669" actId="27636"/>
          <ac:spMkLst>
            <pc:docMk/>
            <pc:sldMk cId="1725926471" sldId="282"/>
            <ac:spMk id="2" creationId="{4F2A0447-4022-41B6-B0FB-CC4ACCADB60B}"/>
          </ac:spMkLst>
        </pc:spChg>
        <pc:spChg chg="mod">
          <ac:chgData name="Srinivas Nanduri" userId="ee17f1f7-890d-4f1c-af06-b27d31de54ae" providerId="ADAL" clId="{FD935E7C-97E4-4CAF-916B-52BC206FD0F2}" dt="2019-05-11T22:53:37.390" v="670"/>
          <ac:spMkLst>
            <pc:docMk/>
            <pc:sldMk cId="1725926471" sldId="282"/>
            <ac:spMk id="3" creationId="{D16FF7BE-D50E-4573-A01C-F5B593AFCB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4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4871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2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468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12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599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32267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9723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716519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333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830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38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4" name="Rectangle 93">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Google Shape;88;p13"/>
          <p:cNvSpPr txBox="1">
            <a:spLocks noGrp="1"/>
          </p:cNvSpPr>
          <p:nvPr>
            <p:ph type="ctrTitle" idx="4294967295"/>
          </p:nvPr>
        </p:nvSpPr>
        <p:spPr>
          <a:xfrm>
            <a:off x="342900" y="4960137"/>
            <a:ext cx="5829300" cy="1463040"/>
          </a:xfrm>
          <a:prstGeom prst="rect">
            <a:avLst/>
          </a:prstGeom>
        </p:spPr>
        <p:txBody>
          <a:bodyPr spcFirstLastPara="1" vert="horz" lIns="91440" tIns="45720" rIns="91440" bIns="45720" rtlCol="0" anchor="ctr" anchorCtr="0">
            <a:normAutofit/>
          </a:bodyPr>
          <a:lstStyle/>
          <a:p>
            <a:pPr marL="0" lvl="0" indent="0" algn="r">
              <a:spcAft>
                <a:spcPts val="0"/>
              </a:spcAft>
              <a:buClr>
                <a:schemeClr val="dk1"/>
              </a:buClr>
              <a:buSzPts val="4400"/>
            </a:pPr>
            <a:r>
              <a:rPr lang="en-US" sz="5400" b="1" dirty="0"/>
              <a:t>Pokémon</a:t>
            </a:r>
            <a:r>
              <a:rPr lang="en-US" sz="5000" b="1" kern="1200" cap="all" spc="200" baseline="0" dirty="0">
                <a:solidFill>
                  <a:schemeClr val="tx1">
                    <a:lumMod val="95000"/>
                    <a:lumOff val="5000"/>
                  </a:schemeClr>
                </a:solidFill>
                <a:latin typeface="+mj-lt"/>
                <a:ea typeface="+mj-ea"/>
                <a:cs typeface="+mj-cs"/>
              </a:rPr>
              <a:t> DATA ANALYSIS</a:t>
            </a:r>
          </a:p>
        </p:txBody>
      </p:sp>
      <p:sp>
        <p:nvSpPr>
          <p:cNvPr id="89" name="Google Shape;89;p13"/>
          <p:cNvSpPr txBox="1">
            <a:spLocks noGrp="1"/>
          </p:cNvSpPr>
          <p:nvPr>
            <p:ph type="subTitle" idx="4294967295"/>
          </p:nvPr>
        </p:nvSpPr>
        <p:spPr>
          <a:xfrm>
            <a:off x="6457950" y="4960137"/>
            <a:ext cx="2400300" cy="1463040"/>
          </a:xfrm>
          <a:prstGeom prst="rect">
            <a:avLst/>
          </a:prstGeom>
        </p:spPr>
        <p:txBody>
          <a:bodyPr spcFirstLastPara="1" vert="horz" lIns="91440" tIns="45720" rIns="91440" bIns="45720" rtlCol="0" anchor="ctr" anchorCtr="0">
            <a:normAutofit/>
          </a:bodyPr>
          <a:lstStyle/>
          <a:p>
            <a:pPr marL="0" lvl="0" indent="0">
              <a:lnSpc>
                <a:spcPct val="100000"/>
              </a:lnSpc>
              <a:spcBef>
                <a:spcPts val="0"/>
              </a:spcBef>
              <a:buNone/>
            </a:pPr>
            <a:r>
              <a:rPr lang="en-US" sz="1800">
                <a:solidFill>
                  <a:schemeClr val="tx1">
                    <a:lumMod val="95000"/>
                    <a:lumOff val="5000"/>
                  </a:schemeClr>
                </a:solidFill>
              </a:rPr>
              <a:t>Srujana Vadapalli &amp; Srinivas Nanduri</a:t>
            </a:r>
          </a:p>
        </p:txBody>
      </p:sp>
      <p:pic>
        <p:nvPicPr>
          <p:cNvPr id="2" name="Picture 2" descr="Image result for pokemon">
            <a:extLst>
              <a:ext uri="{FF2B5EF4-FFF2-40B4-BE49-F238E27FC236}">
                <a16:creationId xmlns:a16="http://schemas.microsoft.com/office/drawing/2014/main" id="{A2712643-3400-4BFF-9EE7-1F2F83FB29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433" b="15873"/>
          <a:stretch/>
        </p:blipFill>
        <p:spPr bwMode="auto">
          <a:xfrm>
            <a:off x="20" y="10"/>
            <a:ext cx="9143980" cy="4571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DB3C0CA-0A62-4A66-9B66-A574BCA0C9F0}"/>
              </a:ext>
            </a:extLst>
          </p:cNvPr>
          <p:cNvSpPr>
            <a:spLocks noGrp="1"/>
          </p:cNvSpPr>
          <p:nvPr>
            <p:ph type="title" idx="4294967295"/>
          </p:nvPr>
        </p:nvSpPr>
        <p:spPr>
          <a:xfrm>
            <a:off x="768096" y="904240"/>
            <a:ext cx="3606181" cy="1180592"/>
          </a:xfrm>
        </p:spPr>
        <p:txBody>
          <a:bodyPr vert="horz" lIns="91440" tIns="45720" rIns="91440" bIns="45720" rtlCol="0" anchor="ctr">
            <a:normAutofit/>
          </a:bodyPr>
          <a:lstStyle/>
          <a:p>
            <a:r>
              <a:rPr lang="en-US" sz="2700" dirty="0"/>
              <a:t>Pokémon's strength analysis</a:t>
            </a:r>
          </a:p>
        </p:txBody>
      </p:sp>
      <p:sp>
        <p:nvSpPr>
          <p:cNvPr id="5" name="Rectangle 4">
            <a:extLst>
              <a:ext uri="{FF2B5EF4-FFF2-40B4-BE49-F238E27FC236}">
                <a16:creationId xmlns:a16="http://schemas.microsoft.com/office/drawing/2014/main" id="{99725C28-3AB3-4032-A774-2235BD5CDF74}"/>
              </a:ext>
            </a:extLst>
          </p:cNvPr>
          <p:cNvSpPr/>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1400"/>
              <a:t>1. dragon, flying, psychic and steel have relatively larger percentage of legendary pokemon</a:t>
            </a:r>
          </a:p>
          <a:p>
            <a:pPr defTabSz="914400">
              <a:lnSpc>
                <a:spcPct val="90000"/>
              </a:lnSpc>
              <a:spcAft>
                <a:spcPts val="600"/>
              </a:spcAft>
              <a:buClr>
                <a:schemeClr val="accent1"/>
              </a:buClr>
            </a:pPr>
            <a:r>
              <a:rPr lang="en-US" sz="1400"/>
              <a:t>2. ghost, electric and bug pokemon tend to have lower hp whereas fairy and flying pokemon types tend to have higher hp</a:t>
            </a:r>
          </a:p>
          <a:p>
            <a:pPr defTabSz="914400">
              <a:lnSpc>
                <a:spcPct val="90000"/>
              </a:lnSpc>
              <a:spcAft>
                <a:spcPts val="600"/>
              </a:spcAft>
              <a:buClr>
                <a:schemeClr val="accent1"/>
              </a:buClr>
            </a:pPr>
            <a:r>
              <a:rPr lang="en-US" sz="1400"/>
              <a:t>3. On average, dragon type has the highest attack and steel type has significantly higher defense</a:t>
            </a:r>
            <a:endParaRPr lang="en-US" sz="1400" dirty="0"/>
          </a:p>
        </p:txBody>
      </p:sp>
      <p:pic>
        <p:nvPicPr>
          <p:cNvPr id="3" name="Picture 2">
            <a:extLst>
              <a:ext uri="{FF2B5EF4-FFF2-40B4-BE49-F238E27FC236}">
                <a16:creationId xmlns:a16="http://schemas.microsoft.com/office/drawing/2014/main" id="{9535D40C-1BDE-4DB0-B5A5-C03154E3D005}"/>
              </a:ext>
            </a:extLst>
          </p:cNvPr>
          <p:cNvPicPr>
            <a:picLocks noChangeAspect="1"/>
          </p:cNvPicPr>
          <p:nvPr/>
        </p:nvPicPr>
        <p:blipFill>
          <a:blip r:embed="rId2"/>
          <a:stretch>
            <a:fillRect/>
          </a:stretch>
        </p:blipFill>
        <p:spPr>
          <a:xfrm>
            <a:off x="3188042" y="1567303"/>
            <a:ext cx="5881817" cy="4650617"/>
          </a:xfrm>
          <a:prstGeom prst="rect">
            <a:avLst/>
          </a:prstGeom>
        </p:spPr>
      </p:pic>
    </p:spTree>
    <p:extLst>
      <p:ext uri="{BB962C8B-B14F-4D97-AF65-F5344CB8AC3E}">
        <p14:creationId xmlns:p14="http://schemas.microsoft.com/office/powerpoint/2010/main" val="209069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585D-2743-4003-8B70-2A38EF1B18D2}"/>
              </a:ext>
            </a:extLst>
          </p:cNvPr>
          <p:cNvSpPr>
            <a:spLocks noGrp="1"/>
          </p:cNvSpPr>
          <p:nvPr>
            <p:ph type="title" idx="4294967295"/>
          </p:nvPr>
        </p:nvSpPr>
        <p:spPr>
          <a:xfrm>
            <a:off x="1224280" y="2260918"/>
            <a:ext cx="7289800" cy="1500187"/>
          </a:xfrm>
        </p:spPr>
        <p:txBody>
          <a:bodyPr/>
          <a:lstStyle/>
          <a:p>
            <a:r>
              <a:rPr lang="en-US" b="1" dirty="0"/>
              <a:t>Model selection/predictions</a:t>
            </a:r>
          </a:p>
        </p:txBody>
      </p:sp>
    </p:spTree>
    <p:extLst>
      <p:ext uri="{BB962C8B-B14F-4D97-AF65-F5344CB8AC3E}">
        <p14:creationId xmlns:p14="http://schemas.microsoft.com/office/powerpoint/2010/main" val="245504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E8C2F07-37D4-4CC7-8406-FEBF5D4838F6}"/>
              </a:ext>
            </a:extLst>
          </p:cNvPr>
          <p:cNvSpPr/>
          <p:nvPr/>
        </p:nvSpPr>
        <p:spPr>
          <a:xfrm>
            <a:off x="1036320" y="955040"/>
            <a:ext cx="3362960" cy="830997"/>
          </a:xfrm>
          <a:prstGeom prst="rect">
            <a:avLst/>
          </a:prstGeom>
        </p:spPr>
        <p:txBody>
          <a:bodyPr wrap="square">
            <a:spAutoFit/>
          </a:bodyPr>
          <a:lstStyle/>
          <a:p>
            <a:r>
              <a:rPr lang="en-US" sz="2400" b="1" dirty="0"/>
              <a:t>KNN with PCA for type Prediction</a:t>
            </a:r>
          </a:p>
        </p:txBody>
      </p:sp>
      <p:sp>
        <p:nvSpPr>
          <p:cNvPr id="3" name="Rectangle 1">
            <a:extLst>
              <a:ext uri="{FF2B5EF4-FFF2-40B4-BE49-F238E27FC236}">
                <a16:creationId xmlns:a16="http://schemas.microsoft.com/office/drawing/2014/main" id="{00811B62-3C5E-41F7-BAB2-163FD9305DA8}"/>
              </a:ext>
            </a:extLst>
          </p:cNvPr>
          <p:cNvSpPr>
            <a:spLocks noChangeArrowheads="1"/>
          </p:cNvSpPr>
          <p:nvPr/>
        </p:nvSpPr>
        <p:spPr bwMode="auto">
          <a:xfrm>
            <a:off x="6096000" y="1993627"/>
            <a:ext cx="234696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DDCECC9-A3F8-4792-AA33-E0DB6C42F0C5}"/>
              </a:ext>
            </a:extLst>
          </p:cNvPr>
          <p:cNvPicPr>
            <a:picLocks noChangeAspect="1"/>
          </p:cNvPicPr>
          <p:nvPr/>
        </p:nvPicPr>
        <p:blipFill>
          <a:blip r:embed="rId2"/>
          <a:stretch>
            <a:fillRect/>
          </a:stretch>
        </p:blipFill>
        <p:spPr>
          <a:xfrm>
            <a:off x="650752" y="1778648"/>
            <a:ext cx="7456928" cy="4009952"/>
          </a:xfrm>
          <a:prstGeom prst="rect">
            <a:avLst/>
          </a:prstGeom>
        </p:spPr>
      </p:pic>
    </p:spTree>
    <p:extLst>
      <p:ext uri="{BB962C8B-B14F-4D97-AF65-F5344CB8AC3E}">
        <p14:creationId xmlns:p14="http://schemas.microsoft.com/office/powerpoint/2010/main" val="183746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17E09-A603-4208-9126-6047126AE5DC}"/>
              </a:ext>
            </a:extLst>
          </p:cNvPr>
          <p:cNvPicPr>
            <a:picLocks noChangeAspect="1"/>
          </p:cNvPicPr>
          <p:nvPr/>
        </p:nvPicPr>
        <p:blipFill>
          <a:blip r:embed="rId2"/>
          <a:stretch>
            <a:fillRect/>
          </a:stretch>
        </p:blipFill>
        <p:spPr>
          <a:xfrm>
            <a:off x="1138943" y="1782022"/>
            <a:ext cx="6983149" cy="3755178"/>
          </a:xfrm>
          <a:prstGeom prst="rect">
            <a:avLst/>
          </a:prstGeom>
        </p:spPr>
      </p:pic>
      <p:sp>
        <p:nvSpPr>
          <p:cNvPr id="8" name="Rectangle 7">
            <a:extLst>
              <a:ext uri="{FF2B5EF4-FFF2-40B4-BE49-F238E27FC236}">
                <a16:creationId xmlns:a16="http://schemas.microsoft.com/office/drawing/2014/main" id="{16DD6DBC-9B46-4091-BA12-521105E92AA6}"/>
              </a:ext>
            </a:extLst>
          </p:cNvPr>
          <p:cNvSpPr/>
          <p:nvPr/>
        </p:nvSpPr>
        <p:spPr>
          <a:xfrm>
            <a:off x="1036320" y="955040"/>
            <a:ext cx="4673600" cy="830997"/>
          </a:xfrm>
          <a:prstGeom prst="rect">
            <a:avLst/>
          </a:prstGeom>
        </p:spPr>
        <p:txBody>
          <a:bodyPr wrap="square">
            <a:spAutoFit/>
          </a:bodyPr>
          <a:lstStyle/>
          <a:p>
            <a:r>
              <a:rPr lang="en-US" sz="2400" b="1" dirty="0"/>
              <a:t>KNN with PCA for legendary Pokémon prediction</a:t>
            </a:r>
          </a:p>
        </p:txBody>
      </p:sp>
    </p:spTree>
    <p:extLst>
      <p:ext uri="{BB962C8B-B14F-4D97-AF65-F5344CB8AC3E}">
        <p14:creationId xmlns:p14="http://schemas.microsoft.com/office/powerpoint/2010/main" val="20874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3349-2788-4261-826C-CE983B275487}"/>
              </a:ext>
            </a:extLst>
          </p:cNvPr>
          <p:cNvSpPr>
            <a:spLocks noGrp="1"/>
          </p:cNvSpPr>
          <p:nvPr>
            <p:ph type="title" idx="4294967295"/>
          </p:nvPr>
        </p:nvSpPr>
        <p:spPr>
          <a:xfrm>
            <a:off x="0" y="423863"/>
            <a:ext cx="7289800" cy="1500187"/>
          </a:xfrm>
        </p:spPr>
        <p:txBody>
          <a:bodyPr>
            <a:normAutofit/>
          </a:bodyPr>
          <a:lstStyle/>
          <a:p>
            <a:r>
              <a:rPr lang="en-US" sz="3600" dirty="0"/>
              <a:t>  </a:t>
            </a:r>
            <a:r>
              <a:rPr lang="en-US" sz="3600" b="1" dirty="0"/>
              <a:t>LDA class coefficient sums</a:t>
            </a:r>
            <a:endParaRPr lang="en-US" sz="3600" dirty="0"/>
          </a:p>
        </p:txBody>
      </p:sp>
      <p:pic>
        <p:nvPicPr>
          <p:cNvPr id="9" name="Picture 8">
            <a:extLst>
              <a:ext uri="{FF2B5EF4-FFF2-40B4-BE49-F238E27FC236}">
                <a16:creationId xmlns:a16="http://schemas.microsoft.com/office/drawing/2014/main" id="{257E471F-A6AC-488F-8ABA-94D5A51F09BA}"/>
              </a:ext>
            </a:extLst>
          </p:cNvPr>
          <p:cNvPicPr>
            <a:picLocks noChangeAspect="1"/>
          </p:cNvPicPr>
          <p:nvPr/>
        </p:nvPicPr>
        <p:blipFill>
          <a:blip r:embed="rId2"/>
          <a:stretch>
            <a:fillRect/>
          </a:stretch>
        </p:blipFill>
        <p:spPr>
          <a:xfrm>
            <a:off x="579120" y="1741100"/>
            <a:ext cx="7172187" cy="3694500"/>
          </a:xfrm>
          <a:prstGeom prst="rect">
            <a:avLst/>
          </a:prstGeom>
        </p:spPr>
      </p:pic>
    </p:spTree>
    <p:extLst>
      <p:ext uri="{BB962C8B-B14F-4D97-AF65-F5344CB8AC3E}">
        <p14:creationId xmlns:p14="http://schemas.microsoft.com/office/powerpoint/2010/main" val="360277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A623-F7F6-4DE7-A0AA-4950AE5D35C1}"/>
              </a:ext>
            </a:extLst>
          </p:cNvPr>
          <p:cNvSpPr>
            <a:spLocks noGrp="1"/>
          </p:cNvSpPr>
          <p:nvPr>
            <p:ph type="title" idx="4294967295"/>
          </p:nvPr>
        </p:nvSpPr>
        <p:spPr>
          <a:xfrm>
            <a:off x="0" y="585788"/>
            <a:ext cx="7884160" cy="1385252"/>
          </a:xfrm>
        </p:spPr>
        <p:txBody>
          <a:bodyPr>
            <a:normAutofit/>
          </a:bodyPr>
          <a:lstStyle/>
          <a:p>
            <a:r>
              <a:rPr lang="en-US" b="1" dirty="0"/>
              <a:t>Two component LDA composition</a:t>
            </a:r>
            <a:br>
              <a:rPr lang="en-US" b="1" dirty="0"/>
            </a:br>
            <a:endParaRPr lang="en-US" dirty="0"/>
          </a:p>
        </p:txBody>
      </p:sp>
      <p:pic>
        <p:nvPicPr>
          <p:cNvPr id="4" name="Picture 3">
            <a:extLst>
              <a:ext uri="{FF2B5EF4-FFF2-40B4-BE49-F238E27FC236}">
                <a16:creationId xmlns:a16="http://schemas.microsoft.com/office/drawing/2014/main" id="{206DE623-49C5-48B2-83A4-49510ACDCA1C}"/>
              </a:ext>
            </a:extLst>
          </p:cNvPr>
          <p:cNvPicPr>
            <a:picLocks noChangeAspect="1"/>
          </p:cNvPicPr>
          <p:nvPr/>
        </p:nvPicPr>
        <p:blipFill>
          <a:blip r:embed="rId2"/>
          <a:stretch>
            <a:fillRect/>
          </a:stretch>
        </p:blipFill>
        <p:spPr>
          <a:xfrm>
            <a:off x="863600" y="1850962"/>
            <a:ext cx="6768615" cy="3933622"/>
          </a:xfrm>
          <a:prstGeom prst="rect">
            <a:avLst/>
          </a:prstGeom>
        </p:spPr>
      </p:pic>
    </p:spTree>
    <p:extLst>
      <p:ext uri="{BB962C8B-B14F-4D97-AF65-F5344CB8AC3E}">
        <p14:creationId xmlns:p14="http://schemas.microsoft.com/office/powerpoint/2010/main" val="146181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CBD0-7DA3-436C-8DAB-BEA2163938FC}"/>
              </a:ext>
            </a:extLst>
          </p:cNvPr>
          <p:cNvSpPr>
            <a:spLocks noGrp="1"/>
          </p:cNvSpPr>
          <p:nvPr>
            <p:ph type="title" idx="4294967295"/>
          </p:nvPr>
        </p:nvSpPr>
        <p:spPr>
          <a:xfrm>
            <a:off x="0" y="585788"/>
            <a:ext cx="7289800" cy="1498600"/>
          </a:xfrm>
        </p:spPr>
        <p:txBody>
          <a:bodyPr>
            <a:normAutofit/>
          </a:bodyPr>
          <a:lstStyle/>
          <a:p>
            <a:r>
              <a:rPr lang="en-US" sz="3600" dirty="0"/>
              <a:t>Conclusions</a:t>
            </a:r>
          </a:p>
        </p:txBody>
      </p:sp>
      <p:sp>
        <p:nvSpPr>
          <p:cNvPr id="6" name="Rectangle 5">
            <a:extLst>
              <a:ext uri="{FF2B5EF4-FFF2-40B4-BE49-F238E27FC236}">
                <a16:creationId xmlns:a16="http://schemas.microsoft.com/office/drawing/2014/main" id="{CF141615-4322-4D64-BB16-2FC01BC07FFD}"/>
              </a:ext>
            </a:extLst>
          </p:cNvPr>
          <p:cNvSpPr/>
          <p:nvPr/>
        </p:nvSpPr>
        <p:spPr>
          <a:xfrm>
            <a:off x="404261" y="2492943"/>
            <a:ext cx="7623208" cy="3970318"/>
          </a:xfrm>
          <a:prstGeom prst="rect">
            <a:avLst/>
          </a:prstGeom>
        </p:spPr>
        <p:txBody>
          <a:bodyPr wrap="square">
            <a:spAutoFit/>
          </a:bodyPr>
          <a:lstStyle/>
          <a:p>
            <a:pPr>
              <a:buFont typeface="Wingdings" panose="05000000000000000000" pitchFamily="2" charset="2"/>
              <a:buChar char="Ø"/>
            </a:pPr>
            <a:r>
              <a:rPr lang="en-US" dirty="0"/>
              <a:t>General Observations</a:t>
            </a:r>
          </a:p>
          <a:p>
            <a:pPr>
              <a:buFont typeface="Wingdings" panose="05000000000000000000" pitchFamily="2" charset="2"/>
              <a:buChar char="Ø"/>
            </a:pPr>
            <a:endParaRPr lang="en-US" dirty="0"/>
          </a:p>
          <a:p>
            <a:pPr>
              <a:buFont typeface="Wingdings" panose="05000000000000000000" pitchFamily="2" charset="2"/>
              <a:buChar char="Ø"/>
            </a:pPr>
            <a:r>
              <a:rPr lang="en-US" dirty="0"/>
              <a:t>1. Generation 1, 3 and 5 have relatively higher number of Pokémon introduced</a:t>
            </a:r>
          </a:p>
          <a:p>
            <a:pPr>
              <a:buFont typeface="Wingdings" panose="05000000000000000000" pitchFamily="2" charset="2"/>
              <a:buChar char="Ø"/>
            </a:pPr>
            <a:r>
              <a:rPr lang="en-US" dirty="0"/>
              <a:t>2. The most common Pokémon types are water, normal, grass and bug.</a:t>
            </a:r>
          </a:p>
          <a:p>
            <a:pPr>
              <a:buFont typeface="Wingdings" panose="05000000000000000000" pitchFamily="2" charset="2"/>
              <a:buChar char="Ø"/>
            </a:pPr>
            <a:r>
              <a:rPr lang="en-US" dirty="0"/>
              <a:t>3. Water Pokémon seems to be a favorite choice because the dataset has a lot of water type Pokémon. </a:t>
            </a:r>
          </a:p>
          <a:p>
            <a:pPr>
              <a:buFont typeface="Wingdings" panose="05000000000000000000" pitchFamily="2" charset="2"/>
              <a:buChar char="Ø"/>
            </a:pPr>
            <a:r>
              <a:rPr lang="en-US" dirty="0"/>
              <a:t>4. There are very few flying type Pokémon.</a:t>
            </a:r>
          </a:p>
          <a:p>
            <a:pPr>
              <a:buFont typeface="Wingdings" panose="05000000000000000000" pitchFamily="2" charset="2"/>
              <a:buChar char="Ø"/>
            </a:pPr>
            <a:r>
              <a:rPr lang="en-US" dirty="0"/>
              <a:t>5. Most Pokémon only have a primary type but only 52% of Pokémon have both primary and secondary abilities (e.g. primary: bug, secondary: flying)</a:t>
            </a:r>
          </a:p>
          <a:p>
            <a:pPr>
              <a:buFont typeface="Wingdings" panose="05000000000000000000" pitchFamily="2" charset="2"/>
              <a:buChar char="Ø"/>
            </a:pPr>
            <a:r>
              <a:rPr lang="en-US" dirty="0"/>
              <a:t>6. normal + flying, grass + poison, bug + flying and bug + poison are the most common type 1&amp;2 combination</a:t>
            </a:r>
          </a:p>
          <a:p>
            <a:pPr>
              <a:buFont typeface="Wingdings" panose="05000000000000000000" pitchFamily="2" charset="2"/>
              <a:buChar char="Ø"/>
            </a:pPr>
            <a:r>
              <a:rPr lang="en-US" dirty="0"/>
              <a:t>7. The legendary Pokémon have higher values of attack when compared to normal Pokémon. Most of the legendary Pokémon have values of attack more than 100 units.</a:t>
            </a:r>
          </a:p>
        </p:txBody>
      </p:sp>
    </p:spTree>
    <p:extLst>
      <p:ext uri="{BB962C8B-B14F-4D97-AF65-F5344CB8AC3E}">
        <p14:creationId xmlns:p14="http://schemas.microsoft.com/office/powerpoint/2010/main" val="385163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0447-4022-41B6-B0FB-CC4ACCADB60B}"/>
              </a:ext>
            </a:extLst>
          </p:cNvPr>
          <p:cNvSpPr>
            <a:spLocks noGrp="1"/>
          </p:cNvSpPr>
          <p:nvPr>
            <p:ph type="title" idx="4294967295"/>
          </p:nvPr>
        </p:nvSpPr>
        <p:spPr>
          <a:xfrm>
            <a:off x="0" y="585788"/>
            <a:ext cx="7289800" cy="1498600"/>
          </a:xfrm>
        </p:spPr>
        <p:txBody>
          <a:bodyPr>
            <a:normAutofit/>
          </a:bodyPr>
          <a:lstStyle/>
          <a:p>
            <a:br>
              <a:rPr lang="en-US" b="1" dirty="0"/>
            </a:br>
            <a:endParaRPr lang="en-US" dirty="0"/>
          </a:p>
        </p:txBody>
      </p:sp>
      <p:sp>
        <p:nvSpPr>
          <p:cNvPr id="3" name="Content Placeholder 2">
            <a:extLst>
              <a:ext uri="{FF2B5EF4-FFF2-40B4-BE49-F238E27FC236}">
                <a16:creationId xmlns:a16="http://schemas.microsoft.com/office/drawing/2014/main" id="{D16FF7BE-D50E-4573-A01C-F5B593AFCBDB}"/>
              </a:ext>
            </a:extLst>
          </p:cNvPr>
          <p:cNvSpPr>
            <a:spLocks noGrp="1"/>
          </p:cNvSpPr>
          <p:nvPr>
            <p:ph idx="4294967295"/>
          </p:nvPr>
        </p:nvSpPr>
        <p:spPr>
          <a:xfrm>
            <a:off x="0" y="2286000"/>
            <a:ext cx="7289800" cy="4022725"/>
          </a:xfrm>
        </p:spPr>
        <p:txBody>
          <a:bodyPr/>
          <a:lstStyle/>
          <a:p>
            <a:r>
              <a:rPr lang="en-US" dirty="0"/>
              <a:t>1. PCA doesn't seem to have much impact due to the lesser number of components and less variance.</a:t>
            </a:r>
          </a:p>
          <a:p>
            <a:r>
              <a:rPr lang="en-US" dirty="0"/>
              <a:t>2. The optimal number of neighbors for using in KNN algorithm is 3.</a:t>
            </a:r>
          </a:p>
          <a:p>
            <a:r>
              <a:rPr lang="en-US" dirty="0"/>
              <a:t>3. The accuracy of KNN model is 93%.</a:t>
            </a:r>
          </a:p>
          <a:p>
            <a:r>
              <a:rPr lang="en-US" dirty="0"/>
              <a:t>4. SVC Model (SVM) seems to be having higher accuracy for training set but for test data it is only 90%.</a:t>
            </a:r>
          </a:p>
          <a:p>
            <a:endParaRPr lang="en-US" dirty="0"/>
          </a:p>
          <a:p>
            <a:r>
              <a:rPr lang="en-US" dirty="0"/>
              <a:t>KNN Model seems to be better for predicting as far as this data set is considered.</a:t>
            </a:r>
          </a:p>
        </p:txBody>
      </p:sp>
    </p:spTree>
    <p:extLst>
      <p:ext uri="{BB962C8B-B14F-4D97-AF65-F5344CB8AC3E}">
        <p14:creationId xmlns:p14="http://schemas.microsoft.com/office/powerpoint/2010/main" val="172592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000B-183E-4B50-A5A1-2F38B4099D43}"/>
              </a:ext>
            </a:extLst>
          </p:cNvPr>
          <p:cNvSpPr>
            <a:spLocks noGrp="1"/>
          </p:cNvSpPr>
          <p:nvPr>
            <p:ph type="title" idx="4294967295"/>
          </p:nvPr>
        </p:nvSpPr>
        <p:spPr>
          <a:xfrm>
            <a:off x="0" y="55563"/>
            <a:ext cx="7955280" cy="1704975"/>
          </a:xfrm>
        </p:spPr>
        <p:txBody>
          <a:bodyPr vert="horz" lIns="91440" tIns="45720" rIns="91440" bIns="45720" rtlCol="0" anchor="b">
            <a:normAutofit/>
          </a:bodyPr>
          <a:lstStyle/>
          <a:p>
            <a:r>
              <a:rPr lang="en-US" b="1" dirty="0"/>
              <a:t> </a:t>
            </a:r>
            <a:r>
              <a:rPr lang="en-US" sz="3600" b="1" dirty="0"/>
              <a:t>Which GENERATION Pokémon’s ARE MORE IN NUMBER</a:t>
            </a:r>
            <a:endParaRPr lang="en-US" sz="3800" kern="1200" cap="all" spc="200" baseline="0" dirty="0">
              <a:solidFill>
                <a:schemeClr val="tx1">
                  <a:lumMod val="95000"/>
                  <a:lumOff val="5000"/>
                </a:schemeClr>
              </a:solidFill>
              <a:latin typeface="+mj-lt"/>
              <a:ea typeface="+mj-ea"/>
              <a:cs typeface="+mj-cs"/>
            </a:endParaRPr>
          </a:p>
        </p:txBody>
      </p:sp>
      <p:sp>
        <p:nvSpPr>
          <p:cNvPr id="4" name="Rectangle 3">
            <a:extLst>
              <a:ext uri="{FF2B5EF4-FFF2-40B4-BE49-F238E27FC236}">
                <a16:creationId xmlns:a16="http://schemas.microsoft.com/office/drawing/2014/main" id="{12AC0A2D-43BD-42AD-857D-F37D2DF6FF1E}"/>
              </a:ext>
            </a:extLst>
          </p:cNvPr>
          <p:cNvSpPr/>
          <p:nvPr/>
        </p:nvSpPr>
        <p:spPr>
          <a:xfrm>
            <a:off x="579109" y="5474631"/>
            <a:ext cx="7467599" cy="646331"/>
          </a:xfrm>
          <a:prstGeom prst="rect">
            <a:avLst/>
          </a:prstGeom>
        </p:spPr>
        <p:txBody>
          <a:bodyPr wrap="square">
            <a:spAutoFit/>
          </a:bodyPr>
          <a:lstStyle/>
          <a:p>
            <a:r>
              <a:rPr lang="en-US" b="1" i="0" dirty="0">
                <a:solidFill>
                  <a:srgbClr val="000000"/>
                </a:solidFill>
                <a:effectLst/>
                <a:latin typeface="Helvetica Neue"/>
              </a:rPr>
              <a:t>Generation 5 Pokémon's are more in number followed by Generation 1 and generation 3.</a:t>
            </a:r>
          </a:p>
        </p:txBody>
      </p:sp>
      <p:pic>
        <p:nvPicPr>
          <p:cNvPr id="3" name="Picture 2">
            <a:extLst>
              <a:ext uri="{FF2B5EF4-FFF2-40B4-BE49-F238E27FC236}">
                <a16:creationId xmlns:a16="http://schemas.microsoft.com/office/drawing/2014/main" id="{895F5805-CD8C-4A45-9804-C6CA9FAF775E}"/>
              </a:ext>
            </a:extLst>
          </p:cNvPr>
          <p:cNvPicPr>
            <a:picLocks noChangeAspect="1"/>
          </p:cNvPicPr>
          <p:nvPr/>
        </p:nvPicPr>
        <p:blipFill>
          <a:blip r:embed="rId2"/>
          <a:stretch>
            <a:fillRect/>
          </a:stretch>
        </p:blipFill>
        <p:spPr>
          <a:xfrm>
            <a:off x="1280160" y="2006527"/>
            <a:ext cx="6055360" cy="3276673"/>
          </a:xfrm>
          <a:prstGeom prst="rect">
            <a:avLst/>
          </a:prstGeom>
        </p:spPr>
      </p:pic>
    </p:spTree>
    <p:extLst>
      <p:ext uri="{BB962C8B-B14F-4D97-AF65-F5344CB8AC3E}">
        <p14:creationId xmlns:p14="http://schemas.microsoft.com/office/powerpoint/2010/main" val="32756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8">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AC95-0B83-4D0B-AD6C-B97F6E22D5B6}"/>
              </a:ext>
            </a:extLst>
          </p:cNvPr>
          <p:cNvSpPr>
            <a:spLocks noGrp="1"/>
          </p:cNvSpPr>
          <p:nvPr>
            <p:ph type="title" idx="4294967295"/>
          </p:nvPr>
        </p:nvSpPr>
        <p:spPr>
          <a:xfrm>
            <a:off x="768096" y="585216"/>
            <a:ext cx="3323844" cy="1499616"/>
          </a:xfrm>
        </p:spPr>
        <p:txBody>
          <a:bodyPr vert="horz" lIns="91440" tIns="45720" rIns="91440" bIns="45720" rtlCol="0" anchor="ctr">
            <a:normAutofit/>
          </a:bodyPr>
          <a:lstStyle/>
          <a:p>
            <a:r>
              <a:rPr lang="en-US" sz="2400" b="1" dirty="0"/>
              <a:t>Type Vs Number</a:t>
            </a:r>
            <a:endParaRPr lang="en-US" sz="2400" dirty="0"/>
          </a:p>
        </p:txBody>
      </p:sp>
      <p:sp>
        <p:nvSpPr>
          <p:cNvPr id="4" name="Rectangle 3">
            <a:extLst>
              <a:ext uri="{FF2B5EF4-FFF2-40B4-BE49-F238E27FC236}">
                <a16:creationId xmlns:a16="http://schemas.microsoft.com/office/drawing/2014/main" id="{ABA7AF5E-7981-4F0E-9D2D-A6147BFA6D92}"/>
              </a:ext>
            </a:extLst>
          </p:cNvPr>
          <p:cNvSpPr/>
          <p:nvPr/>
        </p:nvSpPr>
        <p:spPr>
          <a:xfrm>
            <a:off x="768096" y="2286000"/>
            <a:ext cx="33222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b="1" dirty="0"/>
              <a:t>Flying type Pokémon's are more in number</a:t>
            </a:r>
            <a:endParaRPr lang="en-US" dirty="0"/>
          </a:p>
        </p:txBody>
      </p:sp>
      <p:pic>
        <p:nvPicPr>
          <p:cNvPr id="3" name="Picture 2">
            <a:extLst>
              <a:ext uri="{FF2B5EF4-FFF2-40B4-BE49-F238E27FC236}">
                <a16:creationId xmlns:a16="http://schemas.microsoft.com/office/drawing/2014/main" id="{5F34963F-9AB0-4230-B731-AD6741DC898F}"/>
              </a:ext>
            </a:extLst>
          </p:cNvPr>
          <p:cNvPicPr>
            <a:picLocks noChangeAspect="1"/>
          </p:cNvPicPr>
          <p:nvPr/>
        </p:nvPicPr>
        <p:blipFill>
          <a:blip r:embed="rId2"/>
          <a:stretch>
            <a:fillRect/>
          </a:stretch>
        </p:blipFill>
        <p:spPr>
          <a:xfrm>
            <a:off x="3911600" y="2254489"/>
            <a:ext cx="4945380" cy="3739911"/>
          </a:xfrm>
          <a:prstGeom prst="rect">
            <a:avLst/>
          </a:prstGeom>
        </p:spPr>
      </p:pic>
    </p:spTree>
    <p:extLst>
      <p:ext uri="{BB962C8B-B14F-4D97-AF65-F5344CB8AC3E}">
        <p14:creationId xmlns:p14="http://schemas.microsoft.com/office/powerpoint/2010/main" val="20732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AC95-0B83-4D0B-AD6C-B97F6E22D5B6}"/>
              </a:ext>
            </a:extLst>
          </p:cNvPr>
          <p:cNvSpPr>
            <a:spLocks noGrp="1"/>
          </p:cNvSpPr>
          <p:nvPr>
            <p:ph type="title" idx="4294967295"/>
          </p:nvPr>
        </p:nvSpPr>
        <p:spPr>
          <a:xfrm>
            <a:off x="0" y="639762"/>
            <a:ext cx="3139440" cy="3210877"/>
          </a:xfrm>
        </p:spPr>
        <p:txBody>
          <a:bodyPr vert="horz" lIns="91440" tIns="45720" rIns="91440" bIns="45720" rtlCol="0" anchor="b">
            <a:noAutofit/>
          </a:bodyPr>
          <a:lstStyle/>
          <a:p>
            <a:r>
              <a:rPr lang="en-US" sz="3200" b="1" dirty="0"/>
              <a:t>Dual vs Single type Pokémon's</a:t>
            </a:r>
            <a:endParaRPr lang="en-US" sz="2800" kern="1200" cap="all" spc="200" baseline="0" dirty="0">
              <a:solidFill>
                <a:schemeClr val="tx1">
                  <a:lumMod val="95000"/>
                  <a:lumOff val="5000"/>
                </a:schemeClr>
              </a:solidFill>
              <a:latin typeface="+mj-lt"/>
              <a:ea typeface="+mj-ea"/>
              <a:cs typeface="+mj-cs"/>
            </a:endParaRPr>
          </a:p>
        </p:txBody>
      </p:sp>
      <p:pic>
        <p:nvPicPr>
          <p:cNvPr id="5" name="Picture 4">
            <a:extLst>
              <a:ext uri="{FF2B5EF4-FFF2-40B4-BE49-F238E27FC236}">
                <a16:creationId xmlns:a16="http://schemas.microsoft.com/office/drawing/2014/main" id="{E53CB476-FE7C-455D-8035-60041FF80D2A}"/>
              </a:ext>
            </a:extLst>
          </p:cNvPr>
          <p:cNvPicPr>
            <a:picLocks noChangeAspect="1"/>
          </p:cNvPicPr>
          <p:nvPr/>
        </p:nvPicPr>
        <p:blipFill>
          <a:blip r:embed="rId2"/>
          <a:stretch>
            <a:fillRect/>
          </a:stretch>
        </p:blipFill>
        <p:spPr>
          <a:xfrm>
            <a:off x="3080086" y="1110438"/>
            <a:ext cx="5924927" cy="4115088"/>
          </a:xfrm>
          <a:prstGeom prst="rect">
            <a:avLst/>
          </a:prstGeom>
        </p:spPr>
      </p:pic>
      <p:sp>
        <p:nvSpPr>
          <p:cNvPr id="6" name="Rectangle 5">
            <a:extLst>
              <a:ext uri="{FF2B5EF4-FFF2-40B4-BE49-F238E27FC236}">
                <a16:creationId xmlns:a16="http://schemas.microsoft.com/office/drawing/2014/main" id="{8B16ED16-99BA-488B-BD6E-D38844D39D1F}"/>
              </a:ext>
            </a:extLst>
          </p:cNvPr>
          <p:cNvSpPr/>
          <p:nvPr/>
        </p:nvSpPr>
        <p:spPr>
          <a:xfrm>
            <a:off x="649705" y="5225526"/>
            <a:ext cx="4572000" cy="1477328"/>
          </a:xfrm>
          <a:prstGeom prst="rect">
            <a:avLst/>
          </a:prstGeom>
        </p:spPr>
        <p:txBody>
          <a:bodyPr>
            <a:spAutoFit/>
          </a:bodyPr>
          <a:lstStyle/>
          <a:p>
            <a:pPr>
              <a:buFont typeface="Wingdings" panose="05000000000000000000" pitchFamily="2" charset="2"/>
              <a:buChar char="Ø"/>
            </a:pPr>
            <a:r>
              <a:rPr lang="en-US" dirty="0"/>
              <a:t>Almost 48% of Pokémon are single type meaning that they don’t possess secondary abilities whereas 52% have both primary and secondary abilities (e.g. primary: bug, secondary: flying)</a:t>
            </a:r>
          </a:p>
        </p:txBody>
      </p:sp>
    </p:spTree>
    <p:extLst>
      <p:ext uri="{BB962C8B-B14F-4D97-AF65-F5344CB8AC3E}">
        <p14:creationId xmlns:p14="http://schemas.microsoft.com/office/powerpoint/2010/main" val="237631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1786CC-7868-4AB7-896A-CC1D391C7093}"/>
              </a:ext>
            </a:extLst>
          </p:cNvPr>
          <p:cNvSpPr>
            <a:spLocks noGrp="1"/>
          </p:cNvSpPr>
          <p:nvPr>
            <p:ph type="title" idx="4294967295"/>
          </p:nvPr>
        </p:nvSpPr>
        <p:spPr>
          <a:xfrm>
            <a:off x="768096" y="585216"/>
            <a:ext cx="4102283" cy="1262835"/>
          </a:xfrm>
        </p:spPr>
        <p:txBody>
          <a:bodyPr vert="horz" lIns="91440" tIns="45720" rIns="91440" bIns="45720" rtlCol="0" anchor="ctr">
            <a:normAutofit/>
          </a:bodyPr>
          <a:lstStyle/>
          <a:p>
            <a:r>
              <a:rPr lang="en-US" sz="2200" b="1" dirty="0"/>
              <a:t>Heat Map for type-1 vs type-2</a:t>
            </a:r>
            <a:endParaRPr lang="en-US" sz="2200" dirty="0"/>
          </a:p>
        </p:txBody>
      </p:sp>
      <p:sp>
        <p:nvSpPr>
          <p:cNvPr id="5" name="TextBox 4">
            <a:extLst>
              <a:ext uri="{FF2B5EF4-FFF2-40B4-BE49-F238E27FC236}">
                <a16:creationId xmlns:a16="http://schemas.microsoft.com/office/drawing/2014/main" id="{72C39BE1-5258-4801-9A41-EE2DDDDDF09F}"/>
              </a:ext>
            </a:extLst>
          </p:cNvPr>
          <p:cNvSpPr txBox="1"/>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endParaRPr lang="en-US" sz="1400" dirty="0"/>
          </a:p>
          <a:p>
            <a:pPr defTabSz="914400">
              <a:lnSpc>
                <a:spcPct val="90000"/>
              </a:lnSpc>
              <a:spcAft>
                <a:spcPts val="600"/>
              </a:spcAft>
              <a:buClr>
                <a:schemeClr val="accent1"/>
              </a:buClr>
            </a:pPr>
            <a:endParaRPr lang="en-US" sz="1400" dirty="0"/>
          </a:p>
        </p:txBody>
      </p:sp>
      <p:pic>
        <p:nvPicPr>
          <p:cNvPr id="4" name="Picture 3">
            <a:extLst>
              <a:ext uri="{FF2B5EF4-FFF2-40B4-BE49-F238E27FC236}">
                <a16:creationId xmlns:a16="http://schemas.microsoft.com/office/drawing/2014/main" id="{BFB51171-D0B6-4FEB-9395-909A506F48C0}"/>
              </a:ext>
            </a:extLst>
          </p:cNvPr>
          <p:cNvPicPr>
            <a:picLocks noChangeAspect="1"/>
          </p:cNvPicPr>
          <p:nvPr/>
        </p:nvPicPr>
        <p:blipFill>
          <a:blip r:embed="rId2"/>
          <a:stretch>
            <a:fillRect/>
          </a:stretch>
        </p:blipFill>
        <p:spPr>
          <a:xfrm>
            <a:off x="1039529" y="1941328"/>
            <a:ext cx="6883265" cy="4284830"/>
          </a:xfrm>
          <a:prstGeom prst="rect">
            <a:avLst/>
          </a:prstGeom>
        </p:spPr>
      </p:pic>
    </p:spTree>
    <p:extLst>
      <p:ext uri="{BB962C8B-B14F-4D97-AF65-F5344CB8AC3E}">
        <p14:creationId xmlns:p14="http://schemas.microsoft.com/office/powerpoint/2010/main" val="812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21B4-CA38-4BEA-BBE2-03F9F9CAD933}"/>
              </a:ext>
            </a:extLst>
          </p:cNvPr>
          <p:cNvSpPr>
            <a:spLocks noGrp="1"/>
          </p:cNvSpPr>
          <p:nvPr>
            <p:ph type="title" idx="4294967295"/>
          </p:nvPr>
        </p:nvSpPr>
        <p:spPr>
          <a:xfrm>
            <a:off x="0" y="585788"/>
            <a:ext cx="5699760" cy="1498600"/>
          </a:xfrm>
        </p:spPr>
        <p:txBody>
          <a:bodyPr vert="horz" lIns="91440" tIns="45720" rIns="91440" bIns="45720" rtlCol="0" anchor="ctr">
            <a:noAutofit/>
          </a:bodyPr>
          <a:lstStyle/>
          <a:p>
            <a:r>
              <a:rPr lang="en-US" sz="1400" dirty="0"/>
              <a:t> </a:t>
            </a:r>
            <a:r>
              <a:rPr lang="en-US" sz="2800" b="1" dirty="0"/>
              <a:t>Pokémon Types</a:t>
            </a:r>
            <a:endParaRPr lang="en-US" sz="1400" dirty="0"/>
          </a:p>
        </p:txBody>
      </p:sp>
      <p:sp>
        <p:nvSpPr>
          <p:cNvPr id="5" name="TextBox 4">
            <a:extLst>
              <a:ext uri="{FF2B5EF4-FFF2-40B4-BE49-F238E27FC236}">
                <a16:creationId xmlns:a16="http://schemas.microsoft.com/office/drawing/2014/main" id="{0F91A5B8-66A8-48F1-A17F-0ED31871DAA5}"/>
              </a:ext>
            </a:extLst>
          </p:cNvPr>
          <p:cNvSpPr txBox="1"/>
          <p:nvPr/>
        </p:nvSpPr>
        <p:spPr>
          <a:xfrm>
            <a:off x="955040" y="4914980"/>
            <a:ext cx="6461760" cy="1302939"/>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endParaRPr lang="en-US" sz="1400" dirty="0"/>
          </a:p>
          <a:p>
            <a:pPr defTabSz="914400">
              <a:lnSpc>
                <a:spcPct val="90000"/>
              </a:lnSpc>
              <a:spcAft>
                <a:spcPts val="600"/>
              </a:spcAft>
              <a:buClr>
                <a:schemeClr val="accent1"/>
              </a:buClr>
            </a:pPr>
            <a:endParaRPr lang="en-US" sz="1400" dirty="0"/>
          </a:p>
        </p:txBody>
      </p:sp>
      <p:sp>
        <p:nvSpPr>
          <p:cNvPr id="7" name="Rectangle 2">
            <a:extLst>
              <a:ext uri="{FF2B5EF4-FFF2-40B4-BE49-F238E27FC236}">
                <a16:creationId xmlns:a16="http://schemas.microsoft.com/office/drawing/2014/main" id="{F34F9FE3-2B5B-4B7D-BEB2-32364657D57E}"/>
              </a:ext>
            </a:extLst>
          </p:cNvPr>
          <p:cNvSpPr>
            <a:spLocks noChangeArrowheads="1"/>
          </p:cNvSpPr>
          <p:nvPr/>
        </p:nvSpPr>
        <p:spPr bwMode="auto">
          <a:xfrm>
            <a:off x="0" y="-2769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B3D7FA5-F5F9-4B50-8483-81F244B26F00}"/>
              </a:ext>
            </a:extLst>
          </p:cNvPr>
          <p:cNvPicPr>
            <a:picLocks noChangeAspect="1"/>
          </p:cNvPicPr>
          <p:nvPr/>
        </p:nvPicPr>
        <p:blipFill>
          <a:blip r:embed="rId2"/>
          <a:stretch>
            <a:fillRect/>
          </a:stretch>
        </p:blipFill>
        <p:spPr>
          <a:xfrm>
            <a:off x="730141" y="2019227"/>
            <a:ext cx="7550259" cy="2976285"/>
          </a:xfrm>
          <a:prstGeom prst="rect">
            <a:avLst/>
          </a:prstGeom>
        </p:spPr>
      </p:pic>
    </p:spTree>
    <p:extLst>
      <p:ext uri="{BB962C8B-B14F-4D97-AF65-F5344CB8AC3E}">
        <p14:creationId xmlns:p14="http://schemas.microsoft.com/office/powerpoint/2010/main" val="254035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61B1-C3EF-43FA-AD69-EF747E6D6B90}"/>
              </a:ext>
            </a:extLst>
          </p:cNvPr>
          <p:cNvSpPr>
            <a:spLocks noGrp="1"/>
          </p:cNvSpPr>
          <p:nvPr>
            <p:ph type="title" idx="4294967295"/>
          </p:nvPr>
        </p:nvSpPr>
        <p:spPr>
          <a:xfrm>
            <a:off x="0" y="585788"/>
            <a:ext cx="6085840" cy="1498600"/>
          </a:xfrm>
        </p:spPr>
        <p:txBody>
          <a:bodyPr vert="horz" lIns="91440" tIns="45720" rIns="91440" bIns="45720" rtlCol="0" anchor="ctr">
            <a:noAutofit/>
          </a:bodyPr>
          <a:lstStyle/>
          <a:p>
            <a:r>
              <a:rPr lang="en-US" sz="2400" b="1" dirty="0"/>
              <a:t>Different sets of Pokémon's</a:t>
            </a:r>
            <a:br>
              <a:rPr lang="en-US" sz="1000" b="1" dirty="0"/>
            </a:br>
            <a:endParaRPr lang="en-US" sz="1000" dirty="0"/>
          </a:p>
        </p:txBody>
      </p:sp>
      <p:sp>
        <p:nvSpPr>
          <p:cNvPr id="6" name="Rectangle 1">
            <a:extLst>
              <a:ext uri="{FF2B5EF4-FFF2-40B4-BE49-F238E27FC236}">
                <a16:creationId xmlns:a16="http://schemas.microsoft.com/office/drawing/2014/main" id="{598E96AD-FF61-43DD-AB75-5D941B053BE3}"/>
              </a:ext>
            </a:extLst>
          </p:cNvPr>
          <p:cNvSpPr>
            <a:spLocks noChangeArrowheads="1"/>
          </p:cNvSpPr>
          <p:nvPr/>
        </p:nvSpPr>
        <p:spPr bwMode="auto">
          <a:xfrm>
            <a:off x="0" y="-2769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B719BCE-1A7F-4CA9-B4ED-A8881D015F01}"/>
              </a:ext>
            </a:extLst>
          </p:cNvPr>
          <p:cNvSpPr/>
          <p:nvPr/>
        </p:nvSpPr>
        <p:spPr>
          <a:xfrm>
            <a:off x="905868" y="5372632"/>
            <a:ext cx="6322705" cy="553998"/>
          </a:xfrm>
          <a:prstGeom prst="rect">
            <a:avLst/>
          </a:prstGeom>
        </p:spPr>
        <p:txBody>
          <a:bodyPr wrap="square">
            <a:spAutoFit/>
          </a:bodyPr>
          <a:lstStyle/>
          <a:p>
            <a:pPr lvl="1" defTabSz="914400" eaLnBrk="0" fontAlgn="base" hangingPunct="0">
              <a:spcBef>
                <a:spcPct val="0"/>
              </a:spcBef>
              <a:spcAft>
                <a:spcPct val="0"/>
              </a:spcAft>
            </a:pPr>
            <a:r>
              <a:rPr lang="en-US" altLang="en-US" sz="1000" dirty="0">
                <a:solidFill>
                  <a:srgbClr val="000000"/>
                </a:solidFill>
                <a:latin typeface="Helvetica Neue"/>
              </a:rPr>
              <a:t>The different types of Pokémon that are present in our dataset are visible clearly. </a:t>
            </a:r>
          </a:p>
          <a:p>
            <a:pPr lvl="1" defTabSz="914400" eaLnBrk="0" fontAlgn="base" hangingPunct="0">
              <a:spcBef>
                <a:spcPct val="0"/>
              </a:spcBef>
              <a:spcAft>
                <a:spcPct val="0"/>
              </a:spcAft>
            </a:pPr>
            <a:r>
              <a:rPr lang="en-US" altLang="en-US" sz="1000" dirty="0">
                <a:solidFill>
                  <a:srgbClr val="000000"/>
                </a:solidFill>
                <a:latin typeface="Helvetica Neue"/>
              </a:rPr>
              <a:t>Water Pokémon seems to be a favorite choice because the dataset has a lot of water type Pokémon. </a:t>
            </a:r>
          </a:p>
          <a:p>
            <a:pPr lvl="1" defTabSz="914400" eaLnBrk="0" fontAlgn="base" hangingPunct="0">
              <a:spcBef>
                <a:spcPct val="0"/>
              </a:spcBef>
              <a:spcAft>
                <a:spcPct val="0"/>
              </a:spcAft>
            </a:pPr>
            <a:r>
              <a:rPr lang="en-US" altLang="en-US" sz="1000" dirty="0">
                <a:solidFill>
                  <a:srgbClr val="000000"/>
                </a:solidFill>
                <a:latin typeface="Helvetica Neue"/>
              </a:rPr>
              <a:t>There are very few flying type Pokémon. </a:t>
            </a:r>
          </a:p>
        </p:txBody>
      </p:sp>
      <p:pic>
        <p:nvPicPr>
          <p:cNvPr id="4" name="Picture 3">
            <a:extLst>
              <a:ext uri="{FF2B5EF4-FFF2-40B4-BE49-F238E27FC236}">
                <a16:creationId xmlns:a16="http://schemas.microsoft.com/office/drawing/2014/main" id="{025D00D1-3354-489F-86CE-8E3FA3455C3B}"/>
              </a:ext>
            </a:extLst>
          </p:cNvPr>
          <p:cNvPicPr>
            <a:picLocks noChangeAspect="1"/>
          </p:cNvPicPr>
          <p:nvPr/>
        </p:nvPicPr>
        <p:blipFill>
          <a:blip r:embed="rId2"/>
          <a:stretch>
            <a:fillRect/>
          </a:stretch>
        </p:blipFill>
        <p:spPr>
          <a:xfrm>
            <a:off x="905868" y="1530781"/>
            <a:ext cx="7496451" cy="3841852"/>
          </a:xfrm>
          <a:prstGeom prst="rect">
            <a:avLst/>
          </a:prstGeom>
        </p:spPr>
      </p:pic>
    </p:spTree>
    <p:extLst>
      <p:ext uri="{BB962C8B-B14F-4D97-AF65-F5344CB8AC3E}">
        <p14:creationId xmlns:p14="http://schemas.microsoft.com/office/powerpoint/2010/main" val="370906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AFA4-B3B3-4FA6-947D-4B0F0855D72C}"/>
              </a:ext>
            </a:extLst>
          </p:cNvPr>
          <p:cNvSpPr>
            <a:spLocks noGrp="1"/>
          </p:cNvSpPr>
          <p:nvPr>
            <p:ph type="title" idx="4294967295"/>
          </p:nvPr>
        </p:nvSpPr>
        <p:spPr>
          <a:xfrm>
            <a:off x="0" y="585788"/>
            <a:ext cx="7772400" cy="1498600"/>
          </a:xfrm>
        </p:spPr>
        <p:txBody>
          <a:bodyPr>
            <a:normAutofit/>
          </a:bodyPr>
          <a:lstStyle/>
          <a:p>
            <a:r>
              <a:rPr lang="en-US" sz="3200" b="1" dirty="0"/>
              <a:t>WHICH TYPE OF POKEMON HAS HIGHER ATTACK VALUES</a:t>
            </a:r>
            <a:endParaRPr lang="en-US" sz="1800" dirty="0"/>
          </a:p>
        </p:txBody>
      </p:sp>
      <p:sp>
        <p:nvSpPr>
          <p:cNvPr id="7" name="Rectangle 6">
            <a:extLst>
              <a:ext uri="{FF2B5EF4-FFF2-40B4-BE49-F238E27FC236}">
                <a16:creationId xmlns:a16="http://schemas.microsoft.com/office/drawing/2014/main" id="{67C9921B-7943-474F-B39B-49028637664F}"/>
              </a:ext>
            </a:extLst>
          </p:cNvPr>
          <p:cNvSpPr/>
          <p:nvPr/>
        </p:nvSpPr>
        <p:spPr>
          <a:xfrm>
            <a:off x="873760" y="5476240"/>
            <a:ext cx="7472680" cy="1077218"/>
          </a:xfrm>
          <a:prstGeom prst="rect">
            <a:avLst/>
          </a:prstGeom>
        </p:spPr>
        <p:txBody>
          <a:bodyPr wrap="square">
            <a:spAutoFit/>
          </a:bodyPr>
          <a:lstStyle/>
          <a:p>
            <a:r>
              <a:rPr lang="en-US" sz="1600" dirty="0"/>
              <a:t>This shows us that legendary Pokémon have higher values of attack when compared to normal Pokémon. Most of the legendary Pokémon have values of attack more than 100 units. So this graph helps us understand the influence of attack values on the target. This can be of help for picking out the right features in our dataset.</a:t>
            </a:r>
          </a:p>
        </p:txBody>
      </p:sp>
      <p:pic>
        <p:nvPicPr>
          <p:cNvPr id="3" name="Picture 2">
            <a:extLst>
              <a:ext uri="{FF2B5EF4-FFF2-40B4-BE49-F238E27FC236}">
                <a16:creationId xmlns:a16="http://schemas.microsoft.com/office/drawing/2014/main" id="{DE82EF38-740B-488D-82CA-7E22C213DE6E}"/>
              </a:ext>
            </a:extLst>
          </p:cNvPr>
          <p:cNvPicPr>
            <a:picLocks noChangeAspect="1"/>
          </p:cNvPicPr>
          <p:nvPr/>
        </p:nvPicPr>
        <p:blipFill>
          <a:blip r:embed="rId2"/>
          <a:stretch>
            <a:fillRect/>
          </a:stretch>
        </p:blipFill>
        <p:spPr>
          <a:xfrm>
            <a:off x="1178560" y="1845728"/>
            <a:ext cx="6255975" cy="3701632"/>
          </a:xfrm>
          <a:prstGeom prst="rect">
            <a:avLst/>
          </a:prstGeom>
        </p:spPr>
      </p:pic>
    </p:spTree>
    <p:extLst>
      <p:ext uri="{BB962C8B-B14F-4D97-AF65-F5344CB8AC3E}">
        <p14:creationId xmlns:p14="http://schemas.microsoft.com/office/powerpoint/2010/main" val="401848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808A-1E86-46F6-99BF-AB4E1AEEB720}"/>
              </a:ext>
            </a:extLst>
          </p:cNvPr>
          <p:cNvSpPr>
            <a:spLocks noGrp="1"/>
          </p:cNvSpPr>
          <p:nvPr>
            <p:ph type="title" idx="4294967295"/>
          </p:nvPr>
        </p:nvSpPr>
        <p:spPr>
          <a:xfrm>
            <a:off x="0" y="585788"/>
            <a:ext cx="4962525" cy="1498600"/>
          </a:xfrm>
        </p:spPr>
        <p:txBody>
          <a:bodyPr vert="horz" lIns="91440" tIns="45720" rIns="91440" bIns="45720" rtlCol="0" anchor="ctr">
            <a:noAutofit/>
          </a:bodyPr>
          <a:lstStyle/>
          <a:p>
            <a:r>
              <a:rPr lang="en-US" sz="2800" b="1" dirty="0"/>
              <a:t>  Attribute variation between Pokémon generations</a:t>
            </a:r>
            <a:endParaRPr lang="en-US" sz="2000" dirty="0"/>
          </a:p>
        </p:txBody>
      </p:sp>
      <p:pic>
        <p:nvPicPr>
          <p:cNvPr id="4" name="Picture 3">
            <a:extLst>
              <a:ext uri="{FF2B5EF4-FFF2-40B4-BE49-F238E27FC236}">
                <a16:creationId xmlns:a16="http://schemas.microsoft.com/office/drawing/2014/main" id="{BBEAE7EF-EA07-46D8-8964-554ECC35DEB7}"/>
              </a:ext>
            </a:extLst>
          </p:cNvPr>
          <p:cNvPicPr>
            <a:picLocks noChangeAspect="1"/>
          </p:cNvPicPr>
          <p:nvPr/>
        </p:nvPicPr>
        <p:blipFill>
          <a:blip r:embed="rId2"/>
          <a:stretch>
            <a:fillRect/>
          </a:stretch>
        </p:blipFill>
        <p:spPr>
          <a:xfrm>
            <a:off x="1228553" y="1691535"/>
            <a:ext cx="7112990" cy="4323185"/>
          </a:xfrm>
          <a:prstGeom prst="rect">
            <a:avLst/>
          </a:prstGeom>
        </p:spPr>
      </p:pic>
    </p:spTree>
    <p:extLst>
      <p:ext uri="{BB962C8B-B14F-4D97-AF65-F5344CB8AC3E}">
        <p14:creationId xmlns:p14="http://schemas.microsoft.com/office/powerpoint/2010/main" val="959022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532</Words>
  <Application>Microsoft Office PowerPoint</Application>
  <PresentationFormat>On-screen Show (4:3)</PresentationFormat>
  <Paragraphs>43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 Neue</vt:lpstr>
      <vt:lpstr>Tw Cen MT</vt:lpstr>
      <vt:lpstr>Tw Cen MT Condensed</vt:lpstr>
      <vt:lpstr>Wingdings</vt:lpstr>
      <vt:lpstr>Wingdings 3</vt:lpstr>
      <vt:lpstr>Integral</vt:lpstr>
      <vt:lpstr>Pokémon DATA ANALYSIS</vt:lpstr>
      <vt:lpstr> Which GENERATION Pokémon’s ARE MORE IN NUMBER</vt:lpstr>
      <vt:lpstr>Type Vs Number</vt:lpstr>
      <vt:lpstr>Dual vs Single type Pokémon's</vt:lpstr>
      <vt:lpstr>Heat Map for type-1 vs type-2</vt:lpstr>
      <vt:lpstr> Pokémon Types</vt:lpstr>
      <vt:lpstr>Different sets of Pokémon's </vt:lpstr>
      <vt:lpstr>WHICH TYPE OF POKEMON HAS HIGHER ATTACK VALUES</vt:lpstr>
      <vt:lpstr>  Attribute variation between Pokémon generations</vt:lpstr>
      <vt:lpstr>Pokémon's strength analysis</vt:lpstr>
      <vt:lpstr>Model selection/predictions</vt:lpstr>
      <vt:lpstr>PowerPoint Presentation</vt:lpstr>
      <vt:lpstr>PowerPoint Presentation</vt:lpstr>
      <vt:lpstr>  LDA class coefficient sums</vt:lpstr>
      <vt:lpstr>Two component LDA composition </vt:lpstr>
      <vt:lpstr>Conclusions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DATA ANALYSIS</dc:title>
  <dc:creator>Srinivas Nanduri</dc:creator>
  <cp:lastModifiedBy>Srujana Vadapalli</cp:lastModifiedBy>
  <cp:revision>22</cp:revision>
  <dcterms:created xsi:type="dcterms:W3CDTF">2019-11-10T03:47:53Z</dcterms:created>
  <dcterms:modified xsi:type="dcterms:W3CDTF">2019-11-17T07:52:28Z</dcterms:modified>
</cp:coreProperties>
</file>