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E645C4-9EAC-4C27-AB6E-67C08C3891B6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IN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910EA9-3054-4058-88A4-0C5788FBF15C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n-IN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4AF728-03AC-419A-9C98-8A3AE9A57A84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Snake and Ladder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By: Srujan Vasudevrao Deshpande and Vaibhav Gupta</a:t>
            </a:r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Algorithms – Dice Roll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 does not have true random number generation and can only generate pseudo random numbers. This means every time the program re-runs, the random numbers repeat.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set the current time as the seed for the random number at the start of every game.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Thus, every game will have different random numbers and different dice rolls. 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Algorithms - Moves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number rolled by the dice is passed to the move function which first checks if there are that many spaces left to move. 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Then it moves n-1 spaces.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For the last move, it checks if there is a snake or ladder which can be taken. If yes, it takes that, else it moves normally forward.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At the end we check if the last square had been reached.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49440" y="91620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IN" sz="4000" spc="-1" strike="noStrike">
                <a:solidFill>
                  <a:srgbClr val="04617b"/>
                </a:solidFill>
                <a:latin typeface="Source Sans Pro Black"/>
              </a:rPr>
              <a:t>Any Questions?</a:t>
            </a:r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Problem Statement: Implementation of Snake and Ladder Game using Graphs and Multilist.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are going to implement a 5x6 snake and ladder game. (30 Squares)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Rules: You start at 1, end at 30, snake or ladder require 0 moves.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The Game Board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28000" y="1683360"/>
            <a:ext cx="8034480" cy="5300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04800" y="1960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6984000" y="280836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32800" y="1960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984000" y="280836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60800" y="188856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984000" y="280800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Demonstration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0800" y="1920240"/>
            <a:ext cx="6955200" cy="4663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984000" y="2808720"/>
            <a:ext cx="4608000" cy="3040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Approach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multilist stores the current node, next node, the link of the current node and the link of the next node.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Each box is a node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Each edge is a list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multilist is stored in a csv file. The program reads it and then generates the actual multilist.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ADT Definition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Graph data structre implemented using multilist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List** multilist is an array of List structure pointers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Each List array contains 2 nodes and 2 links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Int createMultiList() function creates the multilist and initializes the values in it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2019-11-21T03:48:14Z</dcterms:created>
  <dc:creator/>
  <dc:description/>
  <dc:language>en-IN</dc:language>
  <cp:lastModifiedBy/>
  <dcterms:modified xsi:type="dcterms:W3CDTF">2019-11-25T20:05:29Z</dcterms:modified>
  <cp:revision>25</cp:revision>
  <dc:subject/>
  <dc:title>Vivid</dc:title>
</cp:coreProperties>
</file>