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IN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IN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IN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IN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IN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IN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en-IN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en-IN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723FA12-9266-488F-85E5-6B20506D6CC9}" type="slidenum">
              <a:rPr b="0" lang="en-IN" sz="2400" spc="-1" strike="noStrike">
                <a:solidFill>
                  <a:srgbClr val="dbf5f9"/>
                </a:solidFill>
                <a:latin typeface="Source Sans Pro"/>
              </a:rPr>
              <a:t>1</a:t>
            </a:fld>
            <a:endParaRPr b="0" lang="en-IN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en-IN" sz="8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en-IN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rIns="0" tIns="0" bIns="0">
            <a:normAutofit fontScale="39000"/>
          </a:bodyPr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dbf5f9"/>
                </a:solidFill>
                <a:latin typeface="Source Sans Pro"/>
              </a:rPr>
              <a:t>Click to edit the outline text format</a:t>
            </a:r>
            <a:endParaRPr b="0" lang="en-IN" sz="28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IN" sz="2200" spc="-1" strike="noStrike">
                <a:solidFill>
                  <a:srgbClr val="dbf5f9"/>
                </a:solidFill>
                <a:latin typeface="Source Sans Pro"/>
              </a:rPr>
              <a:t>Second Outline Level</a:t>
            </a:r>
            <a:endParaRPr b="0" lang="en-IN" sz="220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dbf5f9"/>
                </a:solidFill>
                <a:latin typeface="Source Sans Pro"/>
              </a:rPr>
              <a:t>Third Outline Level</a:t>
            </a:r>
            <a:endParaRPr b="0" lang="en-IN" sz="24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dbf5f9"/>
                </a:solidFill>
                <a:latin typeface="Source Sans Pro"/>
              </a:rPr>
              <a:t>Fourth Outline Level</a:t>
            </a:r>
            <a:endParaRPr b="0" lang="en-IN" sz="20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dbf5f9"/>
                </a:solidFill>
                <a:latin typeface="Source Sans Pro"/>
              </a:rPr>
              <a:t>Fifth Outline Level</a:t>
            </a:r>
            <a:endParaRPr b="0" lang="en-IN" sz="20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dbf5f9"/>
                </a:solidFill>
                <a:latin typeface="Source Sans Pro"/>
              </a:rPr>
              <a:t>Sixth Outline Level</a:t>
            </a:r>
            <a:endParaRPr b="0" lang="en-IN" sz="20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dbf5f9"/>
                </a:solidFill>
                <a:latin typeface="Source Sans Pro"/>
              </a:rPr>
              <a:t>Seventh Outline Level</a:t>
            </a:r>
            <a:endParaRPr b="0" lang="en-IN" sz="20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 fontScale="59000"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Click to edit the title text format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Click to edit the outline text format</a:t>
            </a:r>
            <a:endParaRPr b="0" lang="en-IN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Source Sans Pro"/>
              </a:rPr>
              <a:t>Second Outline Level</a:t>
            </a:r>
            <a:endParaRPr b="0" lang="en-IN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Source Sans Pro"/>
              </a:rPr>
              <a:t>Third Outline Level</a:t>
            </a:r>
            <a:endParaRPr b="0" lang="en-IN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latin typeface="Source Sans Pro"/>
              </a:rPr>
              <a:t>Fourth Outline Level</a:t>
            </a:r>
            <a:endParaRPr b="0" lang="en-IN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Source Sans Pro"/>
              </a:rPr>
              <a:t>Fifth Outline Level</a:t>
            </a:r>
            <a:endParaRPr b="0" lang="en-IN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Source Sans Pro"/>
              </a:rPr>
              <a:t>Sixth Outline Level</a:t>
            </a:r>
            <a:endParaRPr b="0" lang="en-IN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Source Sans Pro"/>
              </a:rPr>
              <a:t>Seventh Outline Level</a:t>
            </a:r>
            <a:endParaRPr b="0" lang="en-IN" sz="2400" spc="-1" strike="noStrike">
              <a:latin typeface="Source Sans Pro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endParaRPr b="0" lang="en-IN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IN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748CF33-A021-45A3-8DD9-2EFCEB07810D}" type="slidenum">
              <a:rPr b="0" lang="en-IN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IN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9000"/>
          </a:bodyPr>
          <a:p>
            <a:r>
              <a:rPr b="0" lang="en-IN" sz="6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Click to edit the outline text format</a:t>
            </a:r>
            <a:endParaRPr b="0" lang="en-IN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Source Sans Pro"/>
              </a:rPr>
              <a:t>Second Outline Level</a:t>
            </a:r>
            <a:endParaRPr b="0" lang="en-IN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Source Sans Pro"/>
              </a:rPr>
              <a:t>Third Outline Level</a:t>
            </a:r>
            <a:endParaRPr b="0" lang="en-IN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latin typeface="Source Sans Pro"/>
              </a:rPr>
              <a:t>Fourth Outline Level</a:t>
            </a:r>
            <a:endParaRPr b="0" lang="en-IN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Source Sans Pro"/>
              </a:rPr>
              <a:t>Fifth Outline Level</a:t>
            </a:r>
            <a:endParaRPr b="0" lang="en-IN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Source Sans Pro"/>
              </a:rPr>
              <a:t>Sixth Outline Level</a:t>
            </a:r>
            <a:endParaRPr b="0" lang="en-IN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Source Sans Pro"/>
              </a:rPr>
              <a:t>Seventh Outline Level</a:t>
            </a:r>
            <a:endParaRPr b="0" lang="en-IN" sz="2400" spc="-1" strike="noStrike">
              <a:latin typeface="Source Sans Pro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endParaRPr b="0" lang="en-IN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IN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3BCC96B-F3A2-4A54-BEE7-37DBF26FC0D4}" type="slidenum">
              <a:rPr b="0" lang="en-IN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IN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8000" spc="-1" strike="noStrike">
                <a:solidFill>
                  <a:srgbClr val="04617b"/>
                </a:solidFill>
                <a:latin typeface="Source Sans Pro Light"/>
              </a:rPr>
              <a:t>Snake and Ladder</a:t>
            </a:r>
            <a:endParaRPr b="0" lang="en-IN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By: Srujan Vasudevrao Deshpande and Vaibhav Gupta</a:t>
            </a:r>
            <a:endParaRPr b="1" lang="en-IN" sz="36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Algorithms – Dice Roll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C does not have true random number generation and can only generate pseudo random numbers. This means every time the program re-runs, the random numbers repeat.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We set the current time as the seed for the random number at the start of every game.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Thus, every game will have different random numbers and different dice rolls. </a:t>
            </a:r>
            <a:endParaRPr b="0" lang="en-IN" sz="3200" spc="-1" strike="noStrike">
              <a:latin typeface="Source Sans Pro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Algorithms - Moves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4000"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The number rolled by the dice is passed to the move function which first checks if there are that many spaces left to move. 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Then it moves n-1 spaces.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For the last move, it checks if there is a snake or ladder which can be taken. If yes, it takes that, else it moves normally forward.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At the end we check if the last square had been reached.</a:t>
            </a:r>
            <a:endParaRPr b="0" lang="en-IN" sz="3200" spc="-1" strike="noStrike">
              <a:latin typeface="Source Sans Pro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49440" y="91620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en-IN" sz="4000" spc="-1" strike="noStrike">
                <a:solidFill>
                  <a:srgbClr val="04617b"/>
                </a:solidFill>
                <a:latin typeface="Source Sans Pro Black"/>
              </a:rPr>
              <a:t>Any Questions?</a:t>
            </a:r>
            <a:endParaRPr b="1" lang="en-IN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Introduction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Problem Statement: Implementation of Snake and Ladder Game using Graphs and Multilist.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We are going to implement a 5x6 snake and ladder game. (30 Squares)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Rules: You start at 1, end at 30, snake or ladder require 0 moves.</a:t>
            </a:r>
            <a:endParaRPr b="0" lang="en-IN" sz="3200" spc="-1" strike="noStrike">
              <a:latin typeface="Source Sans Pro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The Game Board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1728000" y="1683360"/>
            <a:ext cx="8034480" cy="530064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Demonstration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604800" y="1960560"/>
            <a:ext cx="6955200" cy="466344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6984000" y="2808360"/>
            <a:ext cx="4608000" cy="304020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Demonstration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532800" y="1960560"/>
            <a:ext cx="6955200" cy="466344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6984000" y="2808360"/>
            <a:ext cx="4608000" cy="304020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Demonstration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460800" y="1888560"/>
            <a:ext cx="6955200" cy="466344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6984000" y="2808000"/>
            <a:ext cx="4608000" cy="304020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Demonstration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460800" y="1920240"/>
            <a:ext cx="6955200" cy="466344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6984000" y="2808720"/>
            <a:ext cx="4608000" cy="304020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Approach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9000"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The multilist stores the current node, next node, the link of the current node and the link of the next node.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Each box is a node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Each edge is a list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The multilist is stored in a csv file. The program reads it and then generates the actual multilist.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In order to play using fast-forward mode, we skip asking the user to input and directly roll the dice. </a:t>
            </a:r>
            <a:endParaRPr b="0" lang="en-IN" sz="3200" spc="-1" strike="noStrike">
              <a:latin typeface="Source Sans Pro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Graphs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A graph is another word for a network, i.e., a set of objects (called vertices or nodes) that are connected together. The connections between the vertices are called edges or links.</a:t>
            </a:r>
            <a:endParaRPr b="0" lang="en-IN" sz="3200" spc="-1" strike="noStrike">
              <a:latin typeface="Source Sans Pro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Application>LibreOffice/6.2.7.1$Linux_X86_64 LibreOffice_project/20$Build-1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2019-11-21T03:48:14Z</dcterms:created>
  <dc:creator/>
  <dc:description/>
  <dc:language>en-IN</dc:language>
  <cp:lastModifiedBy/>
  <cp:lastPrinted>2019-11-21T05:07:37Z</cp:lastPrinted>
  <dcterms:modified xsi:type="dcterms:W3CDTF">2019-11-21T05:09:31Z</dcterms:modified>
  <cp:revision>23</cp:revision>
  <dc:subject/>
  <dc:title>Vivid</dc:title>
</cp:coreProperties>
</file>