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8000C16-F80C-4C4A-BA93-EC02ADE59207}">
  <a:tblStyle styleId="{E8000C16-F80C-4C4A-BA93-EC02ADE592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Biometri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/>
              <a:t>Analyzing Aadhaar dataset</a:t>
            </a:r>
            <a:endParaRPr b="1"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/>
              <a:t>using MapReduce</a:t>
            </a:r>
            <a:endParaRPr b="1"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By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Nymisha Bandi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Sirisha Lakkireddy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Srujan Kadanur Viswanath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Aadhaar is a 12-digit unique identity number that can be obtained by residents of India, based on their </a:t>
            </a:r>
            <a:r>
              <a:rPr lang="en">
                <a:uFill>
                  <a:noFill/>
                </a:uFill>
                <a:hlinkClick r:id="rId3"/>
              </a:rPr>
              <a:t>biometric</a:t>
            </a:r>
            <a:r>
              <a:rPr lang="en"/>
              <a:t> and demographic data. It can be referred to as “SSN of Indians”. It is currently the world’s largest biometric ID system. Our goal is to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●To analyze if the currently available Aadhaar centers are sufficient to generate the aadhaar numbers  for the entire country(India).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●Deduce the enrollment agencies that are least effective at the aadhaar identities generation.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11700" y="186650"/>
            <a:ext cx="8520600" cy="6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Dataset Description</a:t>
            </a:r>
            <a:endParaRPr sz="1800"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11700" y="1115875"/>
            <a:ext cx="8520600" cy="3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Aadhaar dataset 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Registrar, Enrollment Agency, State, District, Sub District, Pin Code, Gender, Age, Aadhaar Generated, etc.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Country -&gt; State - &gt; District -&gt; Enrollment agencies -&gt; Aadhaar generation.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Data Pre processing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311700" y="393275"/>
            <a:ext cx="8520600" cy="4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Tools used</a:t>
            </a:r>
            <a:endParaRPr sz="1800"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404675" y="1346275"/>
            <a:ext cx="85206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Mapreduce to obtain the count of identities generated for each state.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Mapreduce to obtain the count of identities generated by each enrollment agency</a:t>
            </a:r>
            <a:endParaRPr/>
          </a:p>
          <a:p>
            <a:pPr indent="-406400" lvl="0" marL="45720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Mapreduce to sort the results to deduce the top 10 enrollment agencies with minimum identities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311700" y="744575"/>
            <a:ext cx="8520600" cy="4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311700" y="1490925"/>
            <a:ext cx="8520600" cy="13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in each state versus the number of aadhaar identities generated - histograms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82348" cy="433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Shape 90"/>
          <p:cNvGraphicFramePr/>
          <p:nvPr/>
        </p:nvGraphicFramePr>
        <p:xfrm>
          <a:off x="768550" y="5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{E8000C16-F80C-4C4A-BA93-EC02ADE59207}</a:tableStyleId>
              </a:tblPr>
              <a:tblGrid>
                <a:gridCol w="3619500"/>
                <a:gridCol w="3619500"/>
              </a:tblGrid>
              <a:tr h="406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Enrollment Agency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enrollments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District Family &amp; Welfare Society Palwal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District Family and Welfare Society  Jhajjar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District Health and Family Welfare Society Fatehabad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District Sukhmani Society Amritsar Punjab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DIT Lakshadweep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SPANCO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UNITED DATA SERVICES PRIVATE LIMITED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WEBEL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