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78" r:id="rId5"/>
    <p:sldId id="260" r:id="rId6"/>
    <p:sldId id="264" r:id="rId7"/>
    <p:sldId id="266" r:id="rId8"/>
    <p:sldId id="275" r:id="rId9"/>
    <p:sldId id="274" r:id="rId10"/>
    <p:sldId id="276" r:id="rId11"/>
    <p:sldId id="279" r:id="rId12"/>
    <p:sldId id="272" r:id="rId13"/>
    <p:sldId id="269" r:id="rId14"/>
    <p:sldId id="261" r:id="rId15"/>
    <p:sldId id="280" r:id="rId16"/>
    <p:sldId id="262" r:id="rId17"/>
    <p:sldId id="281" r:id="rId18"/>
    <p:sldId id="270" r:id="rId19"/>
    <p:sldId id="265" r:id="rId20"/>
    <p:sldId id="282" r:id="rId21"/>
    <p:sldId id="283"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snapToGrid="0">
      <p:cViewPr>
        <p:scale>
          <a:sx n="87" d="100"/>
          <a:sy n="87" d="100"/>
        </p:scale>
        <p:origin x="499" y="58"/>
      </p:cViewPr>
      <p:guideLst/>
    </p:cSldViewPr>
  </p:slideViewPr>
  <p:notesTextViewPr>
    <p:cViewPr>
      <p:scale>
        <a:sx n="1" d="1"/>
        <a:sy n="1" d="1"/>
      </p:scale>
      <p:origin x="0" y="0"/>
    </p:cViewPr>
  </p:notesTextViewPr>
  <p:notesViewPr>
    <p:cSldViewPr snapToGrid="0">
      <p:cViewPr varScale="1">
        <p:scale>
          <a:sx n="87" d="100"/>
          <a:sy n="87" d="100"/>
        </p:scale>
        <p:origin x="206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8DCA7-F50A-49F8-8DCC-2D1C145123D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6B5ACA1-B28C-4F23-86A9-523F76F871ED}">
      <dgm:prSet/>
      <dgm:spPr/>
      <dgm:t>
        <a:bodyPr/>
        <a:lstStyle/>
        <a:p>
          <a:r>
            <a:rPr lang="en-US" dirty="0"/>
            <a:t>Non-relational databases with high operational speed</a:t>
          </a:r>
        </a:p>
      </dgm:t>
    </dgm:pt>
    <dgm:pt modelId="{1142F56B-48E6-4693-8566-1B7C093A90E6}" type="parTrans" cxnId="{46017DAE-DF51-4474-885B-A8D470A8F69B}">
      <dgm:prSet/>
      <dgm:spPr/>
      <dgm:t>
        <a:bodyPr/>
        <a:lstStyle/>
        <a:p>
          <a:endParaRPr lang="en-US"/>
        </a:p>
      </dgm:t>
    </dgm:pt>
    <dgm:pt modelId="{AC3F1DF0-6F8D-4F28-99F6-6201A5F30D29}" type="sibTrans" cxnId="{46017DAE-DF51-4474-885B-A8D470A8F69B}">
      <dgm:prSet/>
      <dgm:spPr/>
      <dgm:t>
        <a:bodyPr/>
        <a:lstStyle/>
        <a:p>
          <a:endParaRPr lang="en-US"/>
        </a:p>
      </dgm:t>
    </dgm:pt>
    <dgm:pt modelId="{A0F89963-EDA1-489F-9A86-6C91733C8C5A}">
      <dgm:prSet/>
      <dgm:spPr/>
      <dgm:t>
        <a:bodyPr/>
        <a:lstStyle/>
        <a:p>
          <a:r>
            <a:rPr lang="en-US" dirty="0"/>
            <a:t>Flexible and easily scalable across thousands of servers</a:t>
          </a:r>
        </a:p>
      </dgm:t>
    </dgm:pt>
    <dgm:pt modelId="{151CFA68-F5E5-4D15-8049-44DDAFB1B875}" type="parTrans" cxnId="{305C3610-AE13-4612-ABC6-FD4671D803CE}">
      <dgm:prSet/>
      <dgm:spPr/>
      <dgm:t>
        <a:bodyPr/>
        <a:lstStyle/>
        <a:p>
          <a:endParaRPr lang="en-US"/>
        </a:p>
      </dgm:t>
    </dgm:pt>
    <dgm:pt modelId="{A7E67463-FCAF-4EB2-A1EF-BE058BF8F440}" type="sibTrans" cxnId="{305C3610-AE13-4612-ABC6-FD4671D803CE}">
      <dgm:prSet/>
      <dgm:spPr/>
      <dgm:t>
        <a:bodyPr/>
        <a:lstStyle/>
        <a:p>
          <a:endParaRPr lang="en-US"/>
        </a:p>
      </dgm:t>
    </dgm:pt>
    <dgm:pt modelId="{A666926E-8E4D-4427-A35F-C39FF83C9044}">
      <dgm:prSet/>
      <dgm:spPr/>
      <dgm:t>
        <a:bodyPr/>
        <a:lstStyle/>
        <a:p>
          <a:r>
            <a:rPr lang="en-US" dirty="0"/>
            <a:t>Free form data storage, do not have schemas</a:t>
          </a:r>
        </a:p>
      </dgm:t>
    </dgm:pt>
    <dgm:pt modelId="{C5CFBF28-2065-411E-8FB9-76C55F78190F}" type="parTrans" cxnId="{5F7068DA-F9DC-4411-A25A-7510772D108D}">
      <dgm:prSet/>
      <dgm:spPr/>
      <dgm:t>
        <a:bodyPr/>
        <a:lstStyle/>
        <a:p>
          <a:endParaRPr lang="en-US"/>
        </a:p>
      </dgm:t>
    </dgm:pt>
    <dgm:pt modelId="{C53B3F57-0229-4722-810D-AABD95C4496D}" type="sibTrans" cxnId="{5F7068DA-F9DC-4411-A25A-7510772D108D}">
      <dgm:prSet/>
      <dgm:spPr/>
      <dgm:t>
        <a:bodyPr/>
        <a:lstStyle/>
        <a:p>
          <a:endParaRPr lang="en-US"/>
        </a:p>
      </dgm:t>
    </dgm:pt>
    <dgm:pt modelId="{8D52B467-8BBE-4708-92B8-BCD33987B35D}">
      <dgm:prSet custT="1"/>
      <dgm:spPr/>
      <dgm:t>
        <a:bodyPr/>
        <a:lstStyle/>
        <a:p>
          <a:pPr marL="0" lvl="0" indent="0" algn="l" defTabSz="1377950">
            <a:lnSpc>
              <a:spcPct val="90000"/>
            </a:lnSpc>
            <a:spcBef>
              <a:spcPct val="0"/>
            </a:spcBef>
            <a:spcAft>
              <a:spcPct val="35000"/>
            </a:spcAft>
            <a:buNone/>
          </a:pPr>
          <a:r>
            <a:rPr lang="en-US" sz="3100" kern="1200" dirty="0">
              <a:solidFill>
                <a:prstClr val="black">
                  <a:hueOff val="0"/>
                  <a:satOff val="0"/>
                  <a:lumOff val="0"/>
                  <a:alphaOff val="0"/>
                </a:prstClr>
              </a:solidFill>
              <a:latin typeface="Calibri" panose="020F0502020204030204"/>
              <a:ea typeface="+mn-ea"/>
              <a:cs typeface="+mn-cs"/>
            </a:rPr>
            <a:t>No common query language analogous to SQL</a:t>
          </a:r>
        </a:p>
      </dgm:t>
    </dgm:pt>
    <dgm:pt modelId="{72B93B94-3EC7-48A0-955F-6F23AC06DFAE}" type="parTrans" cxnId="{39C93A01-E1A9-4A82-A811-0AB45F190BCC}">
      <dgm:prSet/>
      <dgm:spPr/>
      <dgm:t>
        <a:bodyPr/>
        <a:lstStyle/>
        <a:p>
          <a:endParaRPr lang="en-US"/>
        </a:p>
      </dgm:t>
    </dgm:pt>
    <dgm:pt modelId="{6C5A2021-3EA0-4DF2-9C71-EFFB223A9A7F}" type="sibTrans" cxnId="{39C93A01-E1A9-4A82-A811-0AB45F190BCC}">
      <dgm:prSet/>
      <dgm:spPr/>
      <dgm:t>
        <a:bodyPr/>
        <a:lstStyle/>
        <a:p>
          <a:endParaRPr lang="en-US"/>
        </a:p>
      </dgm:t>
    </dgm:pt>
    <dgm:pt modelId="{3A4D50D1-0CA9-42FB-A831-56E9946D21CD}">
      <dgm:prSet/>
      <dgm:spPr/>
      <dgm:t>
        <a:bodyPr/>
        <a:lstStyle/>
        <a:p>
          <a:r>
            <a:rPr lang="en-US" dirty="0"/>
            <a:t>Does not stand for “</a:t>
          </a:r>
          <a:r>
            <a:rPr lang="en-US" b="1" dirty="0"/>
            <a:t>No</a:t>
          </a:r>
          <a:r>
            <a:rPr lang="en-US" dirty="0"/>
            <a:t>t </a:t>
          </a:r>
          <a:r>
            <a:rPr lang="en-US" b="1" dirty="0"/>
            <a:t>SQL</a:t>
          </a:r>
          <a:r>
            <a:rPr lang="en-US" dirty="0"/>
            <a:t>”, but for “</a:t>
          </a:r>
          <a:r>
            <a:rPr lang="en-US" b="1" dirty="0"/>
            <a:t>N</a:t>
          </a:r>
          <a:r>
            <a:rPr lang="en-US" dirty="0"/>
            <a:t>ot </a:t>
          </a:r>
          <a:r>
            <a:rPr lang="en-US" b="1" dirty="0"/>
            <a:t>O</a:t>
          </a:r>
          <a:r>
            <a:rPr lang="en-US" dirty="0"/>
            <a:t>nly </a:t>
          </a:r>
          <a:r>
            <a:rPr lang="en-US" b="1" dirty="0"/>
            <a:t>SQL</a:t>
          </a:r>
          <a:r>
            <a:rPr lang="en-US" dirty="0"/>
            <a:t>”</a:t>
          </a:r>
        </a:p>
      </dgm:t>
    </dgm:pt>
    <dgm:pt modelId="{CBBF8B83-744E-4445-948A-B2669D5BA40C}" type="parTrans" cxnId="{2DBA30A9-743D-4BCE-BF6B-8BC8D6594AE6}">
      <dgm:prSet/>
      <dgm:spPr/>
      <dgm:t>
        <a:bodyPr/>
        <a:lstStyle/>
        <a:p>
          <a:endParaRPr lang="en-US"/>
        </a:p>
      </dgm:t>
    </dgm:pt>
    <dgm:pt modelId="{3777A9CC-CF3A-4CF2-8F06-95E4F749BEAD}" type="sibTrans" cxnId="{2DBA30A9-743D-4BCE-BF6B-8BC8D6594AE6}">
      <dgm:prSet/>
      <dgm:spPr/>
      <dgm:t>
        <a:bodyPr/>
        <a:lstStyle/>
        <a:p>
          <a:endParaRPr lang="en-US"/>
        </a:p>
      </dgm:t>
    </dgm:pt>
    <dgm:pt modelId="{A716FD90-BE95-44CF-A024-F7B34456184F}" type="pres">
      <dgm:prSet presAssocID="{5B48DCA7-F50A-49F8-8DCC-2D1C145123DC}" presName="vert0" presStyleCnt="0">
        <dgm:presLayoutVars>
          <dgm:dir/>
          <dgm:animOne val="branch"/>
          <dgm:animLvl val="lvl"/>
        </dgm:presLayoutVars>
      </dgm:prSet>
      <dgm:spPr/>
    </dgm:pt>
    <dgm:pt modelId="{C7664F0B-B27D-4A9A-8967-80D867EED816}" type="pres">
      <dgm:prSet presAssocID="{3A4D50D1-0CA9-42FB-A831-56E9946D21CD}" presName="thickLine" presStyleLbl="alignNode1" presStyleIdx="0" presStyleCnt="5"/>
      <dgm:spPr/>
    </dgm:pt>
    <dgm:pt modelId="{6F282353-48A1-46E3-9F47-A3E7984493DD}" type="pres">
      <dgm:prSet presAssocID="{3A4D50D1-0CA9-42FB-A831-56E9946D21CD}" presName="horz1" presStyleCnt="0"/>
      <dgm:spPr/>
    </dgm:pt>
    <dgm:pt modelId="{88D03130-33FF-4274-AD51-D5A7550BEA02}" type="pres">
      <dgm:prSet presAssocID="{3A4D50D1-0CA9-42FB-A831-56E9946D21CD}" presName="tx1" presStyleLbl="revTx" presStyleIdx="0" presStyleCnt="5"/>
      <dgm:spPr/>
    </dgm:pt>
    <dgm:pt modelId="{57DA5D42-9893-44CC-A481-29F720D26012}" type="pres">
      <dgm:prSet presAssocID="{3A4D50D1-0CA9-42FB-A831-56E9946D21CD}" presName="vert1" presStyleCnt="0"/>
      <dgm:spPr/>
    </dgm:pt>
    <dgm:pt modelId="{FDA86679-D495-4763-AC95-F001682C8CD3}" type="pres">
      <dgm:prSet presAssocID="{A6B5ACA1-B28C-4F23-86A9-523F76F871ED}" presName="thickLine" presStyleLbl="alignNode1" presStyleIdx="1" presStyleCnt="5"/>
      <dgm:spPr/>
    </dgm:pt>
    <dgm:pt modelId="{13918AE3-A41C-4094-AB84-1F4B2B01370E}" type="pres">
      <dgm:prSet presAssocID="{A6B5ACA1-B28C-4F23-86A9-523F76F871ED}" presName="horz1" presStyleCnt="0"/>
      <dgm:spPr/>
    </dgm:pt>
    <dgm:pt modelId="{1E0DF5E4-8522-48E5-B141-7DEA27AF767A}" type="pres">
      <dgm:prSet presAssocID="{A6B5ACA1-B28C-4F23-86A9-523F76F871ED}" presName="tx1" presStyleLbl="revTx" presStyleIdx="1" presStyleCnt="5"/>
      <dgm:spPr/>
    </dgm:pt>
    <dgm:pt modelId="{89FE68BC-373E-4E1A-9EF4-40DB96521F7F}" type="pres">
      <dgm:prSet presAssocID="{A6B5ACA1-B28C-4F23-86A9-523F76F871ED}" presName="vert1" presStyleCnt="0"/>
      <dgm:spPr/>
    </dgm:pt>
    <dgm:pt modelId="{56B8C329-CC86-436E-A3DF-446A9CB5D848}" type="pres">
      <dgm:prSet presAssocID="{A0F89963-EDA1-489F-9A86-6C91733C8C5A}" presName="thickLine" presStyleLbl="alignNode1" presStyleIdx="2" presStyleCnt="5"/>
      <dgm:spPr/>
    </dgm:pt>
    <dgm:pt modelId="{6C563A8E-A135-4376-8212-7E7BAAD459AC}" type="pres">
      <dgm:prSet presAssocID="{A0F89963-EDA1-489F-9A86-6C91733C8C5A}" presName="horz1" presStyleCnt="0"/>
      <dgm:spPr/>
    </dgm:pt>
    <dgm:pt modelId="{FE00B979-92AA-4B64-A8DA-84BFCF5F24B2}" type="pres">
      <dgm:prSet presAssocID="{A0F89963-EDA1-489F-9A86-6C91733C8C5A}" presName="tx1" presStyleLbl="revTx" presStyleIdx="2" presStyleCnt="5"/>
      <dgm:spPr/>
    </dgm:pt>
    <dgm:pt modelId="{26535442-EF51-4382-8A43-FAC5274566E1}" type="pres">
      <dgm:prSet presAssocID="{A0F89963-EDA1-489F-9A86-6C91733C8C5A}" presName="vert1" presStyleCnt="0"/>
      <dgm:spPr/>
    </dgm:pt>
    <dgm:pt modelId="{8EB43D0D-35C9-4109-8501-85A4434C82BA}" type="pres">
      <dgm:prSet presAssocID="{A666926E-8E4D-4427-A35F-C39FF83C9044}" presName="thickLine" presStyleLbl="alignNode1" presStyleIdx="3" presStyleCnt="5"/>
      <dgm:spPr/>
    </dgm:pt>
    <dgm:pt modelId="{DB30B801-7FBE-4C98-8E88-C32A6767064C}" type="pres">
      <dgm:prSet presAssocID="{A666926E-8E4D-4427-A35F-C39FF83C9044}" presName="horz1" presStyleCnt="0"/>
      <dgm:spPr/>
    </dgm:pt>
    <dgm:pt modelId="{03539FAA-33E6-45D6-811C-28B467A8D8D4}" type="pres">
      <dgm:prSet presAssocID="{A666926E-8E4D-4427-A35F-C39FF83C9044}" presName="tx1" presStyleLbl="revTx" presStyleIdx="3" presStyleCnt="5"/>
      <dgm:spPr/>
    </dgm:pt>
    <dgm:pt modelId="{B12D1BDB-C4FF-41B8-BD4F-5764801DA550}" type="pres">
      <dgm:prSet presAssocID="{A666926E-8E4D-4427-A35F-C39FF83C9044}" presName="vert1" presStyleCnt="0"/>
      <dgm:spPr/>
    </dgm:pt>
    <dgm:pt modelId="{C2535F36-82B3-4191-ABC6-07C6388B1201}" type="pres">
      <dgm:prSet presAssocID="{8D52B467-8BBE-4708-92B8-BCD33987B35D}" presName="thickLine" presStyleLbl="alignNode1" presStyleIdx="4" presStyleCnt="5"/>
      <dgm:spPr/>
    </dgm:pt>
    <dgm:pt modelId="{D2C033AF-E067-4226-96A7-3C54BC450BEC}" type="pres">
      <dgm:prSet presAssocID="{8D52B467-8BBE-4708-92B8-BCD33987B35D}" presName="horz1" presStyleCnt="0"/>
      <dgm:spPr/>
    </dgm:pt>
    <dgm:pt modelId="{4D446D2B-873D-4C20-998D-8AC95EAF8B88}" type="pres">
      <dgm:prSet presAssocID="{8D52B467-8BBE-4708-92B8-BCD33987B35D}" presName="tx1" presStyleLbl="revTx" presStyleIdx="4" presStyleCnt="5"/>
      <dgm:spPr/>
    </dgm:pt>
    <dgm:pt modelId="{B60981F3-3EAB-42C0-9E98-567D4C118AA3}" type="pres">
      <dgm:prSet presAssocID="{8D52B467-8BBE-4708-92B8-BCD33987B35D}" presName="vert1" presStyleCnt="0"/>
      <dgm:spPr/>
    </dgm:pt>
  </dgm:ptLst>
  <dgm:cxnLst>
    <dgm:cxn modelId="{39C93A01-E1A9-4A82-A811-0AB45F190BCC}" srcId="{5B48DCA7-F50A-49F8-8DCC-2D1C145123DC}" destId="{8D52B467-8BBE-4708-92B8-BCD33987B35D}" srcOrd="4" destOrd="0" parTransId="{72B93B94-3EC7-48A0-955F-6F23AC06DFAE}" sibTransId="{6C5A2021-3EA0-4DF2-9C71-EFFB223A9A7F}"/>
    <dgm:cxn modelId="{305C3610-AE13-4612-ABC6-FD4671D803CE}" srcId="{5B48DCA7-F50A-49F8-8DCC-2D1C145123DC}" destId="{A0F89963-EDA1-489F-9A86-6C91733C8C5A}" srcOrd="2" destOrd="0" parTransId="{151CFA68-F5E5-4D15-8049-44DDAFB1B875}" sibTransId="{A7E67463-FCAF-4EB2-A1EF-BE058BF8F440}"/>
    <dgm:cxn modelId="{2B3A8D2C-EDAB-411F-84C9-C556E301F507}" type="presOf" srcId="{A666926E-8E4D-4427-A35F-C39FF83C9044}" destId="{03539FAA-33E6-45D6-811C-28B467A8D8D4}" srcOrd="0" destOrd="0" presId="urn:microsoft.com/office/officeart/2008/layout/LinedList"/>
    <dgm:cxn modelId="{9501233E-4DA6-4430-8A70-68C0D4E68EA9}" type="presOf" srcId="{3A4D50D1-0CA9-42FB-A831-56E9946D21CD}" destId="{88D03130-33FF-4274-AD51-D5A7550BEA02}" srcOrd="0" destOrd="0" presId="urn:microsoft.com/office/officeart/2008/layout/LinedList"/>
    <dgm:cxn modelId="{01E8EB49-33E6-4220-8691-5C5A3E89551F}" type="presOf" srcId="{A6B5ACA1-B28C-4F23-86A9-523F76F871ED}" destId="{1E0DF5E4-8522-48E5-B141-7DEA27AF767A}" srcOrd="0" destOrd="0" presId="urn:microsoft.com/office/officeart/2008/layout/LinedList"/>
    <dgm:cxn modelId="{D29AF055-FC73-4FE5-B026-869F57074641}" type="presOf" srcId="{8D52B467-8BBE-4708-92B8-BCD33987B35D}" destId="{4D446D2B-873D-4C20-998D-8AC95EAF8B88}" srcOrd="0" destOrd="0" presId="urn:microsoft.com/office/officeart/2008/layout/LinedList"/>
    <dgm:cxn modelId="{1040639D-F846-4496-BCD2-CCCAFA88D6E1}" type="presOf" srcId="{5B48DCA7-F50A-49F8-8DCC-2D1C145123DC}" destId="{A716FD90-BE95-44CF-A024-F7B34456184F}" srcOrd="0" destOrd="0" presId="urn:microsoft.com/office/officeart/2008/layout/LinedList"/>
    <dgm:cxn modelId="{2DBA30A9-743D-4BCE-BF6B-8BC8D6594AE6}" srcId="{5B48DCA7-F50A-49F8-8DCC-2D1C145123DC}" destId="{3A4D50D1-0CA9-42FB-A831-56E9946D21CD}" srcOrd="0" destOrd="0" parTransId="{CBBF8B83-744E-4445-948A-B2669D5BA40C}" sibTransId="{3777A9CC-CF3A-4CF2-8F06-95E4F749BEAD}"/>
    <dgm:cxn modelId="{46017DAE-DF51-4474-885B-A8D470A8F69B}" srcId="{5B48DCA7-F50A-49F8-8DCC-2D1C145123DC}" destId="{A6B5ACA1-B28C-4F23-86A9-523F76F871ED}" srcOrd="1" destOrd="0" parTransId="{1142F56B-48E6-4693-8566-1B7C093A90E6}" sibTransId="{AC3F1DF0-6F8D-4F28-99F6-6201A5F30D29}"/>
    <dgm:cxn modelId="{FB825CCD-C98E-4682-AD1D-9765B93F399A}" type="presOf" srcId="{A0F89963-EDA1-489F-9A86-6C91733C8C5A}" destId="{FE00B979-92AA-4B64-A8DA-84BFCF5F24B2}" srcOrd="0" destOrd="0" presId="urn:microsoft.com/office/officeart/2008/layout/LinedList"/>
    <dgm:cxn modelId="{5F7068DA-F9DC-4411-A25A-7510772D108D}" srcId="{5B48DCA7-F50A-49F8-8DCC-2D1C145123DC}" destId="{A666926E-8E4D-4427-A35F-C39FF83C9044}" srcOrd="3" destOrd="0" parTransId="{C5CFBF28-2065-411E-8FB9-76C55F78190F}" sibTransId="{C53B3F57-0229-4722-810D-AABD95C4496D}"/>
    <dgm:cxn modelId="{21EF1F28-17BC-477B-8ED2-220AF22C9990}" type="presParOf" srcId="{A716FD90-BE95-44CF-A024-F7B34456184F}" destId="{C7664F0B-B27D-4A9A-8967-80D867EED816}" srcOrd="0" destOrd="0" presId="urn:microsoft.com/office/officeart/2008/layout/LinedList"/>
    <dgm:cxn modelId="{ED0D2445-071B-4E14-800D-F07A591EC7A6}" type="presParOf" srcId="{A716FD90-BE95-44CF-A024-F7B34456184F}" destId="{6F282353-48A1-46E3-9F47-A3E7984493DD}" srcOrd="1" destOrd="0" presId="urn:microsoft.com/office/officeart/2008/layout/LinedList"/>
    <dgm:cxn modelId="{11A3E7FF-EB88-4BD4-994F-0A35E455D464}" type="presParOf" srcId="{6F282353-48A1-46E3-9F47-A3E7984493DD}" destId="{88D03130-33FF-4274-AD51-D5A7550BEA02}" srcOrd="0" destOrd="0" presId="urn:microsoft.com/office/officeart/2008/layout/LinedList"/>
    <dgm:cxn modelId="{45634C79-9CAD-4987-BC60-EFD9FB006059}" type="presParOf" srcId="{6F282353-48A1-46E3-9F47-A3E7984493DD}" destId="{57DA5D42-9893-44CC-A481-29F720D26012}" srcOrd="1" destOrd="0" presId="urn:microsoft.com/office/officeart/2008/layout/LinedList"/>
    <dgm:cxn modelId="{DDB89DC1-8032-46A6-AC0A-6B1DF4837C62}" type="presParOf" srcId="{A716FD90-BE95-44CF-A024-F7B34456184F}" destId="{FDA86679-D495-4763-AC95-F001682C8CD3}" srcOrd="2" destOrd="0" presId="urn:microsoft.com/office/officeart/2008/layout/LinedList"/>
    <dgm:cxn modelId="{2AE06475-DB14-4B8B-8EF7-BCE0BEC8AE26}" type="presParOf" srcId="{A716FD90-BE95-44CF-A024-F7B34456184F}" destId="{13918AE3-A41C-4094-AB84-1F4B2B01370E}" srcOrd="3" destOrd="0" presId="urn:microsoft.com/office/officeart/2008/layout/LinedList"/>
    <dgm:cxn modelId="{C1CC8AA3-0C0E-44AB-AE96-310A338ABA62}" type="presParOf" srcId="{13918AE3-A41C-4094-AB84-1F4B2B01370E}" destId="{1E0DF5E4-8522-48E5-B141-7DEA27AF767A}" srcOrd="0" destOrd="0" presId="urn:microsoft.com/office/officeart/2008/layout/LinedList"/>
    <dgm:cxn modelId="{308A1051-0B2F-45A8-AD4E-755DB1BE1C2E}" type="presParOf" srcId="{13918AE3-A41C-4094-AB84-1F4B2B01370E}" destId="{89FE68BC-373E-4E1A-9EF4-40DB96521F7F}" srcOrd="1" destOrd="0" presId="urn:microsoft.com/office/officeart/2008/layout/LinedList"/>
    <dgm:cxn modelId="{1ADA69B3-FC61-4843-8D08-4864EAB74C48}" type="presParOf" srcId="{A716FD90-BE95-44CF-A024-F7B34456184F}" destId="{56B8C329-CC86-436E-A3DF-446A9CB5D848}" srcOrd="4" destOrd="0" presId="urn:microsoft.com/office/officeart/2008/layout/LinedList"/>
    <dgm:cxn modelId="{9D112B51-2B0D-43A4-8C8C-43791D134471}" type="presParOf" srcId="{A716FD90-BE95-44CF-A024-F7B34456184F}" destId="{6C563A8E-A135-4376-8212-7E7BAAD459AC}" srcOrd="5" destOrd="0" presId="urn:microsoft.com/office/officeart/2008/layout/LinedList"/>
    <dgm:cxn modelId="{C3F6B8FB-67F7-4B37-BA5F-90216F55D3AA}" type="presParOf" srcId="{6C563A8E-A135-4376-8212-7E7BAAD459AC}" destId="{FE00B979-92AA-4B64-A8DA-84BFCF5F24B2}" srcOrd="0" destOrd="0" presId="urn:microsoft.com/office/officeart/2008/layout/LinedList"/>
    <dgm:cxn modelId="{74926B21-E483-4739-A26C-E0CCBC278B39}" type="presParOf" srcId="{6C563A8E-A135-4376-8212-7E7BAAD459AC}" destId="{26535442-EF51-4382-8A43-FAC5274566E1}" srcOrd="1" destOrd="0" presId="urn:microsoft.com/office/officeart/2008/layout/LinedList"/>
    <dgm:cxn modelId="{9B7918E6-6424-40E9-A4A6-0101D22470D1}" type="presParOf" srcId="{A716FD90-BE95-44CF-A024-F7B34456184F}" destId="{8EB43D0D-35C9-4109-8501-85A4434C82BA}" srcOrd="6" destOrd="0" presId="urn:microsoft.com/office/officeart/2008/layout/LinedList"/>
    <dgm:cxn modelId="{7D3EE4E4-4C29-449F-AA47-019F0275FDF5}" type="presParOf" srcId="{A716FD90-BE95-44CF-A024-F7B34456184F}" destId="{DB30B801-7FBE-4C98-8E88-C32A6767064C}" srcOrd="7" destOrd="0" presId="urn:microsoft.com/office/officeart/2008/layout/LinedList"/>
    <dgm:cxn modelId="{BC7AE0E6-81A1-4463-9D77-072027C7B2F1}" type="presParOf" srcId="{DB30B801-7FBE-4C98-8E88-C32A6767064C}" destId="{03539FAA-33E6-45D6-811C-28B467A8D8D4}" srcOrd="0" destOrd="0" presId="urn:microsoft.com/office/officeart/2008/layout/LinedList"/>
    <dgm:cxn modelId="{DDB1B6F6-EF50-461E-9D21-00CC26B47151}" type="presParOf" srcId="{DB30B801-7FBE-4C98-8E88-C32A6767064C}" destId="{B12D1BDB-C4FF-41B8-BD4F-5764801DA550}" srcOrd="1" destOrd="0" presId="urn:microsoft.com/office/officeart/2008/layout/LinedList"/>
    <dgm:cxn modelId="{930845C6-7151-4BCB-8EEB-E00B34D6168C}" type="presParOf" srcId="{A716FD90-BE95-44CF-A024-F7B34456184F}" destId="{C2535F36-82B3-4191-ABC6-07C6388B1201}" srcOrd="8" destOrd="0" presId="urn:microsoft.com/office/officeart/2008/layout/LinedList"/>
    <dgm:cxn modelId="{F6E2D127-83A0-4EE6-BD1F-9A6B7BC136DD}" type="presParOf" srcId="{A716FD90-BE95-44CF-A024-F7B34456184F}" destId="{D2C033AF-E067-4226-96A7-3C54BC450BEC}" srcOrd="9" destOrd="0" presId="urn:microsoft.com/office/officeart/2008/layout/LinedList"/>
    <dgm:cxn modelId="{52FBBF12-B508-460C-8DCB-E4FEBF7EDB54}" type="presParOf" srcId="{D2C033AF-E067-4226-96A7-3C54BC450BEC}" destId="{4D446D2B-873D-4C20-998D-8AC95EAF8B88}" srcOrd="0" destOrd="0" presId="urn:microsoft.com/office/officeart/2008/layout/LinedList"/>
    <dgm:cxn modelId="{6F3EAFE9-EFFC-445E-9742-846DFC4DAADD}" type="presParOf" srcId="{D2C033AF-E067-4226-96A7-3C54BC450BEC}" destId="{B60981F3-3EAB-42C0-9E98-567D4C118A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46461-F93E-4BAD-8410-88B569BDCED4}" type="doc">
      <dgm:prSet loTypeId="urn:microsoft.com/office/officeart/2005/8/layout/matrix1" loCatId="matrix" qsTypeId="urn:microsoft.com/office/officeart/2005/8/quickstyle/simple4" qsCatId="simple" csTypeId="urn:microsoft.com/office/officeart/2005/8/colors/colorful5" csCatId="colorful" phldr="1"/>
      <dgm:spPr/>
      <dgm:t>
        <a:bodyPr/>
        <a:lstStyle/>
        <a:p>
          <a:endParaRPr lang="en-US"/>
        </a:p>
      </dgm:t>
    </dgm:pt>
    <dgm:pt modelId="{087FE437-2513-4F45-8E01-BBCFF03A11F8}">
      <dgm:prSet phldrT="[Text]"/>
      <dgm:spPr/>
      <dgm:t>
        <a:bodyPr/>
        <a:lstStyle/>
        <a:p>
          <a:r>
            <a:rPr lang="en-US" dirty="0"/>
            <a:t>Types of NoSQL Databases</a:t>
          </a:r>
        </a:p>
      </dgm:t>
    </dgm:pt>
    <dgm:pt modelId="{8471D2E5-D863-422F-9476-811B491A6849}" type="parTrans" cxnId="{B2102CCA-6DF4-4FD1-A223-0F6CE5F04456}">
      <dgm:prSet/>
      <dgm:spPr/>
      <dgm:t>
        <a:bodyPr/>
        <a:lstStyle/>
        <a:p>
          <a:endParaRPr lang="en-US"/>
        </a:p>
      </dgm:t>
    </dgm:pt>
    <dgm:pt modelId="{BBBF0E34-F86C-4B77-BB5B-15BBD047FD82}" type="sibTrans" cxnId="{B2102CCA-6DF4-4FD1-A223-0F6CE5F04456}">
      <dgm:prSet/>
      <dgm:spPr/>
      <dgm:t>
        <a:bodyPr/>
        <a:lstStyle/>
        <a:p>
          <a:endParaRPr lang="en-US"/>
        </a:p>
      </dgm:t>
    </dgm:pt>
    <dgm:pt modelId="{78A24FFD-1C5F-4D24-98D0-5CC6EF5B73B2}">
      <dgm:prSet/>
      <dgm:spPr/>
      <dgm:t>
        <a:bodyPr/>
        <a:lstStyle/>
        <a:p>
          <a:r>
            <a:rPr lang="en-US" dirty="0"/>
            <a:t>Document Databases – MongoDB, CouchDB</a:t>
          </a:r>
        </a:p>
      </dgm:t>
    </dgm:pt>
    <dgm:pt modelId="{4F17A699-335E-4DAA-A5B5-C888F3B94243}" type="parTrans" cxnId="{DC1883B0-327B-4230-8C54-FAAFF79321C9}">
      <dgm:prSet/>
      <dgm:spPr/>
      <dgm:t>
        <a:bodyPr/>
        <a:lstStyle/>
        <a:p>
          <a:endParaRPr lang="en-US"/>
        </a:p>
      </dgm:t>
    </dgm:pt>
    <dgm:pt modelId="{4AE471FE-5CBF-4107-B081-9E2A8FFB81E4}" type="sibTrans" cxnId="{DC1883B0-327B-4230-8C54-FAAFF79321C9}">
      <dgm:prSet/>
      <dgm:spPr/>
      <dgm:t>
        <a:bodyPr/>
        <a:lstStyle/>
        <a:p>
          <a:endParaRPr lang="en-US"/>
        </a:p>
      </dgm:t>
    </dgm:pt>
    <dgm:pt modelId="{B3E60D1F-117B-4EA7-BD95-6253FF04D6AA}">
      <dgm:prSet/>
      <dgm:spPr/>
      <dgm:t>
        <a:bodyPr/>
        <a:lstStyle/>
        <a:p>
          <a:r>
            <a:rPr lang="en-US" dirty="0"/>
            <a:t>Wide column stores – Bigtable, </a:t>
          </a:r>
          <a:r>
            <a:rPr lang="en-US" dirty="0" err="1"/>
            <a:t>Hbase</a:t>
          </a:r>
          <a:r>
            <a:rPr lang="en-US" dirty="0"/>
            <a:t>, Cassandra</a:t>
          </a:r>
        </a:p>
      </dgm:t>
    </dgm:pt>
    <dgm:pt modelId="{3A8FF78B-8903-4B25-B5AE-CDEC08860883}" type="parTrans" cxnId="{FAF6E71E-7B67-4862-8074-BD09ADC624EC}">
      <dgm:prSet/>
      <dgm:spPr/>
      <dgm:t>
        <a:bodyPr/>
        <a:lstStyle/>
        <a:p>
          <a:endParaRPr lang="en-US"/>
        </a:p>
      </dgm:t>
    </dgm:pt>
    <dgm:pt modelId="{51640D0A-31AD-4DD8-927F-C32CACA8AE40}" type="sibTrans" cxnId="{FAF6E71E-7B67-4862-8074-BD09ADC624EC}">
      <dgm:prSet/>
      <dgm:spPr/>
      <dgm:t>
        <a:bodyPr/>
        <a:lstStyle/>
        <a:p>
          <a:endParaRPr lang="en-US"/>
        </a:p>
      </dgm:t>
    </dgm:pt>
    <dgm:pt modelId="{CA3C1AA5-F13D-44F7-B322-66E39FCE61A1}">
      <dgm:prSet/>
      <dgm:spPr/>
      <dgm:t>
        <a:bodyPr/>
        <a:lstStyle/>
        <a:p>
          <a:r>
            <a:rPr lang="en-US" dirty="0"/>
            <a:t>Graph Databases – Neo4j, </a:t>
          </a:r>
          <a:r>
            <a:rPr lang="en-US" dirty="0" err="1"/>
            <a:t>GraphDB</a:t>
          </a:r>
          <a:endParaRPr lang="en-US" dirty="0"/>
        </a:p>
      </dgm:t>
    </dgm:pt>
    <dgm:pt modelId="{37D47D1F-A106-4D81-A079-7BD5E4C28647}" type="parTrans" cxnId="{3161F358-715F-4616-97D5-9BA54B7F4263}">
      <dgm:prSet/>
      <dgm:spPr/>
      <dgm:t>
        <a:bodyPr/>
        <a:lstStyle/>
        <a:p>
          <a:endParaRPr lang="en-US"/>
        </a:p>
      </dgm:t>
    </dgm:pt>
    <dgm:pt modelId="{D96F38E3-053E-4DEB-A768-F3006E55249B}" type="sibTrans" cxnId="{3161F358-715F-4616-97D5-9BA54B7F4263}">
      <dgm:prSet/>
      <dgm:spPr/>
      <dgm:t>
        <a:bodyPr/>
        <a:lstStyle/>
        <a:p>
          <a:endParaRPr lang="en-US"/>
        </a:p>
      </dgm:t>
    </dgm:pt>
    <dgm:pt modelId="{19A900F1-E346-4C19-9574-619739F197B5}">
      <dgm:prSet/>
      <dgm:spPr/>
      <dgm:t>
        <a:bodyPr/>
        <a:lstStyle/>
        <a:p>
          <a:r>
            <a:rPr lang="en-US" dirty="0"/>
            <a:t>Key-value stores – Dynamo, Oracle NoSQL DB</a:t>
          </a:r>
        </a:p>
      </dgm:t>
    </dgm:pt>
    <dgm:pt modelId="{7CAB7DCE-BB20-4B27-8A6A-4EE178AC414E}" type="sibTrans" cxnId="{A6CF0FD5-2BBD-4442-8DD7-B3C79E26C24C}">
      <dgm:prSet/>
      <dgm:spPr/>
      <dgm:t>
        <a:bodyPr/>
        <a:lstStyle/>
        <a:p>
          <a:endParaRPr lang="en-US"/>
        </a:p>
      </dgm:t>
    </dgm:pt>
    <dgm:pt modelId="{61DE7E65-5128-42F7-A9FE-FCB518D37F5A}" type="parTrans" cxnId="{A6CF0FD5-2BBD-4442-8DD7-B3C79E26C24C}">
      <dgm:prSet/>
      <dgm:spPr/>
      <dgm:t>
        <a:bodyPr/>
        <a:lstStyle/>
        <a:p>
          <a:endParaRPr lang="en-US"/>
        </a:p>
      </dgm:t>
    </dgm:pt>
    <dgm:pt modelId="{84FCE1AD-AC65-4BA4-934B-EF2E6CD66935}" type="pres">
      <dgm:prSet presAssocID="{44946461-F93E-4BAD-8410-88B569BDCED4}" presName="diagram" presStyleCnt="0">
        <dgm:presLayoutVars>
          <dgm:chMax val="1"/>
          <dgm:dir/>
          <dgm:animLvl val="ctr"/>
          <dgm:resizeHandles val="exact"/>
        </dgm:presLayoutVars>
      </dgm:prSet>
      <dgm:spPr/>
    </dgm:pt>
    <dgm:pt modelId="{CAE2AF2F-7F0D-4985-B04C-9C55653677C1}" type="pres">
      <dgm:prSet presAssocID="{44946461-F93E-4BAD-8410-88B569BDCED4}" presName="matrix" presStyleCnt="0"/>
      <dgm:spPr/>
    </dgm:pt>
    <dgm:pt modelId="{BB6C581B-AAB6-431A-A720-A27048460389}" type="pres">
      <dgm:prSet presAssocID="{44946461-F93E-4BAD-8410-88B569BDCED4}" presName="tile1" presStyleLbl="node1" presStyleIdx="0" presStyleCnt="4"/>
      <dgm:spPr/>
    </dgm:pt>
    <dgm:pt modelId="{AFD7B511-59BA-43D7-BCB6-A706E1F09A01}" type="pres">
      <dgm:prSet presAssocID="{44946461-F93E-4BAD-8410-88B569BDCED4}" presName="tile1text" presStyleLbl="node1" presStyleIdx="0" presStyleCnt="4">
        <dgm:presLayoutVars>
          <dgm:chMax val="0"/>
          <dgm:chPref val="0"/>
          <dgm:bulletEnabled val="1"/>
        </dgm:presLayoutVars>
      </dgm:prSet>
      <dgm:spPr/>
    </dgm:pt>
    <dgm:pt modelId="{26BC9E7D-32CA-439D-916A-DDD66FFB2E3C}" type="pres">
      <dgm:prSet presAssocID="{44946461-F93E-4BAD-8410-88B569BDCED4}" presName="tile2" presStyleLbl="node1" presStyleIdx="1" presStyleCnt="4"/>
      <dgm:spPr/>
    </dgm:pt>
    <dgm:pt modelId="{FBD0FBD2-7AD6-4009-8244-4EF7426E6A72}" type="pres">
      <dgm:prSet presAssocID="{44946461-F93E-4BAD-8410-88B569BDCED4}" presName="tile2text" presStyleLbl="node1" presStyleIdx="1" presStyleCnt="4">
        <dgm:presLayoutVars>
          <dgm:chMax val="0"/>
          <dgm:chPref val="0"/>
          <dgm:bulletEnabled val="1"/>
        </dgm:presLayoutVars>
      </dgm:prSet>
      <dgm:spPr/>
    </dgm:pt>
    <dgm:pt modelId="{768DB526-1289-43C2-A48B-81D61F7825C2}" type="pres">
      <dgm:prSet presAssocID="{44946461-F93E-4BAD-8410-88B569BDCED4}" presName="tile3" presStyleLbl="node1" presStyleIdx="2" presStyleCnt="4"/>
      <dgm:spPr/>
    </dgm:pt>
    <dgm:pt modelId="{78878B35-7B90-40C1-9454-4C3E4C8AC9A2}" type="pres">
      <dgm:prSet presAssocID="{44946461-F93E-4BAD-8410-88B569BDCED4}" presName="tile3text" presStyleLbl="node1" presStyleIdx="2" presStyleCnt="4">
        <dgm:presLayoutVars>
          <dgm:chMax val="0"/>
          <dgm:chPref val="0"/>
          <dgm:bulletEnabled val="1"/>
        </dgm:presLayoutVars>
      </dgm:prSet>
      <dgm:spPr/>
    </dgm:pt>
    <dgm:pt modelId="{186C78F4-C593-41E0-A8DE-4CDEA891B4BB}" type="pres">
      <dgm:prSet presAssocID="{44946461-F93E-4BAD-8410-88B569BDCED4}" presName="tile4" presStyleLbl="node1" presStyleIdx="3" presStyleCnt="4"/>
      <dgm:spPr/>
    </dgm:pt>
    <dgm:pt modelId="{2FEB3493-5D53-4F86-A347-23C6DE2C1B41}" type="pres">
      <dgm:prSet presAssocID="{44946461-F93E-4BAD-8410-88B569BDCED4}" presName="tile4text" presStyleLbl="node1" presStyleIdx="3" presStyleCnt="4">
        <dgm:presLayoutVars>
          <dgm:chMax val="0"/>
          <dgm:chPref val="0"/>
          <dgm:bulletEnabled val="1"/>
        </dgm:presLayoutVars>
      </dgm:prSet>
      <dgm:spPr/>
    </dgm:pt>
    <dgm:pt modelId="{0D4BEBF8-0B29-4622-B447-4D3249FFA9C5}" type="pres">
      <dgm:prSet presAssocID="{44946461-F93E-4BAD-8410-88B569BDCED4}" presName="centerTile" presStyleLbl="fgShp" presStyleIdx="0" presStyleCnt="1">
        <dgm:presLayoutVars>
          <dgm:chMax val="0"/>
          <dgm:chPref val="0"/>
        </dgm:presLayoutVars>
      </dgm:prSet>
      <dgm:spPr/>
    </dgm:pt>
  </dgm:ptLst>
  <dgm:cxnLst>
    <dgm:cxn modelId="{3EE95204-72BF-4C12-B921-172FA23E4E03}" type="presOf" srcId="{CA3C1AA5-F13D-44F7-B322-66E39FCE61A1}" destId="{2FEB3493-5D53-4F86-A347-23C6DE2C1B41}" srcOrd="1" destOrd="0" presId="urn:microsoft.com/office/officeart/2005/8/layout/matrix1"/>
    <dgm:cxn modelId="{3AB0A618-BE17-461D-937D-5EC9FC6897D0}" type="presOf" srcId="{B3E60D1F-117B-4EA7-BD95-6253FF04D6AA}" destId="{768DB526-1289-43C2-A48B-81D61F7825C2}" srcOrd="0" destOrd="0" presId="urn:microsoft.com/office/officeart/2005/8/layout/matrix1"/>
    <dgm:cxn modelId="{FAF6E71E-7B67-4862-8074-BD09ADC624EC}" srcId="{087FE437-2513-4F45-8E01-BBCFF03A11F8}" destId="{B3E60D1F-117B-4EA7-BD95-6253FF04D6AA}" srcOrd="2" destOrd="0" parTransId="{3A8FF78B-8903-4B25-B5AE-CDEC08860883}" sibTransId="{51640D0A-31AD-4DD8-927F-C32CACA8AE40}"/>
    <dgm:cxn modelId="{60F29F22-9193-494E-82C0-B9E7F3D8D512}" type="presOf" srcId="{78A24FFD-1C5F-4D24-98D0-5CC6EF5B73B2}" destId="{FBD0FBD2-7AD6-4009-8244-4EF7426E6A72}" srcOrd="1" destOrd="0" presId="urn:microsoft.com/office/officeart/2005/8/layout/matrix1"/>
    <dgm:cxn modelId="{00E6D443-FAE3-466F-9D2D-86B4073C3EC6}" type="presOf" srcId="{78A24FFD-1C5F-4D24-98D0-5CC6EF5B73B2}" destId="{26BC9E7D-32CA-439D-916A-DDD66FFB2E3C}" srcOrd="0" destOrd="0" presId="urn:microsoft.com/office/officeart/2005/8/layout/matrix1"/>
    <dgm:cxn modelId="{5E90BE4D-66A1-478A-A7B7-86593258C8FF}" type="presOf" srcId="{19A900F1-E346-4C19-9574-619739F197B5}" destId="{BB6C581B-AAB6-431A-A720-A27048460389}" srcOrd="0" destOrd="0" presId="urn:microsoft.com/office/officeart/2005/8/layout/matrix1"/>
    <dgm:cxn modelId="{3161F358-715F-4616-97D5-9BA54B7F4263}" srcId="{087FE437-2513-4F45-8E01-BBCFF03A11F8}" destId="{CA3C1AA5-F13D-44F7-B322-66E39FCE61A1}" srcOrd="3" destOrd="0" parTransId="{37D47D1F-A106-4D81-A079-7BD5E4C28647}" sibTransId="{D96F38E3-053E-4DEB-A768-F3006E55249B}"/>
    <dgm:cxn modelId="{A42FEE7E-540A-4D11-91E9-9093C73BDC9A}" type="presOf" srcId="{B3E60D1F-117B-4EA7-BD95-6253FF04D6AA}" destId="{78878B35-7B90-40C1-9454-4C3E4C8AC9A2}" srcOrd="1" destOrd="0" presId="urn:microsoft.com/office/officeart/2005/8/layout/matrix1"/>
    <dgm:cxn modelId="{B41102A8-C1FD-4B80-9684-81B59B63B212}" type="presOf" srcId="{19A900F1-E346-4C19-9574-619739F197B5}" destId="{AFD7B511-59BA-43D7-BCB6-A706E1F09A01}" srcOrd="1" destOrd="0" presId="urn:microsoft.com/office/officeart/2005/8/layout/matrix1"/>
    <dgm:cxn modelId="{DC1883B0-327B-4230-8C54-FAAFF79321C9}" srcId="{087FE437-2513-4F45-8E01-BBCFF03A11F8}" destId="{78A24FFD-1C5F-4D24-98D0-5CC6EF5B73B2}" srcOrd="1" destOrd="0" parTransId="{4F17A699-335E-4DAA-A5B5-C888F3B94243}" sibTransId="{4AE471FE-5CBF-4107-B081-9E2A8FFB81E4}"/>
    <dgm:cxn modelId="{AFB9A7B1-7A60-456F-96C6-ED1AE682D6CB}" type="presOf" srcId="{44946461-F93E-4BAD-8410-88B569BDCED4}" destId="{84FCE1AD-AC65-4BA4-934B-EF2E6CD66935}" srcOrd="0" destOrd="0" presId="urn:microsoft.com/office/officeart/2005/8/layout/matrix1"/>
    <dgm:cxn modelId="{B2102CCA-6DF4-4FD1-A223-0F6CE5F04456}" srcId="{44946461-F93E-4BAD-8410-88B569BDCED4}" destId="{087FE437-2513-4F45-8E01-BBCFF03A11F8}" srcOrd="0" destOrd="0" parTransId="{8471D2E5-D863-422F-9476-811B491A6849}" sibTransId="{BBBF0E34-F86C-4B77-BB5B-15BBD047FD82}"/>
    <dgm:cxn modelId="{CF545ED2-4183-4269-A4E5-8A7EE22ACB0C}" type="presOf" srcId="{087FE437-2513-4F45-8E01-BBCFF03A11F8}" destId="{0D4BEBF8-0B29-4622-B447-4D3249FFA9C5}" srcOrd="0" destOrd="0" presId="urn:microsoft.com/office/officeart/2005/8/layout/matrix1"/>
    <dgm:cxn modelId="{A6CF0FD5-2BBD-4442-8DD7-B3C79E26C24C}" srcId="{087FE437-2513-4F45-8E01-BBCFF03A11F8}" destId="{19A900F1-E346-4C19-9574-619739F197B5}" srcOrd="0" destOrd="0" parTransId="{61DE7E65-5128-42F7-A9FE-FCB518D37F5A}" sibTransId="{7CAB7DCE-BB20-4B27-8A6A-4EE178AC414E}"/>
    <dgm:cxn modelId="{03AA51E0-9EAD-40BF-A3AB-3DF18813C93E}" type="presOf" srcId="{CA3C1AA5-F13D-44F7-B322-66E39FCE61A1}" destId="{186C78F4-C593-41E0-A8DE-4CDEA891B4BB}" srcOrd="0" destOrd="0" presId="urn:microsoft.com/office/officeart/2005/8/layout/matrix1"/>
    <dgm:cxn modelId="{876937B8-C125-4BB4-A358-AA9B2DB639C9}" type="presParOf" srcId="{84FCE1AD-AC65-4BA4-934B-EF2E6CD66935}" destId="{CAE2AF2F-7F0D-4985-B04C-9C55653677C1}" srcOrd="0" destOrd="0" presId="urn:microsoft.com/office/officeart/2005/8/layout/matrix1"/>
    <dgm:cxn modelId="{59359991-A738-46C1-B40F-A4CB6F3C830E}" type="presParOf" srcId="{CAE2AF2F-7F0D-4985-B04C-9C55653677C1}" destId="{BB6C581B-AAB6-431A-A720-A27048460389}" srcOrd="0" destOrd="0" presId="urn:microsoft.com/office/officeart/2005/8/layout/matrix1"/>
    <dgm:cxn modelId="{A802F914-F71E-457F-AD5E-6991BA05A0E7}" type="presParOf" srcId="{CAE2AF2F-7F0D-4985-B04C-9C55653677C1}" destId="{AFD7B511-59BA-43D7-BCB6-A706E1F09A01}" srcOrd="1" destOrd="0" presId="urn:microsoft.com/office/officeart/2005/8/layout/matrix1"/>
    <dgm:cxn modelId="{4AAD9E6C-5A65-46D9-A6C7-30E19E49A1C4}" type="presParOf" srcId="{CAE2AF2F-7F0D-4985-B04C-9C55653677C1}" destId="{26BC9E7D-32CA-439D-916A-DDD66FFB2E3C}" srcOrd="2" destOrd="0" presId="urn:microsoft.com/office/officeart/2005/8/layout/matrix1"/>
    <dgm:cxn modelId="{3D683E3B-C321-4AFA-9A54-B4DCAF3DAD6D}" type="presParOf" srcId="{CAE2AF2F-7F0D-4985-B04C-9C55653677C1}" destId="{FBD0FBD2-7AD6-4009-8244-4EF7426E6A72}" srcOrd="3" destOrd="0" presId="urn:microsoft.com/office/officeart/2005/8/layout/matrix1"/>
    <dgm:cxn modelId="{543813E8-F219-4019-B986-F803143D8934}" type="presParOf" srcId="{CAE2AF2F-7F0D-4985-B04C-9C55653677C1}" destId="{768DB526-1289-43C2-A48B-81D61F7825C2}" srcOrd="4" destOrd="0" presId="urn:microsoft.com/office/officeart/2005/8/layout/matrix1"/>
    <dgm:cxn modelId="{6DFAA8C1-E431-4D9B-8550-0DCC5F316BF5}" type="presParOf" srcId="{CAE2AF2F-7F0D-4985-B04C-9C55653677C1}" destId="{78878B35-7B90-40C1-9454-4C3E4C8AC9A2}" srcOrd="5" destOrd="0" presId="urn:microsoft.com/office/officeart/2005/8/layout/matrix1"/>
    <dgm:cxn modelId="{80F2D795-FDA8-498E-B490-A37763498544}" type="presParOf" srcId="{CAE2AF2F-7F0D-4985-B04C-9C55653677C1}" destId="{186C78F4-C593-41E0-A8DE-4CDEA891B4BB}" srcOrd="6" destOrd="0" presId="urn:microsoft.com/office/officeart/2005/8/layout/matrix1"/>
    <dgm:cxn modelId="{942BAD24-805F-48BA-B8C5-5029D1A2BED9}" type="presParOf" srcId="{CAE2AF2F-7F0D-4985-B04C-9C55653677C1}" destId="{2FEB3493-5D53-4F86-A347-23C6DE2C1B41}" srcOrd="7" destOrd="0" presId="urn:microsoft.com/office/officeart/2005/8/layout/matrix1"/>
    <dgm:cxn modelId="{B5395617-27A0-476A-AB1A-221BBF0254D1}" type="presParOf" srcId="{84FCE1AD-AC65-4BA4-934B-EF2E6CD66935}" destId="{0D4BEBF8-0B29-4622-B447-4D3249FFA9C5}"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48DCA7-F50A-49F8-8DCC-2D1C145123D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6B5ACA1-B28C-4F23-86A9-523F76F871ED}">
      <dgm:prSet/>
      <dgm:spPr/>
      <dgm:t>
        <a:bodyPr/>
        <a:lstStyle/>
        <a:p>
          <a:r>
            <a:rPr lang="en-US" b="0" i="0" dirty="0"/>
            <a:t>A storage system born out of our need for a highly reliable, ultra-scalable key/value database</a:t>
          </a:r>
          <a:endParaRPr lang="en-US" dirty="0"/>
        </a:p>
      </dgm:t>
    </dgm:pt>
    <dgm:pt modelId="{1142F56B-48E6-4693-8566-1B7C093A90E6}" type="parTrans" cxnId="{46017DAE-DF51-4474-885B-A8D470A8F69B}">
      <dgm:prSet/>
      <dgm:spPr/>
      <dgm:t>
        <a:bodyPr/>
        <a:lstStyle/>
        <a:p>
          <a:endParaRPr lang="en-US"/>
        </a:p>
      </dgm:t>
    </dgm:pt>
    <dgm:pt modelId="{AC3F1DF0-6F8D-4F28-99F6-6201A5F30D29}" type="sibTrans" cxnId="{46017DAE-DF51-4474-885B-A8D470A8F69B}">
      <dgm:prSet/>
      <dgm:spPr/>
      <dgm:t>
        <a:bodyPr/>
        <a:lstStyle/>
        <a:p>
          <a:endParaRPr lang="en-US"/>
        </a:p>
      </dgm:t>
    </dgm:pt>
    <dgm:pt modelId="{A0F89963-EDA1-489F-9A86-6C91733C8C5A}">
      <dgm:prSet/>
      <dgm:spPr/>
      <dgm:t>
        <a:bodyPr/>
        <a:lstStyle/>
        <a:p>
          <a:r>
            <a:rPr lang="en-US" b="0" i="0" dirty="0"/>
            <a:t>Targeted at use cases were core to the Amazon e-commerce operation, such as the shopping cart and session service</a:t>
          </a:r>
          <a:endParaRPr lang="en-US" dirty="0"/>
        </a:p>
      </dgm:t>
    </dgm:pt>
    <dgm:pt modelId="{151CFA68-F5E5-4D15-8049-44DDAFB1B875}" type="parTrans" cxnId="{305C3610-AE13-4612-ABC6-FD4671D803CE}">
      <dgm:prSet/>
      <dgm:spPr/>
      <dgm:t>
        <a:bodyPr/>
        <a:lstStyle/>
        <a:p>
          <a:endParaRPr lang="en-US"/>
        </a:p>
      </dgm:t>
    </dgm:pt>
    <dgm:pt modelId="{A7E67463-FCAF-4EB2-A1EF-BE058BF8F440}" type="sibTrans" cxnId="{305C3610-AE13-4612-ABC6-FD4671D803CE}">
      <dgm:prSet/>
      <dgm:spPr/>
      <dgm:t>
        <a:bodyPr/>
        <a:lstStyle/>
        <a:p>
          <a:endParaRPr lang="en-US"/>
        </a:p>
      </dgm:t>
    </dgm:pt>
    <dgm:pt modelId="{38178AAC-97F8-4A2F-88B7-16D9D0085322}">
      <dgm:prSet/>
      <dgm:spPr/>
      <dgm:t>
        <a:bodyPr/>
        <a:lstStyle/>
        <a:p>
          <a:r>
            <a:rPr lang="en-US" b="0" i="0" dirty="0"/>
            <a:t>Ability to scale infrastructure incrementally to accommodate growth in request rates or dataset sizes</a:t>
          </a:r>
          <a:endParaRPr lang="en-US" dirty="0"/>
        </a:p>
      </dgm:t>
    </dgm:pt>
    <dgm:pt modelId="{613BB93F-2762-4295-8E52-DFEBF53E545D}" type="parTrans" cxnId="{1F7ACAC3-A38D-4582-99AF-F45572FF4573}">
      <dgm:prSet/>
      <dgm:spPr/>
      <dgm:t>
        <a:bodyPr/>
        <a:lstStyle/>
        <a:p>
          <a:endParaRPr lang="en-US"/>
        </a:p>
      </dgm:t>
    </dgm:pt>
    <dgm:pt modelId="{13A38CE1-ADA1-49D4-ADC8-2DA4ECCEABEA}" type="sibTrans" cxnId="{1F7ACAC3-A38D-4582-99AF-F45572FF4573}">
      <dgm:prSet/>
      <dgm:spPr/>
      <dgm:t>
        <a:bodyPr/>
        <a:lstStyle/>
        <a:p>
          <a:endParaRPr lang="en-US"/>
        </a:p>
      </dgm:t>
    </dgm:pt>
    <dgm:pt modelId="{BB01E666-159E-43B6-BBE2-D70EB2C63A59}">
      <dgm:prSet/>
      <dgm:spPr/>
      <dgm:t>
        <a:bodyPr/>
        <a:lstStyle/>
        <a:p>
          <a:r>
            <a:rPr lang="en-US" dirty="0"/>
            <a:t>Predictability of performance – provided acceptable performance for virtually every customer</a:t>
          </a:r>
        </a:p>
      </dgm:t>
    </dgm:pt>
    <dgm:pt modelId="{87798245-8674-4B0B-B28C-334A9215D729}" type="parTrans" cxnId="{6F051CD6-AE55-4282-90CE-6720E560C830}">
      <dgm:prSet/>
      <dgm:spPr/>
      <dgm:t>
        <a:bodyPr/>
        <a:lstStyle/>
        <a:p>
          <a:endParaRPr lang="en-US"/>
        </a:p>
      </dgm:t>
    </dgm:pt>
    <dgm:pt modelId="{FD1A8C3E-0101-44E0-90CA-C5E921D92F29}" type="sibTrans" cxnId="{6F051CD6-AE55-4282-90CE-6720E560C830}">
      <dgm:prSet/>
      <dgm:spPr/>
      <dgm:t>
        <a:bodyPr/>
        <a:lstStyle/>
        <a:p>
          <a:endParaRPr lang="en-US"/>
        </a:p>
      </dgm:t>
    </dgm:pt>
    <dgm:pt modelId="{A716FD90-BE95-44CF-A024-F7B34456184F}" type="pres">
      <dgm:prSet presAssocID="{5B48DCA7-F50A-49F8-8DCC-2D1C145123DC}" presName="vert0" presStyleCnt="0">
        <dgm:presLayoutVars>
          <dgm:dir/>
          <dgm:animOne val="branch"/>
          <dgm:animLvl val="lvl"/>
        </dgm:presLayoutVars>
      </dgm:prSet>
      <dgm:spPr/>
    </dgm:pt>
    <dgm:pt modelId="{FDA86679-D495-4763-AC95-F001682C8CD3}" type="pres">
      <dgm:prSet presAssocID="{A6B5ACA1-B28C-4F23-86A9-523F76F871ED}" presName="thickLine" presStyleLbl="alignNode1" presStyleIdx="0" presStyleCnt="4"/>
      <dgm:spPr/>
    </dgm:pt>
    <dgm:pt modelId="{13918AE3-A41C-4094-AB84-1F4B2B01370E}" type="pres">
      <dgm:prSet presAssocID="{A6B5ACA1-B28C-4F23-86A9-523F76F871ED}" presName="horz1" presStyleCnt="0"/>
      <dgm:spPr/>
    </dgm:pt>
    <dgm:pt modelId="{1E0DF5E4-8522-48E5-B141-7DEA27AF767A}" type="pres">
      <dgm:prSet presAssocID="{A6B5ACA1-B28C-4F23-86A9-523F76F871ED}" presName="tx1" presStyleLbl="revTx" presStyleIdx="0" presStyleCnt="4"/>
      <dgm:spPr/>
    </dgm:pt>
    <dgm:pt modelId="{89FE68BC-373E-4E1A-9EF4-40DB96521F7F}" type="pres">
      <dgm:prSet presAssocID="{A6B5ACA1-B28C-4F23-86A9-523F76F871ED}" presName="vert1" presStyleCnt="0"/>
      <dgm:spPr/>
    </dgm:pt>
    <dgm:pt modelId="{56B8C329-CC86-436E-A3DF-446A9CB5D848}" type="pres">
      <dgm:prSet presAssocID="{A0F89963-EDA1-489F-9A86-6C91733C8C5A}" presName="thickLine" presStyleLbl="alignNode1" presStyleIdx="1" presStyleCnt="4"/>
      <dgm:spPr/>
    </dgm:pt>
    <dgm:pt modelId="{6C563A8E-A135-4376-8212-7E7BAAD459AC}" type="pres">
      <dgm:prSet presAssocID="{A0F89963-EDA1-489F-9A86-6C91733C8C5A}" presName="horz1" presStyleCnt="0"/>
      <dgm:spPr/>
    </dgm:pt>
    <dgm:pt modelId="{FE00B979-92AA-4B64-A8DA-84BFCF5F24B2}" type="pres">
      <dgm:prSet presAssocID="{A0F89963-EDA1-489F-9A86-6C91733C8C5A}" presName="tx1" presStyleLbl="revTx" presStyleIdx="1" presStyleCnt="4"/>
      <dgm:spPr/>
    </dgm:pt>
    <dgm:pt modelId="{26535442-EF51-4382-8A43-FAC5274566E1}" type="pres">
      <dgm:prSet presAssocID="{A0F89963-EDA1-489F-9A86-6C91733C8C5A}" presName="vert1" presStyleCnt="0"/>
      <dgm:spPr/>
    </dgm:pt>
    <dgm:pt modelId="{4CCE83C8-9584-474F-9614-A8DDE00A7861}" type="pres">
      <dgm:prSet presAssocID="{38178AAC-97F8-4A2F-88B7-16D9D0085322}" presName="thickLine" presStyleLbl="alignNode1" presStyleIdx="2" presStyleCnt="4"/>
      <dgm:spPr/>
    </dgm:pt>
    <dgm:pt modelId="{0D838A6A-93CA-47E8-ABAE-69334FF54A8D}" type="pres">
      <dgm:prSet presAssocID="{38178AAC-97F8-4A2F-88B7-16D9D0085322}" presName="horz1" presStyleCnt="0"/>
      <dgm:spPr/>
    </dgm:pt>
    <dgm:pt modelId="{C1EFECD7-DD51-4C33-999A-CACE06B117BD}" type="pres">
      <dgm:prSet presAssocID="{38178AAC-97F8-4A2F-88B7-16D9D0085322}" presName="tx1" presStyleLbl="revTx" presStyleIdx="2" presStyleCnt="4"/>
      <dgm:spPr/>
    </dgm:pt>
    <dgm:pt modelId="{2433F4CE-5A9A-4492-B6CF-38B961BA384B}" type="pres">
      <dgm:prSet presAssocID="{38178AAC-97F8-4A2F-88B7-16D9D0085322}" presName="vert1" presStyleCnt="0"/>
      <dgm:spPr/>
    </dgm:pt>
    <dgm:pt modelId="{F3C235C2-3B01-456A-95AF-D08DFF591648}" type="pres">
      <dgm:prSet presAssocID="{BB01E666-159E-43B6-BBE2-D70EB2C63A59}" presName="thickLine" presStyleLbl="alignNode1" presStyleIdx="3" presStyleCnt="4"/>
      <dgm:spPr/>
    </dgm:pt>
    <dgm:pt modelId="{BBAE64ED-4F9A-4C77-BEB9-BDEA1FB4BDA9}" type="pres">
      <dgm:prSet presAssocID="{BB01E666-159E-43B6-BBE2-D70EB2C63A59}" presName="horz1" presStyleCnt="0"/>
      <dgm:spPr/>
    </dgm:pt>
    <dgm:pt modelId="{8E3F0A5A-B6AA-4447-9340-F182CEB9C9A5}" type="pres">
      <dgm:prSet presAssocID="{BB01E666-159E-43B6-BBE2-D70EB2C63A59}" presName="tx1" presStyleLbl="revTx" presStyleIdx="3" presStyleCnt="4"/>
      <dgm:spPr/>
    </dgm:pt>
    <dgm:pt modelId="{4843EDBA-8C25-4ED2-8500-DA596A9A9E60}" type="pres">
      <dgm:prSet presAssocID="{BB01E666-159E-43B6-BBE2-D70EB2C63A59}" presName="vert1" presStyleCnt="0"/>
      <dgm:spPr/>
    </dgm:pt>
  </dgm:ptLst>
  <dgm:cxnLst>
    <dgm:cxn modelId="{FF0E5E08-D94A-446E-8E11-83B8DC25BDE4}" type="presOf" srcId="{5B48DCA7-F50A-49F8-8DCC-2D1C145123DC}" destId="{A716FD90-BE95-44CF-A024-F7B34456184F}" srcOrd="0" destOrd="0" presId="urn:microsoft.com/office/officeart/2008/layout/LinedList"/>
    <dgm:cxn modelId="{305C3610-AE13-4612-ABC6-FD4671D803CE}" srcId="{5B48DCA7-F50A-49F8-8DCC-2D1C145123DC}" destId="{A0F89963-EDA1-489F-9A86-6C91733C8C5A}" srcOrd="1" destOrd="0" parTransId="{151CFA68-F5E5-4D15-8049-44DDAFB1B875}" sibTransId="{A7E67463-FCAF-4EB2-A1EF-BE058BF8F440}"/>
    <dgm:cxn modelId="{C473DD77-7CA7-4EDF-93C6-1A1E0A3BE501}" type="presOf" srcId="{A6B5ACA1-B28C-4F23-86A9-523F76F871ED}" destId="{1E0DF5E4-8522-48E5-B141-7DEA27AF767A}" srcOrd="0" destOrd="0" presId="urn:microsoft.com/office/officeart/2008/layout/LinedList"/>
    <dgm:cxn modelId="{C6FBDB7E-CA65-4172-9F51-460A5F0D052E}" type="presOf" srcId="{A0F89963-EDA1-489F-9A86-6C91733C8C5A}" destId="{FE00B979-92AA-4B64-A8DA-84BFCF5F24B2}" srcOrd="0" destOrd="0" presId="urn:microsoft.com/office/officeart/2008/layout/LinedList"/>
    <dgm:cxn modelId="{46017DAE-DF51-4474-885B-A8D470A8F69B}" srcId="{5B48DCA7-F50A-49F8-8DCC-2D1C145123DC}" destId="{A6B5ACA1-B28C-4F23-86A9-523F76F871ED}" srcOrd="0" destOrd="0" parTransId="{1142F56B-48E6-4693-8566-1B7C093A90E6}" sibTransId="{AC3F1DF0-6F8D-4F28-99F6-6201A5F30D29}"/>
    <dgm:cxn modelId="{5A4F3EB4-BF04-4BC6-BFAD-84943C462515}" type="presOf" srcId="{BB01E666-159E-43B6-BBE2-D70EB2C63A59}" destId="{8E3F0A5A-B6AA-4447-9340-F182CEB9C9A5}" srcOrd="0" destOrd="0" presId="urn:microsoft.com/office/officeart/2008/layout/LinedList"/>
    <dgm:cxn modelId="{1F7ACAC3-A38D-4582-99AF-F45572FF4573}" srcId="{5B48DCA7-F50A-49F8-8DCC-2D1C145123DC}" destId="{38178AAC-97F8-4A2F-88B7-16D9D0085322}" srcOrd="2" destOrd="0" parTransId="{613BB93F-2762-4295-8E52-DFEBF53E545D}" sibTransId="{13A38CE1-ADA1-49D4-ADC8-2DA4ECCEABEA}"/>
    <dgm:cxn modelId="{CB57F5CE-96CC-45D2-8544-F6E21C18DCC9}" type="presOf" srcId="{38178AAC-97F8-4A2F-88B7-16D9D0085322}" destId="{C1EFECD7-DD51-4C33-999A-CACE06B117BD}" srcOrd="0" destOrd="0" presId="urn:microsoft.com/office/officeart/2008/layout/LinedList"/>
    <dgm:cxn modelId="{6F051CD6-AE55-4282-90CE-6720E560C830}" srcId="{5B48DCA7-F50A-49F8-8DCC-2D1C145123DC}" destId="{BB01E666-159E-43B6-BBE2-D70EB2C63A59}" srcOrd="3" destOrd="0" parTransId="{87798245-8674-4B0B-B28C-334A9215D729}" sibTransId="{FD1A8C3E-0101-44E0-90CA-C5E921D92F29}"/>
    <dgm:cxn modelId="{9A3BC13D-98A8-452B-B268-1C46ADB0A9E9}" type="presParOf" srcId="{A716FD90-BE95-44CF-A024-F7B34456184F}" destId="{FDA86679-D495-4763-AC95-F001682C8CD3}" srcOrd="0" destOrd="0" presId="urn:microsoft.com/office/officeart/2008/layout/LinedList"/>
    <dgm:cxn modelId="{685AFD07-4876-4778-A01D-9EED1484B49F}" type="presParOf" srcId="{A716FD90-BE95-44CF-A024-F7B34456184F}" destId="{13918AE3-A41C-4094-AB84-1F4B2B01370E}" srcOrd="1" destOrd="0" presId="urn:microsoft.com/office/officeart/2008/layout/LinedList"/>
    <dgm:cxn modelId="{8C5F7793-096C-4933-9D50-8DECD5F6716F}" type="presParOf" srcId="{13918AE3-A41C-4094-AB84-1F4B2B01370E}" destId="{1E0DF5E4-8522-48E5-B141-7DEA27AF767A}" srcOrd="0" destOrd="0" presId="urn:microsoft.com/office/officeart/2008/layout/LinedList"/>
    <dgm:cxn modelId="{E4CCB2D9-0154-410F-8A62-056F5F594C8B}" type="presParOf" srcId="{13918AE3-A41C-4094-AB84-1F4B2B01370E}" destId="{89FE68BC-373E-4E1A-9EF4-40DB96521F7F}" srcOrd="1" destOrd="0" presId="urn:microsoft.com/office/officeart/2008/layout/LinedList"/>
    <dgm:cxn modelId="{A96CC8C3-505F-438C-8CA7-FD236CE59BF3}" type="presParOf" srcId="{A716FD90-BE95-44CF-A024-F7B34456184F}" destId="{56B8C329-CC86-436E-A3DF-446A9CB5D848}" srcOrd="2" destOrd="0" presId="urn:microsoft.com/office/officeart/2008/layout/LinedList"/>
    <dgm:cxn modelId="{58D3C7B5-BED3-4A0F-8A7A-5078BFB82E9A}" type="presParOf" srcId="{A716FD90-BE95-44CF-A024-F7B34456184F}" destId="{6C563A8E-A135-4376-8212-7E7BAAD459AC}" srcOrd="3" destOrd="0" presId="urn:microsoft.com/office/officeart/2008/layout/LinedList"/>
    <dgm:cxn modelId="{B73E68E8-A097-45BD-9EF0-63CCE5886C3D}" type="presParOf" srcId="{6C563A8E-A135-4376-8212-7E7BAAD459AC}" destId="{FE00B979-92AA-4B64-A8DA-84BFCF5F24B2}" srcOrd="0" destOrd="0" presId="urn:microsoft.com/office/officeart/2008/layout/LinedList"/>
    <dgm:cxn modelId="{148BED09-DBE6-4ABD-9477-3C31EDC4E3ED}" type="presParOf" srcId="{6C563A8E-A135-4376-8212-7E7BAAD459AC}" destId="{26535442-EF51-4382-8A43-FAC5274566E1}" srcOrd="1" destOrd="0" presId="urn:microsoft.com/office/officeart/2008/layout/LinedList"/>
    <dgm:cxn modelId="{D222EEB4-9EAD-4D0A-A625-C00C45EFDCA2}" type="presParOf" srcId="{A716FD90-BE95-44CF-A024-F7B34456184F}" destId="{4CCE83C8-9584-474F-9614-A8DDE00A7861}" srcOrd="4" destOrd="0" presId="urn:microsoft.com/office/officeart/2008/layout/LinedList"/>
    <dgm:cxn modelId="{FC12F2CB-C68B-4F2A-9072-69822307E599}" type="presParOf" srcId="{A716FD90-BE95-44CF-A024-F7B34456184F}" destId="{0D838A6A-93CA-47E8-ABAE-69334FF54A8D}" srcOrd="5" destOrd="0" presId="urn:microsoft.com/office/officeart/2008/layout/LinedList"/>
    <dgm:cxn modelId="{E1B60A27-EFF2-425D-BDD4-31898D024175}" type="presParOf" srcId="{0D838A6A-93CA-47E8-ABAE-69334FF54A8D}" destId="{C1EFECD7-DD51-4C33-999A-CACE06B117BD}" srcOrd="0" destOrd="0" presId="urn:microsoft.com/office/officeart/2008/layout/LinedList"/>
    <dgm:cxn modelId="{EF567CA4-A09A-4CC9-BD5D-2F93EB20EECA}" type="presParOf" srcId="{0D838A6A-93CA-47E8-ABAE-69334FF54A8D}" destId="{2433F4CE-5A9A-4492-B6CF-38B961BA384B}" srcOrd="1" destOrd="0" presId="urn:microsoft.com/office/officeart/2008/layout/LinedList"/>
    <dgm:cxn modelId="{B8759981-69A2-411E-8CFA-DDEE21C24BDC}" type="presParOf" srcId="{A716FD90-BE95-44CF-A024-F7B34456184F}" destId="{F3C235C2-3B01-456A-95AF-D08DFF591648}" srcOrd="6" destOrd="0" presId="urn:microsoft.com/office/officeart/2008/layout/LinedList"/>
    <dgm:cxn modelId="{99B06B59-DA9F-4DA7-A0DE-5F40AEDB9E89}" type="presParOf" srcId="{A716FD90-BE95-44CF-A024-F7B34456184F}" destId="{BBAE64ED-4F9A-4C77-BEB9-BDEA1FB4BDA9}" srcOrd="7" destOrd="0" presId="urn:microsoft.com/office/officeart/2008/layout/LinedList"/>
    <dgm:cxn modelId="{C845B499-CD61-4FBA-A679-CAB9157F0D5B}" type="presParOf" srcId="{BBAE64ED-4F9A-4C77-BEB9-BDEA1FB4BDA9}" destId="{8E3F0A5A-B6AA-4447-9340-F182CEB9C9A5}" srcOrd="0" destOrd="0" presId="urn:microsoft.com/office/officeart/2008/layout/LinedList"/>
    <dgm:cxn modelId="{F6004E33-DBF2-4FE0-A4DC-FDF878BF7D0A}" type="presParOf" srcId="{BBAE64ED-4F9A-4C77-BEB9-BDEA1FB4BDA9}" destId="{4843EDBA-8C25-4ED2-8500-DA596A9A9E6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48DCA7-F50A-49F8-8DCC-2D1C145123D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6B5ACA1-B28C-4F23-86A9-523F76F871ED}">
      <dgm:prSet/>
      <dgm:spPr/>
      <dgm:t>
        <a:bodyPr/>
        <a:lstStyle/>
        <a:p>
          <a:r>
            <a:rPr lang="en-US" dirty="0"/>
            <a:t>Fully managed NoSQL database service</a:t>
          </a:r>
        </a:p>
      </dgm:t>
    </dgm:pt>
    <dgm:pt modelId="{1142F56B-48E6-4693-8566-1B7C093A90E6}" type="parTrans" cxnId="{46017DAE-DF51-4474-885B-A8D470A8F69B}">
      <dgm:prSet/>
      <dgm:spPr/>
      <dgm:t>
        <a:bodyPr/>
        <a:lstStyle/>
        <a:p>
          <a:endParaRPr lang="en-US"/>
        </a:p>
      </dgm:t>
    </dgm:pt>
    <dgm:pt modelId="{AC3F1DF0-6F8D-4F28-99F6-6201A5F30D29}" type="sibTrans" cxnId="{46017DAE-DF51-4474-885B-A8D470A8F69B}">
      <dgm:prSet/>
      <dgm:spPr/>
      <dgm:t>
        <a:bodyPr/>
        <a:lstStyle/>
        <a:p>
          <a:endParaRPr lang="en-US"/>
        </a:p>
      </dgm:t>
    </dgm:pt>
    <dgm:pt modelId="{A0F89963-EDA1-489F-9A86-6C91733C8C5A}">
      <dgm:prSet/>
      <dgm:spPr/>
      <dgm:t>
        <a:bodyPr/>
        <a:lstStyle/>
        <a:p>
          <a:r>
            <a:rPr lang="en-US" dirty="0"/>
            <a:t>Massive and seamless scalability with microseconds response</a:t>
          </a:r>
        </a:p>
      </dgm:t>
    </dgm:pt>
    <dgm:pt modelId="{151CFA68-F5E5-4D15-8049-44DDAFB1B875}" type="parTrans" cxnId="{305C3610-AE13-4612-ABC6-FD4671D803CE}">
      <dgm:prSet/>
      <dgm:spPr/>
      <dgm:t>
        <a:bodyPr/>
        <a:lstStyle/>
        <a:p>
          <a:endParaRPr lang="en-US"/>
        </a:p>
      </dgm:t>
    </dgm:pt>
    <dgm:pt modelId="{A7E67463-FCAF-4EB2-A1EF-BE058BF8F440}" type="sibTrans" cxnId="{305C3610-AE13-4612-ABC6-FD4671D803CE}">
      <dgm:prSet/>
      <dgm:spPr/>
      <dgm:t>
        <a:bodyPr/>
        <a:lstStyle/>
        <a:p>
          <a:endParaRPr lang="en-US"/>
        </a:p>
      </dgm:t>
    </dgm:pt>
    <dgm:pt modelId="{38178AAC-97F8-4A2F-88B7-16D9D0085322}">
      <dgm:prSet/>
      <dgm:spPr/>
      <dgm:t>
        <a:bodyPr/>
        <a:lstStyle/>
        <a:p>
          <a:r>
            <a:rPr lang="en-US" dirty="0"/>
            <a:t>Initially built for E-commerce platforms such as Amazon itself</a:t>
          </a:r>
        </a:p>
      </dgm:t>
    </dgm:pt>
    <dgm:pt modelId="{613BB93F-2762-4295-8E52-DFEBF53E545D}" type="parTrans" cxnId="{1F7ACAC3-A38D-4582-99AF-F45572FF4573}">
      <dgm:prSet/>
      <dgm:spPr/>
      <dgm:t>
        <a:bodyPr/>
        <a:lstStyle/>
        <a:p>
          <a:endParaRPr lang="en-US"/>
        </a:p>
      </dgm:t>
    </dgm:pt>
    <dgm:pt modelId="{13A38CE1-ADA1-49D4-ADC8-2DA4ECCEABEA}" type="sibTrans" cxnId="{1F7ACAC3-A38D-4582-99AF-F45572FF4573}">
      <dgm:prSet/>
      <dgm:spPr/>
      <dgm:t>
        <a:bodyPr/>
        <a:lstStyle/>
        <a:p>
          <a:endParaRPr lang="en-US"/>
        </a:p>
      </dgm:t>
    </dgm:pt>
    <dgm:pt modelId="{BB01E666-159E-43B6-BBE2-D70EB2C63A59}">
      <dgm:prSet/>
      <dgm:spPr/>
      <dgm:t>
        <a:bodyPr/>
        <a:lstStyle/>
        <a:p>
          <a:r>
            <a:rPr lang="en-US" dirty="0"/>
            <a:t>Dynamic Autoscaling available to increase and decrease capacity</a:t>
          </a:r>
        </a:p>
      </dgm:t>
    </dgm:pt>
    <dgm:pt modelId="{87798245-8674-4B0B-B28C-334A9215D729}" type="parTrans" cxnId="{6F051CD6-AE55-4282-90CE-6720E560C830}">
      <dgm:prSet/>
      <dgm:spPr/>
      <dgm:t>
        <a:bodyPr/>
        <a:lstStyle/>
        <a:p>
          <a:endParaRPr lang="en-US"/>
        </a:p>
      </dgm:t>
    </dgm:pt>
    <dgm:pt modelId="{FD1A8C3E-0101-44E0-90CA-C5E921D92F29}" type="sibTrans" cxnId="{6F051CD6-AE55-4282-90CE-6720E560C830}">
      <dgm:prSet/>
      <dgm:spPr/>
      <dgm:t>
        <a:bodyPr/>
        <a:lstStyle/>
        <a:p>
          <a:endParaRPr lang="en-US"/>
        </a:p>
      </dgm:t>
    </dgm:pt>
    <dgm:pt modelId="{41B6E62C-1BBA-4D1F-B1B4-7DB7962EB680}">
      <dgm:prSet/>
      <dgm:spPr/>
      <dgm:t>
        <a:bodyPr/>
        <a:lstStyle/>
        <a:p>
          <a:r>
            <a:rPr lang="en-US" dirty="0"/>
            <a:t>Uses a Pay-as-you-go model such that user doesn’t pay for unused resources</a:t>
          </a:r>
        </a:p>
      </dgm:t>
    </dgm:pt>
    <dgm:pt modelId="{A9BEDF70-4059-4912-9F4B-29D5949CC93F}" type="parTrans" cxnId="{F8A8496E-792C-4798-AC42-8221B780D51D}">
      <dgm:prSet/>
      <dgm:spPr/>
      <dgm:t>
        <a:bodyPr/>
        <a:lstStyle/>
        <a:p>
          <a:endParaRPr lang="en-US"/>
        </a:p>
      </dgm:t>
    </dgm:pt>
    <dgm:pt modelId="{074740B9-F23A-4B07-A6D5-4BA6B4CD729C}" type="sibTrans" cxnId="{F8A8496E-792C-4798-AC42-8221B780D51D}">
      <dgm:prSet/>
      <dgm:spPr/>
      <dgm:t>
        <a:bodyPr/>
        <a:lstStyle/>
        <a:p>
          <a:endParaRPr lang="en-US"/>
        </a:p>
      </dgm:t>
    </dgm:pt>
    <dgm:pt modelId="{A716FD90-BE95-44CF-A024-F7B34456184F}" type="pres">
      <dgm:prSet presAssocID="{5B48DCA7-F50A-49F8-8DCC-2D1C145123DC}" presName="vert0" presStyleCnt="0">
        <dgm:presLayoutVars>
          <dgm:dir/>
          <dgm:animOne val="branch"/>
          <dgm:animLvl val="lvl"/>
        </dgm:presLayoutVars>
      </dgm:prSet>
      <dgm:spPr/>
    </dgm:pt>
    <dgm:pt modelId="{FDA86679-D495-4763-AC95-F001682C8CD3}" type="pres">
      <dgm:prSet presAssocID="{A6B5ACA1-B28C-4F23-86A9-523F76F871ED}" presName="thickLine" presStyleLbl="alignNode1" presStyleIdx="0" presStyleCnt="5"/>
      <dgm:spPr/>
    </dgm:pt>
    <dgm:pt modelId="{13918AE3-A41C-4094-AB84-1F4B2B01370E}" type="pres">
      <dgm:prSet presAssocID="{A6B5ACA1-B28C-4F23-86A9-523F76F871ED}" presName="horz1" presStyleCnt="0"/>
      <dgm:spPr/>
    </dgm:pt>
    <dgm:pt modelId="{1E0DF5E4-8522-48E5-B141-7DEA27AF767A}" type="pres">
      <dgm:prSet presAssocID="{A6B5ACA1-B28C-4F23-86A9-523F76F871ED}" presName="tx1" presStyleLbl="revTx" presStyleIdx="0" presStyleCnt="5"/>
      <dgm:spPr/>
    </dgm:pt>
    <dgm:pt modelId="{89FE68BC-373E-4E1A-9EF4-40DB96521F7F}" type="pres">
      <dgm:prSet presAssocID="{A6B5ACA1-B28C-4F23-86A9-523F76F871ED}" presName="vert1" presStyleCnt="0"/>
      <dgm:spPr/>
    </dgm:pt>
    <dgm:pt modelId="{56B8C329-CC86-436E-A3DF-446A9CB5D848}" type="pres">
      <dgm:prSet presAssocID="{A0F89963-EDA1-489F-9A86-6C91733C8C5A}" presName="thickLine" presStyleLbl="alignNode1" presStyleIdx="1" presStyleCnt="5"/>
      <dgm:spPr/>
    </dgm:pt>
    <dgm:pt modelId="{6C563A8E-A135-4376-8212-7E7BAAD459AC}" type="pres">
      <dgm:prSet presAssocID="{A0F89963-EDA1-489F-9A86-6C91733C8C5A}" presName="horz1" presStyleCnt="0"/>
      <dgm:spPr/>
    </dgm:pt>
    <dgm:pt modelId="{FE00B979-92AA-4B64-A8DA-84BFCF5F24B2}" type="pres">
      <dgm:prSet presAssocID="{A0F89963-EDA1-489F-9A86-6C91733C8C5A}" presName="tx1" presStyleLbl="revTx" presStyleIdx="1" presStyleCnt="5"/>
      <dgm:spPr/>
    </dgm:pt>
    <dgm:pt modelId="{26535442-EF51-4382-8A43-FAC5274566E1}" type="pres">
      <dgm:prSet presAssocID="{A0F89963-EDA1-489F-9A86-6C91733C8C5A}" presName="vert1" presStyleCnt="0"/>
      <dgm:spPr/>
    </dgm:pt>
    <dgm:pt modelId="{4CCE83C8-9584-474F-9614-A8DDE00A7861}" type="pres">
      <dgm:prSet presAssocID="{38178AAC-97F8-4A2F-88B7-16D9D0085322}" presName="thickLine" presStyleLbl="alignNode1" presStyleIdx="2" presStyleCnt="5"/>
      <dgm:spPr/>
    </dgm:pt>
    <dgm:pt modelId="{0D838A6A-93CA-47E8-ABAE-69334FF54A8D}" type="pres">
      <dgm:prSet presAssocID="{38178AAC-97F8-4A2F-88B7-16D9D0085322}" presName="horz1" presStyleCnt="0"/>
      <dgm:spPr/>
    </dgm:pt>
    <dgm:pt modelId="{C1EFECD7-DD51-4C33-999A-CACE06B117BD}" type="pres">
      <dgm:prSet presAssocID="{38178AAC-97F8-4A2F-88B7-16D9D0085322}" presName="tx1" presStyleLbl="revTx" presStyleIdx="2" presStyleCnt="5"/>
      <dgm:spPr/>
    </dgm:pt>
    <dgm:pt modelId="{2433F4CE-5A9A-4492-B6CF-38B961BA384B}" type="pres">
      <dgm:prSet presAssocID="{38178AAC-97F8-4A2F-88B7-16D9D0085322}" presName="vert1" presStyleCnt="0"/>
      <dgm:spPr/>
    </dgm:pt>
    <dgm:pt modelId="{F3C235C2-3B01-456A-95AF-D08DFF591648}" type="pres">
      <dgm:prSet presAssocID="{BB01E666-159E-43B6-BBE2-D70EB2C63A59}" presName="thickLine" presStyleLbl="alignNode1" presStyleIdx="3" presStyleCnt="5"/>
      <dgm:spPr/>
    </dgm:pt>
    <dgm:pt modelId="{BBAE64ED-4F9A-4C77-BEB9-BDEA1FB4BDA9}" type="pres">
      <dgm:prSet presAssocID="{BB01E666-159E-43B6-BBE2-D70EB2C63A59}" presName="horz1" presStyleCnt="0"/>
      <dgm:spPr/>
    </dgm:pt>
    <dgm:pt modelId="{8E3F0A5A-B6AA-4447-9340-F182CEB9C9A5}" type="pres">
      <dgm:prSet presAssocID="{BB01E666-159E-43B6-BBE2-D70EB2C63A59}" presName="tx1" presStyleLbl="revTx" presStyleIdx="3" presStyleCnt="5"/>
      <dgm:spPr/>
    </dgm:pt>
    <dgm:pt modelId="{4843EDBA-8C25-4ED2-8500-DA596A9A9E60}" type="pres">
      <dgm:prSet presAssocID="{BB01E666-159E-43B6-BBE2-D70EB2C63A59}" presName="vert1" presStyleCnt="0"/>
      <dgm:spPr/>
    </dgm:pt>
    <dgm:pt modelId="{3EB3A0F2-A5F1-48F8-8306-E9C24981F36D}" type="pres">
      <dgm:prSet presAssocID="{41B6E62C-1BBA-4D1F-B1B4-7DB7962EB680}" presName="thickLine" presStyleLbl="alignNode1" presStyleIdx="4" presStyleCnt="5"/>
      <dgm:spPr/>
    </dgm:pt>
    <dgm:pt modelId="{D8AC13FB-779C-4033-AF18-A5D116F7C6FD}" type="pres">
      <dgm:prSet presAssocID="{41B6E62C-1BBA-4D1F-B1B4-7DB7962EB680}" presName="horz1" presStyleCnt="0"/>
      <dgm:spPr/>
    </dgm:pt>
    <dgm:pt modelId="{F8E0288A-1EA4-45D0-92BF-1464B2661F71}" type="pres">
      <dgm:prSet presAssocID="{41B6E62C-1BBA-4D1F-B1B4-7DB7962EB680}" presName="tx1" presStyleLbl="revTx" presStyleIdx="4" presStyleCnt="5"/>
      <dgm:spPr/>
    </dgm:pt>
    <dgm:pt modelId="{5A8BA2E5-5E09-41B5-BBBE-940E72310191}" type="pres">
      <dgm:prSet presAssocID="{41B6E62C-1BBA-4D1F-B1B4-7DB7962EB680}" presName="vert1" presStyleCnt="0"/>
      <dgm:spPr/>
    </dgm:pt>
  </dgm:ptLst>
  <dgm:cxnLst>
    <dgm:cxn modelId="{FF0E5E08-D94A-446E-8E11-83B8DC25BDE4}" type="presOf" srcId="{5B48DCA7-F50A-49F8-8DCC-2D1C145123DC}" destId="{A716FD90-BE95-44CF-A024-F7B34456184F}" srcOrd="0" destOrd="0" presId="urn:microsoft.com/office/officeart/2008/layout/LinedList"/>
    <dgm:cxn modelId="{C716970F-72E3-4999-9BDA-BEBF34C40C37}" type="presOf" srcId="{41B6E62C-1BBA-4D1F-B1B4-7DB7962EB680}" destId="{F8E0288A-1EA4-45D0-92BF-1464B2661F71}" srcOrd="0" destOrd="0" presId="urn:microsoft.com/office/officeart/2008/layout/LinedList"/>
    <dgm:cxn modelId="{305C3610-AE13-4612-ABC6-FD4671D803CE}" srcId="{5B48DCA7-F50A-49F8-8DCC-2D1C145123DC}" destId="{A0F89963-EDA1-489F-9A86-6C91733C8C5A}" srcOrd="1" destOrd="0" parTransId="{151CFA68-F5E5-4D15-8049-44DDAFB1B875}" sibTransId="{A7E67463-FCAF-4EB2-A1EF-BE058BF8F440}"/>
    <dgm:cxn modelId="{F8A8496E-792C-4798-AC42-8221B780D51D}" srcId="{5B48DCA7-F50A-49F8-8DCC-2D1C145123DC}" destId="{41B6E62C-1BBA-4D1F-B1B4-7DB7962EB680}" srcOrd="4" destOrd="0" parTransId="{A9BEDF70-4059-4912-9F4B-29D5949CC93F}" sibTransId="{074740B9-F23A-4B07-A6D5-4BA6B4CD729C}"/>
    <dgm:cxn modelId="{C473DD77-7CA7-4EDF-93C6-1A1E0A3BE501}" type="presOf" srcId="{A6B5ACA1-B28C-4F23-86A9-523F76F871ED}" destId="{1E0DF5E4-8522-48E5-B141-7DEA27AF767A}" srcOrd="0" destOrd="0" presId="urn:microsoft.com/office/officeart/2008/layout/LinedList"/>
    <dgm:cxn modelId="{C6FBDB7E-CA65-4172-9F51-460A5F0D052E}" type="presOf" srcId="{A0F89963-EDA1-489F-9A86-6C91733C8C5A}" destId="{FE00B979-92AA-4B64-A8DA-84BFCF5F24B2}" srcOrd="0" destOrd="0" presId="urn:microsoft.com/office/officeart/2008/layout/LinedList"/>
    <dgm:cxn modelId="{46017DAE-DF51-4474-885B-A8D470A8F69B}" srcId="{5B48DCA7-F50A-49F8-8DCC-2D1C145123DC}" destId="{A6B5ACA1-B28C-4F23-86A9-523F76F871ED}" srcOrd="0" destOrd="0" parTransId="{1142F56B-48E6-4693-8566-1B7C093A90E6}" sibTransId="{AC3F1DF0-6F8D-4F28-99F6-6201A5F30D29}"/>
    <dgm:cxn modelId="{5A4F3EB4-BF04-4BC6-BFAD-84943C462515}" type="presOf" srcId="{BB01E666-159E-43B6-BBE2-D70EB2C63A59}" destId="{8E3F0A5A-B6AA-4447-9340-F182CEB9C9A5}" srcOrd="0" destOrd="0" presId="urn:microsoft.com/office/officeart/2008/layout/LinedList"/>
    <dgm:cxn modelId="{1F7ACAC3-A38D-4582-99AF-F45572FF4573}" srcId="{5B48DCA7-F50A-49F8-8DCC-2D1C145123DC}" destId="{38178AAC-97F8-4A2F-88B7-16D9D0085322}" srcOrd="2" destOrd="0" parTransId="{613BB93F-2762-4295-8E52-DFEBF53E545D}" sibTransId="{13A38CE1-ADA1-49D4-ADC8-2DA4ECCEABEA}"/>
    <dgm:cxn modelId="{CB57F5CE-96CC-45D2-8544-F6E21C18DCC9}" type="presOf" srcId="{38178AAC-97F8-4A2F-88B7-16D9D0085322}" destId="{C1EFECD7-DD51-4C33-999A-CACE06B117BD}" srcOrd="0" destOrd="0" presId="urn:microsoft.com/office/officeart/2008/layout/LinedList"/>
    <dgm:cxn modelId="{6F051CD6-AE55-4282-90CE-6720E560C830}" srcId="{5B48DCA7-F50A-49F8-8DCC-2D1C145123DC}" destId="{BB01E666-159E-43B6-BBE2-D70EB2C63A59}" srcOrd="3" destOrd="0" parTransId="{87798245-8674-4B0B-B28C-334A9215D729}" sibTransId="{FD1A8C3E-0101-44E0-90CA-C5E921D92F29}"/>
    <dgm:cxn modelId="{9A3BC13D-98A8-452B-B268-1C46ADB0A9E9}" type="presParOf" srcId="{A716FD90-BE95-44CF-A024-F7B34456184F}" destId="{FDA86679-D495-4763-AC95-F001682C8CD3}" srcOrd="0" destOrd="0" presId="urn:microsoft.com/office/officeart/2008/layout/LinedList"/>
    <dgm:cxn modelId="{685AFD07-4876-4778-A01D-9EED1484B49F}" type="presParOf" srcId="{A716FD90-BE95-44CF-A024-F7B34456184F}" destId="{13918AE3-A41C-4094-AB84-1F4B2B01370E}" srcOrd="1" destOrd="0" presId="urn:microsoft.com/office/officeart/2008/layout/LinedList"/>
    <dgm:cxn modelId="{8C5F7793-096C-4933-9D50-8DECD5F6716F}" type="presParOf" srcId="{13918AE3-A41C-4094-AB84-1F4B2B01370E}" destId="{1E0DF5E4-8522-48E5-B141-7DEA27AF767A}" srcOrd="0" destOrd="0" presId="urn:microsoft.com/office/officeart/2008/layout/LinedList"/>
    <dgm:cxn modelId="{E4CCB2D9-0154-410F-8A62-056F5F594C8B}" type="presParOf" srcId="{13918AE3-A41C-4094-AB84-1F4B2B01370E}" destId="{89FE68BC-373E-4E1A-9EF4-40DB96521F7F}" srcOrd="1" destOrd="0" presId="urn:microsoft.com/office/officeart/2008/layout/LinedList"/>
    <dgm:cxn modelId="{A96CC8C3-505F-438C-8CA7-FD236CE59BF3}" type="presParOf" srcId="{A716FD90-BE95-44CF-A024-F7B34456184F}" destId="{56B8C329-CC86-436E-A3DF-446A9CB5D848}" srcOrd="2" destOrd="0" presId="urn:microsoft.com/office/officeart/2008/layout/LinedList"/>
    <dgm:cxn modelId="{58D3C7B5-BED3-4A0F-8A7A-5078BFB82E9A}" type="presParOf" srcId="{A716FD90-BE95-44CF-A024-F7B34456184F}" destId="{6C563A8E-A135-4376-8212-7E7BAAD459AC}" srcOrd="3" destOrd="0" presId="urn:microsoft.com/office/officeart/2008/layout/LinedList"/>
    <dgm:cxn modelId="{B73E68E8-A097-45BD-9EF0-63CCE5886C3D}" type="presParOf" srcId="{6C563A8E-A135-4376-8212-7E7BAAD459AC}" destId="{FE00B979-92AA-4B64-A8DA-84BFCF5F24B2}" srcOrd="0" destOrd="0" presId="urn:microsoft.com/office/officeart/2008/layout/LinedList"/>
    <dgm:cxn modelId="{148BED09-DBE6-4ABD-9477-3C31EDC4E3ED}" type="presParOf" srcId="{6C563A8E-A135-4376-8212-7E7BAAD459AC}" destId="{26535442-EF51-4382-8A43-FAC5274566E1}" srcOrd="1" destOrd="0" presId="urn:microsoft.com/office/officeart/2008/layout/LinedList"/>
    <dgm:cxn modelId="{D222EEB4-9EAD-4D0A-A625-C00C45EFDCA2}" type="presParOf" srcId="{A716FD90-BE95-44CF-A024-F7B34456184F}" destId="{4CCE83C8-9584-474F-9614-A8DDE00A7861}" srcOrd="4" destOrd="0" presId="urn:microsoft.com/office/officeart/2008/layout/LinedList"/>
    <dgm:cxn modelId="{FC12F2CB-C68B-4F2A-9072-69822307E599}" type="presParOf" srcId="{A716FD90-BE95-44CF-A024-F7B34456184F}" destId="{0D838A6A-93CA-47E8-ABAE-69334FF54A8D}" srcOrd="5" destOrd="0" presId="urn:microsoft.com/office/officeart/2008/layout/LinedList"/>
    <dgm:cxn modelId="{E1B60A27-EFF2-425D-BDD4-31898D024175}" type="presParOf" srcId="{0D838A6A-93CA-47E8-ABAE-69334FF54A8D}" destId="{C1EFECD7-DD51-4C33-999A-CACE06B117BD}" srcOrd="0" destOrd="0" presId="urn:microsoft.com/office/officeart/2008/layout/LinedList"/>
    <dgm:cxn modelId="{EF567CA4-A09A-4CC9-BD5D-2F93EB20EECA}" type="presParOf" srcId="{0D838A6A-93CA-47E8-ABAE-69334FF54A8D}" destId="{2433F4CE-5A9A-4492-B6CF-38B961BA384B}" srcOrd="1" destOrd="0" presId="urn:microsoft.com/office/officeart/2008/layout/LinedList"/>
    <dgm:cxn modelId="{B8759981-69A2-411E-8CFA-DDEE21C24BDC}" type="presParOf" srcId="{A716FD90-BE95-44CF-A024-F7B34456184F}" destId="{F3C235C2-3B01-456A-95AF-D08DFF591648}" srcOrd="6" destOrd="0" presId="urn:microsoft.com/office/officeart/2008/layout/LinedList"/>
    <dgm:cxn modelId="{99B06B59-DA9F-4DA7-A0DE-5F40AEDB9E89}" type="presParOf" srcId="{A716FD90-BE95-44CF-A024-F7B34456184F}" destId="{BBAE64ED-4F9A-4C77-BEB9-BDEA1FB4BDA9}" srcOrd="7" destOrd="0" presId="urn:microsoft.com/office/officeart/2008/layout/LinedList"/>
    <dgm:cxn modelId="{C845B499-CD61-4FBA-A679-CAB9157F0D5B}" type="presParOf" srcId="{BBAE64ED-4F9A-4C77-BEB9-BDEA1FB4BDA9}" destId="{8E3F0A5A-B6AA-4447-9340-F182CEB9C9A5}" srcOrd="0" destOrd="0" presId="urn:microsoft.com/office/officeart/2008/layout/LinedList"/>
    <dgm:cxn modelId="{F6004E33-DBF2-4FE0-A4DC-FDF878BF7D0A}" type="presParOf" srcId="{BBAE64ED-4F9A-4C77-BEB9-BDEA1FB4BDA9}" destId="{4843EDBA-8C25-4ED2-8500-DA596A9A9E60}" srcOrd="1" destOrd="0" presId="urn:microsoft.com/office/officeart/2008/layout/LinedList"/>
    <dgm:cxn modelId="{F724420D-91D8-4861-B953-D9C79C6C1155}" type="presParOf" srcId="{A716FD90-BE95-44CF-A024-F7B34456184F}" destId="{3EB3A0F2-A5F1-48F8-8306-E9C24981F36D}" srcOrd="8" destOrd="0" presId="urn:microsoft.com/office/officeart/2008/layout/LinedList"/>
    <dgm:cxn modelId="{41481B15-C4A1-4EA4-B6EF-018CA6714334}" type="presParOf" srcId="{A716FD90-BE95-44CF-A024-F7B34456184F}" destId="{D8AC13FB-779C-4033-AF18-A5D116F7C6FD}" srcOrd="9" destOrd="0" presId="urn:microsoft.com/office/officeart/2008/layout/LinedList"/>
    <dgm:cxn modelId="{C1151EA2-08CC-4A02-9F7B-FA1D836065F1}" type="presParOf" srcId="{D8AC13FB-779C-4033-AF18-A5D116F7C6FD}" destId="{F8E0288A-1EA4-45D0-92BF-1464B2661F71}" srcOrd="0" destOrd="0" presId="urn:microsoft.com/office/officeart/2008/layout/LinedList"/>
    <dgm:cxn modelId="{EC2E2D53-14F0-4108-BAEB-776AB592C9D4}" type="presParOf" srcId="{D8AC13FB-779C-4033-AF18-A5D116F7C6FD}" destId="{5A8BA2E5-5E09-41B5-BBBE-940E723101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48DCA7-F50A-49F8-8DCC-2D1C145123D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6B5ACA1-B28C-4F23-86A9-523F76F871ED}">
      <dgm:prSet/>
      <dgm:spPr/>
      <dgm:t>
        <a:bodyPr/>
        <a:lstStyle/>
        <a:p>
          <a:r>
            <a:rPr lang="en-US" dirty="0"/>
            <a:t>Simple and cost effective for storing and retrieving data</a:t>
          </a:r>
        </a:p>
      </dgm:t>
    </dgm:pt>
    <dgm:pt modelId="{1142F56B-48E6-4693-8566-1B7C093A90E6}" type="parTrans" cxnId="{46017DAE-DF51-4474-885B-A8D470A8F69B}">
      <dgm:prSet/>
      <dgm:spPr/>
      <dgm:t>
        <a:bodyPr/>
        <a:lstStyle/>
        <a:p>
          <a:endParaRPr lang="en-US"/>
        </a:p>
      </dgm:t>
    </dgm:pt>
    <dgm:pt modelId="{AC3F1DF0-6F8D-4F28-99F6-6201A5F30D29}" type="sibTrans" cxnId="{46017DAE-DF51-4474-885B-A8D470A8F69B}">
      <dgm:prSet/>
      <dgm:spPr/>
      <dgm:t>
        <a:bodyPr/>
        <a:lstStyle/>
        <a:p>
          <a:endParaRPr lang="en-US"/>
        </a:p>
      </dgm:t>
    </dgm:pt>
    <dgm:pt modelId="{A0F89963-EDA1-489F-9A86-6C91733C8C5A}">
      <dgm:prSet/>
      <dgm:spPr/>
      <dgm:t>
        <a:bodyPr/>
        <a:lstStyle/>
        <a:p>
          <a:r>
            <a:rPr lang="en-US" dirty="0"/>
            <a:t>Data stored on SSDs and replicated </a:t>
          </a:r>
          <a:r>
            <a:rPr lang="en-US" b="0" i="0" dirty="0"/>
            <a:t>synchronously</a:t>
          </a:r>
          <a:endParaRPr lang="en-US" dirty="0"/>
        </a:p>
      </dgm:t>
    </dgm:pt>
    <dgm:pt modelId="{151CFA68-F5E5-4D15-8049-44DDAFB1B875}" type="parTrans" cxnId="{305C3610-AE13-4612-ABC6-FD4671D803CE}">
      <dgm:prSet/>
      <dgm:spPr/>
      <dgm:t>
        <a:bodyPr/>
        <a:lstStyle/>
        <a:p>
          <a:endParaRPr lang="en-US"/>
        </a:p>
      </dgm:t>
    </dgm:pt>
    <dgm:pt modelId="{A7E67463-FCAF-4EB2-A1EF-BE058BF8F440}" type="sibTrans" cxnId="{305C3610-AE13-4612-ABC6-FD4671D803CE}">
      <dgm:prSet/>
      <dgm:spPr/>
      <dgm:t>
        <a:bodyPr/>
        <a:lstStyle/>
        <a:p>
          <a:endParaRPr lang="en-US"/>
        </a:p>
      </dgm:t>
    </dgm:pt>
    <dgm:pt modelId="{A666926E-8E4D-4427-A35F-C39FF83C9044}">
      <dgm:prSet/>
      <dgm:spPr/>
      <dgm:t>
        <a:bodyPr/>
        <a:lstStyle/>
        <a:p>
          <a:r>
            <a:rPr lang="en-US" dirty="0"/>
            <a:t>Flexible – supports both document as well as key-value data structures</a:t>
          </a:r>
        </a:p>
      </dgm:t>
    </dgm:pt>
    <dgm:pt modelId="{C5CFBF28-2065-411E-8FB9-76C55F78190F}" type="parTrans" cxnId="{5F7068DA-F9DC-4411-A25A-7510772D108D}">
      <dgm:prSet/>
      <dgm:spPr/>
      <dgm:t>
        <a:bodyPr/>
        <a:lstStyle/>
        <a:p>
          <a:endParaRPr lang="en-US"/>
        </a:p>
      </dgm:t>
    </dgm:pt>
    <dgm:pt modelId="{C53B3F57-0229-4722-810D-AABD95C4496D}" type="sibTrans" cxnId="{5F7068DA-F9DC-4411-A25A-7510772D108D}">
      <dgm:prSet/>
      <dgm:spPr/>
      <dgm:t>
        <a:bodyPr/>
        <a:lstStyle/>
        <a:p>
          <a:endParaRPr lang="en-US"/>
        </a:p>
      </dgm:t>
    </dgm:pt>
    <dgm:pt modelId="{38178AAC-97F8-4A2F-88B7-16D9D0085322}">
      <dgm:prSet/>
      <dgm:spPr/>
      <dgm:t>
        <a:bodyPr/>
        <a:lstStyle/>
        <a:p>
          <a:r>
            <a:rPr lang="en-US" dirty="0"/>
            <a:t>Automatically scales capacity up or down as per application’s request</a:t>
          </a:r>
        </a:p>
      </dgm:t>
    </dgm:pt>
    <dgm:pt modelId="{613BB93F-2762-4295-8E52-DFEBF53E545D}" type="parTrans" cxnId="{1F7ACAC3-A38D-4582-99AF-F45572FF4573}">
      <dgm:prSet/>
      <dgm:spPr/>
      <dgm:t>
        <a:bodyPr/>
        <a:lstStyle/>
        <a:p>
          <a:endParaRPr lang="en-US"/>
        </a:p>
      </dgm:t>
    </dgm:pt>
    <dgm:pt modelId="{13A38CE1-ADA1-49D4-ADC8-2DA4ECCEABEA}" type="sibTrans" cxnId="{1F7ACAC3-A38D-4582-99AF-F45572FF4573}">
      <dgm:prSet/>
      <dgm:spPr/>
      <dgm:t>
        <a:bodyPr/>
        <a:lstStyle/>
        <a:p>
          <a:endParaRPr lang="en-US"/>
        </a:p>
      </dgm:t>
    </dgm:pt>
    <dgm:pt modelId="{A716FD90-BE95-44CF-A024-F7B34456184F}" type="pres">
      <dgm:prSet presAssocID="{5B48DCA7-F50A-49F8-8DCC-2D1C145123DC}" presName="vert0" presStyleCnt="0">
        <dgm:presLayoutVars>
          <dgm:dir/>
          <dgm:animOne val="branch"/>
          <dgm:animLvl val="lvl"/>
        </dgm:presLayoutVars>
      </dgm:prSet>
      <dgm:spPr/>
    </dgm:pt>
    <dgm:pt modelId="{FDA86679-D495-4763-AC95-F001682C8CD3}" type="pres">
      <dgm:prSet presAssocID="{A6B5ACA1-B28C-4F23-86A9-523F76F871ED}" presName="thickLine" presStyleLbl="alignNode1" presStyleIdx="0" presStyleCnt="4"/>
      <dgm:spPr/>
    </dgm:pt>
    <dgm:pt modelId="{13918AE3-A41C-4094-AB84-1F4B2B01370E}" type="pres">
      <dgm:prSet presAssocID="{A6B5ACA1-B28C-4F23-86A9-523F76F871ED}" presName="horz1" presStyleCnt="0"/>
      <dgm:spPr/>
    </dgm:pt>
    <dgm:pt modelId="{1E0DF5E4-8522-48E5-B141-7DEA27AF767A}" type="pres">
      <dgm:prSet presAssocID="{A6B5ACA1-B28C-4F23-86A9-523F76F871ED}" presName="tx1" presStyleLbl="revTx" presStyleIdx="0" presStyleCnt="4"/>
      <dgm:spPr/>
    </dgm:pt>
    <dgm:pt modelId="{89FE68BC-373E-4E1A-9EF4-40DB96521F7F}" type="pres">
      <dgm:prSet presAssocID="{A6B5ACA1-B28C-4F23-86A9-523F76F871ED}" presName="vert1" presStyleCnt="0"/>
      <dgm:spPr/>
    </dgm:pt>
    <dgm:pt modelId="{56B8C329-CC86-436E-A3DF-446A9CB5D848}" type="pres">
      <dgm:prSet presAssocID="{A0F89963-EDA1-489F-9A86-6C91733C8C5A}" presName="thickLine" presStyleLbl="alignNode1" presStyleIdx="1" presStyleCnt="4"/>
      <dgm:spPr/>
    </dgm:pt>
    <dgm:pt modelId="{6C563A8E-A135-4376-8212-7E7BAAD459AC}" type="pres">
      <dgm:prSet presAssocID="{A0F89963-EDA1-489F-9A86-6C91733C8C5A}" presName="horz1" presStyleCnt="0"/>
      <dgm:spPr/>
    </dgm:pt>
    <dgm:pt modelId="{FE00B979-92AA-4B64-A8DA-84BFCF5F24B2}" type="pres">
      <dgm:prSet presAssocID="{A0F89963-EDA1-489F-9A86-6C91733C8C5A}" presName="tx1" presStyleLbl="revTx" presStyleIdx="1" presStyleCnt="4"/>
      <dgm:spPr/>
    </dgm:pt>
    <dgm:pt modelId="{26535442-EF51-4382-8A43-FAC5274566E1}" type="pres">
      <dgm:prSet presAssocID="{A0F89963-EDA1-489F-9A86-6C91733C8C5A}" presName="vert1" presStyleCnt="0"/>
      <dgm:spPr/>
    </dgm:pt>
    <dgm:pt modelId="{8EB43D0D-35C9-4109-8501-85A4434C82BA}" type="pres">
      <dgm:prSet presAssocID="{A666926E-8E4D-4427-A35F-C39FF83C9044}" presName="thickLine" presStyleLbl="alignNode1" presStyleIdx="2" presStyleCnt="4"/>
      <dgm:spPr/>
    </dgm:pt>
    <dgm:pt modelId="{DB30B801-7FBE-4C98-8E88-C32A6767064C}" type="pres">
      <dgm:prSet presAssocID="{A666926E-8E4D-4427-A35F-C39FF83C9044}" presName="horz1" presStyleCnt="0"/>
      <dgm:spPr/>
    </dgm:pt>
    <dgm:pt modelId="{03539FAA-33E6-45D6-811C-28B467A8D8D4}" type="pres">
      <dgm:prSet presAssocID="{A666926E-8E4D-4427-A35F-C39FF83C9044}" presName="tx1" presStyleLbl="revTx" presStyleIdx="2" presStyleCnt="4"/>
      <dgm:spPr/>
    </dgm:pt>
    <dgm:pt modelId="{B12D1BDB-C4FF-41B8-BD4F-5764801DA550}" type="pres">
      <dgm:prSet presAssocID="{A666926E-8E4D-4427-A35F-C39FF83C9044}" presName="vert1" presStyleCnt="0"/>
      <dgm:spPr/>
    </dgm:pt>
    <dgm:pt modelId="{4CCE83C8-9584-474F-9614-A8DDE00A7861}" type="pres">
      <dgm:prSet presAssocID="{38178AAC-97F8-4A2F-88B7-16D9D0085322}" presName="thickLine" presStyleLbl="alignNode1" presStyleIdx="3" presStyleCnt="4"/>
      <dgm:spPr/>
    </dgm:pt>
    <dgm:pt modelId="{0D838A6A-93CA-47E8-ABAE-69334FF54A8D}" type="pres">
      <dgm:prSet presAssocID="{38178AAC-97F8-4A2F-88B7-16D9D0085322}" presName="horz1" presStyleCnt="0"/>
      <dgm:spPr/>
    </dgm:pt>
    <dgm:pt modelId="{C1EFECD7-DD51-4C33-999A-CACE06B117BD}" type="pres">
      <dgm:prSet presAssocID="{38178AAC-97F8-4A2F-88B7-16D9D0085322}" presName="tx1" presStyleLbl="revTx" presStyleIdx="3" presStyleCnt="4"/>
      <dgm:spPr/>
    </dgm:pt>
    <dgm:pt modelId="{2433F4CE-5A9A-4492-B6CF-38B961BA384B}" type="pres">
      <dgm:prSet presAssocID="{38178AAC-97F8-4A2F-88B7-16D9D0085322}" presName="vert1" presStyleCnt="0"/>
      <dgm:spPr/>
    </dgm:pt>
  </dgm:ptLst>
  <dgm:cxnLst>
    <dgm:cxn modelId="{FF0E5E08-D94A-446E-8E11-83B8DC25BDE4}" type="presOf" srcId="{5B48DCA7-F50A-49F8-8DCC-2D1C145123DC}" destId="{A716FD90-BE95-44CF-A024-F7B34456184F}" srcOrd="0" destOrd="0" presId="urn:microsoft.com/office/officeart/2008/layout/LinedList"/>
    <dgm:cxn modelId="{305C3610-AE13-4612-ABC6-FD4671D803CE}" srcId="{5B48DCA7-F50A-49F8-8DCC-2D1C145123DC}" destId="{A0F89963-EDA1-489F-9A86-6C91733C8C5A}" srcOrd="1" destOrd="0" parTransId="{151CFA68-F5E5-4D15-8049-44DDAFB1B875}" sibTransId="{A7E67463-FCAF-4EB2-A1EF-BE058BF8F440}"/>
    <dgm:cxn modelId="{C473DD77-7CA7-4EDF-93C6-1A1E0A3BE501}" type="presOf" srcId="{A6B5ACA1-B28C-4F23-86A9-523F76F871ED}" destId="{1E0DF5E4-8522-48E5-B141-7DEA27AF767A}" srcOrd="0" destOrd="0" presId="urn:microsoft.com/office/officeart/2008/layout/LinedList"/>
    <dgm:cxn modelId="{C6FBDB7E-CA65-4172-9F51-460A5F0D052E}" type="presOf" srcId="{A0F89963-EDA1-489F-9A86-6C91733C8C5A}" destId="{FE00B979-92AA-4B64-A8DA-84BFCF5F24B2}" srcOrd="0" destOrd="0" presId="urn:microsoft.com/office/officeart/2008/layout/LinedList"/>
    <dgm:cxn modelId="{9A1F6C91-2544-4142-A499-786FCA9AC054}" type="presOf" srcId="{A666926E-8E4D-4427-A35F-C39FF83C9044}" destId="{03539FAA-33E6-45D6-811C-28B467A8D8D4}" srcOrd="0" destOrd="0" presId="urn:microsoft.com/office/officeart/2008/layout/LinedList"/>
    <dgm:cxn modelId="{46017DAE-DF51-4474-885B-A8D470A8F69B}" srcId="{5B48DCA7-F50A-49F8-8DCC-2D1C145123DC}" destId="{A6B5ACA1-B28C-4F23-86A9-523F76F871ED}" srcOrd="0" destOrd="0" parTransId="{1142F56B-48E6-4693-8566-1B7C093A90E6}" sibTransId="{AC3F1DF0-6F8D-4F28-99F6-6201A5F30D29}"/>
    <dgm:cxn modelId="{1F7ACAC3-A38D-4582-99AF-F45572FF4573}" srcId="{5B48DCA7-F50A-49F8-8DCC-2D1C145123DC}" destId="{38178AAC-97F8-4A2F-88B7-16D9D0085322}" srcOrd="3" destOrd="0" parTransId="{613BB93F-2762-4295-8E52-DFEBF53E545D}" sibTransId="{13A38CE1-ADA1-49D4-ADC8-2DA4ECCEABEA}"/>
    <dgm:cxn modelId="{CB57F5CE-96CC-45D2-8544-F6E21C18DCC9}" type="presOf" srcId="{38178AAC-97F8-4A2F-88B7-16D9D0085322}" destId="{C1EFECD7-DD51-4C33-999A-CACE06B117BD}" srcOrd="0" destOrd="0" presId="urn:microsoft.com/office/officeart/2008/layout/LinedList"/>
    <dgm:cxn modelId="{5F7068DA-F9DC-4411-A25A-7510772D108D}" srcId="{5B48DCA7-F50A-49F8-8DCC-2D1C145123DC}" destId="{A666926E-8E4D-4427-A35F-C39FF83C9044}" srcOrd="2" destOrd="0" parTransId="{C5CFBF28-2065-411E-8FB9-76C55F78190F}" sibTransId="{C53B3F57-0229-4722-810D-AABD95C4496D}"/>
    <dgm:cxn modelId="{9A3BC13D-98A8-452B-B268-1C46ADB0A9E9}" type="presParOf" srcId="{A716FD90-BE95-44CF-A024-F7B34456184F}" destId="{FDA86679-D495-4763-AC95-F001682C8CD3}" srcOrd="0" destOrd="0" presId="urn:microsoft.com/office/officeart/2008/layout/LinedList"/>
    <dgm:cxn modelId="{685AFD07-4876-4778-A01D-9EED1484B49F}" type="presParOf" srcId="{A716FD90-BE95-44CF-A024-F7B34456184F}" destId="{13918AE3-A41C-4094-AB84-1F4B2B01370E}" srcOrd="1" destOrd="0" presId="urn:microsoft.com/office/officeart/2008/layout/LinedList"/>
    <dgm:cxn modelId="{8C5F7793-096C-4933-9D50-8DECD5F6716F}" type="presParOf" srcId="{13918AE3-A41C-4094-AB84-1F4B2B01370E}" destId="{1E0DF5E4-8522-48E5-B141-7DEA27AF767A}" srcOrd="0" destOrd="0" presId="urn:microsoft.com/office/officeart/2008/layout/LinedList"/>
    <dgm:cxn modelId="{E4CCB2D9-0154-410F-8A62-056F5F594C8B}" type="presParOf" srcId="{13918AE3-A41C-4094-AB84-1F4B2B01370E}" destId="{89FE68BC-373E-4E1A-9EF4-40DB96521F7F}" srcOrd="1" destOrd="0" presId="urn:microsoft.com/office/officeart/2008/layout/LinedList"/>
    <dgm:cxn modelId="{A96CC8C3-505F-438C-8CA7-FD236CE59BF3}" type="presParOf" srcId="{A716FD90-BE95-44CF-A024-F7B34456184F}" destId="{56B8C329-CC86-436E-A3DF-446A9CB5D848}" srcOrd="2" destOrd="0" presId="urn:microsoft.com/office/officeart/2008/layout/LinedList"/>
    <dgm:cxn modelId="{58D3C7B5-BED3-4A0F-8A7A-5078BFB82E9A}" type="presParOf" srcId="{A716FD90-BE95-44CF-A024-F7B34456184F}" destId="{6C563A8E-A135-4376-8212-7E7BAAD459AC}" srcOrd="3" destOrd="0" presId="urn:microsoft.com/office/officeart/2008/layout/LinedList"/>
    <dgm:cxn modelId="{B73E68E8-A097-45BD-9EF0-63CCE5886C3D}" type="presParOf" srcId="{6C563A8E-A135-4376-8212-7E7BAAD459AC}" destId="{FE00B979-92AA-4B64-A8DA-84BFCF5F24B2}" srcOrd="0" destOrd="0" presId="urn:microsoft.com/office/officeart/2008/layout/LinedList"/>
    <dgm:cxn modelId="{148BED09-DBE6-4ABD-9477-3C31EDC4E3ED}" type="presParOf" srcId="{6C563A8E-A135-4376-8212-7E7BAAD459AC}" destId="{26535442-EF51-4382-8A43-FAC5274566E1}" srcOrd="1" destOrd="0" presId="urn:microsoft.com/office/officeart/2008/layout/LinedList"/>
    <dgm:cxn modelId="{807138C5-5990-4F67-BB85-E736CCC471AF}" type="presParOf" srcId="{A716FD90-BE95-44CF-A024-F7B34456184F}" destId="{8EB43D0D-35C9-4109-8501-85A4434C82BA}" srcOrd="4" destOrd="0" presId="urn:microsoft.com/office/officeart/2008/layout/LinedList"/>
    <dgm:cxn modelId="{A8C68AB8-C819-4FCA-8FCB-984BE2C3E7EE}" type="presParOf" srcId="{A716FD90-BE95-44CF-A024-F7B34456184F}" destId="{DB30B801-7FBE-4C98-8E88-C32A6767064C}" srcOrd="5" destOrd="0" presId="urn:microsoft.com/office/officeart/2008/layout/LinedList"/>
    <dgm:cxn modelId="{6D8D84D8-F740-4A2C-B428-53219FD446A5}" type="presParOf" srcId="{DB30B801-7FBE-4C98-8E88-C32A6767064C}" destId="{03539FAA-33E6-45D6-811C-28B467A8D8D4}" srcOrd="0" destOrd="0" presId="urn:microsoft.com/office/officeart/2008/layout/LinedList"/>
    <dgm:cxn modelId="{39B74F8C-BD9E-48DE-80ED-3F8D974B12CC}" type="presParOf" srcId="{DB30B801-7FBE-4C98-8E88-C32A6767064C}" destId="{B12D1BDB-C4FF-41B8-BD4F-5764801DA550}" srcOrd="1" destOrd="0" presId="urn:microsoft.com/office/officeart/2008/layout/LinedList"/>
    <dgm:cxn modelId="{D222EEB4-9EAD-4D0A-A625-C00C45EFDCA2}" type="presParOf" srcId="{A716FD90-BE95-44CF-A024-F7B34456184F}" destId="{4CCE83C8-9584-474F-9614-A8DDE00A7861}" srcOrd="6" destOrd="0" presId="urn:microsoft.com/office/officeart/2008/layout/LinedList"/>
    <dgm:cxn modelId="{FC12F2CB-C68B-4F2A-9072-69822307E599}" type="presParOf" srcId="{A716FD90-BE95-44CF-A024-F7B34456184F}" destId="{0D838A6A-93CA-47E8-ABAE-69334FF54A8D}" srcOrd="7" destOrd="0" presId="urn:microsoft.com/office/officeart/2008/layout/LinedList"/>
    <dgm:cxn modelId="{E1B60A27-EFF2-425D-BDD4-31898D024175}" type="presParOf" srcId="{0D838A6A-93CA-47E8-ABAE-69334FF54A8D}" destId="{C1EFECD7-DD51-4C33-999A-CACE06B117BD}" srcOrd="0" destOrd="0" presId="urn:microsoft.com/office/officeart/2008/layout/LinedList"/>
    <dgm:cxn modelId="{EF567CA4-A09A-4CC9-BD5D-2F93EB20EECA}" type="presParOf" srcId="{0D838A6A-93CA-47E8-ABAE-69334FF54A8D}" destId="{2433F4CE-5A9A-4492-B6CF-38B961BA38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64F0B-B27D-4A9A-8967-80D867EED816}">
      <dsp:nvSpPr>
        <dsp:cNvPr id="0" name=""/>
        <dsp:cNvSpPr/>
      </dsp:nvSpPr>
      <dsp:spPr>
        <a:xfrm>
          <a:off x="0" y="68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03130-33FF-4274-AD51-D5A7550BEA02}">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Does not stand for “</a:t>
          </a:r>
          <a:r>
            <a:rPr lang="en-US" sz="3100" b="1" kern="1200" dirty="0"/>
            <a:t>No</a:t>
          </a:r>
          <a:r>
            <a:rPr lang="en-US" sz="3100" kern="1200" dirty="0"/>
            <a:t>t </a:t>
          </a:r>
          <a:r>
            <a:rPr lang="en-US" sz="3100" b="1" kern="1200" dirty="0"/>
            <a:t>SQL</a:t>
          </a:r>
          <a:r>
            <a:rPr lang="en-US" sz="3100" kern="1200" dirty="0"/>
            <a:t>”, but for “</a:t>
          </a:r>
          <a:r>
            <a:rPr lang="en-US" sz="3100" b="1" kern="1200" dirty="0"/>
            <a:t>N</a:t>
          </a:r>
          <a:r>
            <a:rPr lang="en-US" sz="3100" kern="1200" dirty="0"/>
            <a:t>ot </a:t>
          </a:r>
          <a:r>
            <a:rPr lang="en-US" sz="3100" b="1" kern="1200" dirty="0"/>
            <a:t>O</a:t>
          </a:r>
          <a:r>
            <a:rPr lang="en-US" sz="3100" kern="1200" dirty="0"/>
            <a:t>nly </a:t>
          </a:r>
          <a:r>
            <a:rPr lang="en-US" sz="3100" b="1" kern="1200" dirty="0"/>
            <a:t>SQL</a:t>
          </a:r>
          <a:r>
            <a:rPr lang="en-US" sz="3100" kern="1200" dirty="0"/>
            <a:t>”</a:t>
          </a:r>
        </a:p>
      </dsp:txBody>
      <dsp:txXfrm>
        <a:off x="0" y="680"/>
        <a:ext cx="6269038" cy="1114152"/>
      </dsp:txXfrm>
    </dsp:sp>
    <dsp:sp modelId="{FDA86679-D495-4763-AC95-F001682C8CD3}">
      <dsp:nvSpPr>
        <dsp:cNvPr id="0" name=""/>
        <dsp:cNvSpPr/>
      </dsp:nvSpPr>
      <dsp:spPr>
        <a:xfrm>
          <a:off x="0" y="111483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DF5E4-8522-48E5-B141-7DEA27AF767A}">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Non-relational databases with high operational speed</a:t>
          </a:r>
        </a:p>
      </dsp:txBody>
      <dsp:txXfrm>
        <a:off x="0" y="1114833"/>
        <a:ext cx="6269038" cy="1114152"/>
      </dsp:txXfrm>
    </dsp:sp>
    <dsp:sp modelId="{56B8C329-CC86-436E-A3DF-446A9CB5D848}">
      <dsp:nvSpPr>
        <dsp:cNvPr id="0" name=""/>
        <dsp:cNvSpPr/>
      </dsp:nvSpPr>
      <dsp:spPr>
        <a:xfrm>
          <a:off x="0" y="2228986"/>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0B979-92AA-4B64-A8DA-84BFCF5F24B2}">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Flexible and easily scalable across thousands of servers</a:t>
          </a:r>
        </a:p>
      </dsp:txBody>
      <dsp:txXfrm>
        <a:off x="0" y="2228986"/>
        <a:ext cx="6269038" cy="1114152"/>
      </dsp:txXfrm>
    </dsp:sp>
    <dsp:sp modelId="{8EB43D0D-35C9-4109-8501-85A4434C82BA}">
      <dsp:nvSpPr>
        <dsp:cNvPr id="0" name=""/>
        <dsp:cNvSpPr/>
      </dsp:nvSpPr>
      <dsp:spPr>
        <a:xfrm>
          <a:off x="0" y="3343138"/>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39FAA-33E6-45D6-811C-28B467A8D8D4}">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Free form data storage, do not have schemas</a:t>
          </a:r>
        </a:p>
      </dsp:txBody>
      <dsp:txXfrm>
        <a:off x="0" y="3343138"/>
        <a:ext cx="6269038" cy="1114152"/>
      </dsp:txXfrm>
    </dsp:sp>
    <dsp:sp modelId="{C2535F36-82B3-4191-ABC6-07C6388B1201}">
      <dsp:nvSpPr>
        <dsp:cNvPr id="0" name=""/>
        <dsp:cNvSpPr/>
      </dsp:nvSpPr>
      <dsp:spPr>
        <a:xfrm>
          <a:off x="0" y="4457291"/>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46D2B-873D-4C20-998D-8AC95EAF8B88}">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solidFill>
                <a:prstClr val="black">
                  <a:hueOff val="0"/>
                  <a:satOff val="0"/>
                  <a:lumOff val="0"/>
                  <a:alphaOff val="0"/>
                </a:prstClr>
              </a:solidFill>
              <a:latin typeface="Calibri" panose="020F0502020204030204"/>
              <a:ea typeface="+mn-ea"/>
              <a:cs typeface="+mn-cs"/>
            </a:rPr>
            <a:t>No common query language analogous to SQL</a:t>
          </a:r>
        </a:p>
      </dsp:txBody>
      <dsp:txXfrm>
        <a:off x="0" y="4457291"/>
        <a:ext cx="6269038" cy="111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581B-AAB6-431A-A720-A27048460389}">
      <dsp:nvSpPr>
        <dsp:cNvPr id="0" name=""/>
        <dsp:cNvSpPr/>
      </dsp:nvSpPr>
      <dsp:spPr>
        <a:xfrm rot="16200000">
          <a:off x="1096962" y="-1096962"/>
          <a:ext cx="3063874" cy="5257800"/>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Key-value stores – Dynamo, Oracle NoSQL DB</a:t>
          </a:r>
        </a:p>
      </dsp:txBody>
      <dsp:txXfrm rot="5400000">
        <a:off x="0" y="0"/>
        <a:ext cx="5257800" cy="2297905"/>
      </dsp:txXfrm>
    </dsp:sp>
    <dsp:sp modelId="{26BC9E7D-32CA-439D-916A-DDD66FFB2E3C}">
      <dsp:nvSpPr>
        <dsp:cNvPr id="0" name=""/>
        <dsp:cNvSpPr/>
      </dsp:nvSpPr>
      <dsp:spPr>
        <a:xfrm>
          <a:off x="5257800" y="0"/>
          <a:ext cx="5257800" cy="3063874"/>
        </a:xfrm>
        <a:prstGeom prst="round1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Document Databases – MongoDB, CouchDB</a:t>
          </a:r>
        </a:p>
      </dsp:txBody>
      <dsp:txXfrm>
        <a:off x="5257800" y="0"/>
        <a:ext cx="5257800" cy="2297905"/>
      </dsp:txXfrm>
    </dsp:sp>
    <dsp:sp modelId="{768DB526-1289-43C2-A48B-81D61F7825C2}">
      <dsp:nvSpPr>
        <dsp:cNvPr id="0" name=""/>
        <dsp:cNvSpPr/>
      </dsp:nvSpPr>
      <dsp:spPr>
        <a:xfrm rot="10800000">
          <a:off x="0" y="3063874"/>
          <a:ext cx="5257800" cy="3063874"/>
        </a:xfrm>
        <a:prstGeom prst="round1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Wide column stores – Bigtable, </a:t>
          </a:r>
          <a:r>
            <a:rPr lang="en-US" sz="3400" kern="1200" dirty="0" err="1"/>
            <a:t>Hbase</a:t>
          </a:r>
          <a:r>
            <a:rPr lang="en-US" sz="3400" kern="1200" dirty="0"/>
            <a:t>, Cassandra</a:t>
          </a:r>
        </a:p>
      </dsp:txBody>
      <dsp:txXfrm rot="10800000">
        <a:off x="0" y="3829843"/>
        <a:ext cx="5257800" cy="2297905"/>
      </dsp:txXfrm>
    </dsp:sp>
    <dsp:sp modelId="{186C78F4-C593-41E0-A8DE-4CDEA891B4BB}">
      <dsp:nvSpPr>
        <dsp:cNvPr id="0" name=""/>
        <dsp:cNvSpPr/>
      </dsp:nvSpPr>
      <dsp:spPr>
        <a:xfrm rot="5400000">
          <a:off x="6354762" y="1966911"/>
          <a:ext cx="3063874" cy="5257800"/>
        </a:xfrm>
        <a:prstGeom prst="round1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Graph Databases – Neo4j, </a:t>
          </a:r>
          <a:r>
            <a:rPr lang="en-US" sz="3400" kern="1200" dirty="0" err="1"/>
            <a:t>GraphDB</a:t>
          </a:r>
          <a:endParaRPr lang="en-US" sz="3400" kern="1200" dirty="0"/>
        </a:p>
      </dsp:txBody>
      <dsp:txXfrm rot="-5400000">
        <a:off x="5257800" y="3829843"/>
        <a:ext cx="5257800" cy="2297905"/>
      </dsp:txXfrm>
    </dsp:sp>
    <dsp:sp modelId="{0D4BEBF8-0B29-4622-B447-4D3249FFA9C5}">
      <dsp:nvSpPr>
        <dsp:cNvPr id="0" name=""/>
        <dsp:cNvSpPr/>
      </dsp:nvSpPr>
      <dsp:spPr>
        <a:xfrm>
          <a:off x="3680460" y="2297905"/>
          <a:ext cx="3154680" cy="1531937"/>
        </a:xfrm>
        <a:prstGeom prst="roundRect">
          <a:avLst/>
        </a:prstGeom>
        <a:gradFill rotWithShape="0">
          <a:gsLst>
            <a:gs pos="0">
              <a:schemeClr val="accent5">
                <a:tint val="40000"/>
                <a:hueOff val="0"/>
                <a:satOff val="0"/>
                <a:lumOff val="0"/>
                <a:alphaOff val="0"/>
                <a:satMod val="103000"/>
                <a:lumMod val="102000"/>
                <a:tint val="94000"/>
              </a:schemeClr>
            </a:gs>
            <a:gs pos="50000">
              <a:schemeClr val="accent5">
                <a:tint val="40000"/>
                <a:hueOff val="0"/>
                <a:satOff val="0"/>
                <a:lumOff val="0"/>
                <a:alphaOff val="0"/>
                <a:satMod val="110000"/>
                <a:lumMod val="100000"/>
                <a:shade val="100000"/>
              </a:schemeClr>
            </a:gs>
            <a:gs pos="100000">
              <a:schemeClr val="accent5">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Types of NoSQL Databases</a:t>
          </a:r>
        </a:p>
      </dsp:txBody>
      <dsp:txXfrm>
        <a:off x="3755243" y="2372688"/>
        <a:ext cx="3005114" cy="1382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86679-D495-4763-AC95-F001682C8CD3}">
      <dsp:nvSpPr>
        <dsp:cNvPr id="0" name=""/>
        <dsp:cNvSpPr/>
      </dsp:nvSpPr>
      <dsp:spPr>
        <a:xfrm>
          <a:off x="0" y="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DF5E4-8522-48E5-B141-7DEA27AF767A}">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A storage system born out of our need for a highly reliable, ultra-scalable key/value database</a:t>
          </a:r>
          <a:endParaRPr lang="en-US" sz="2800" kern="1200" dirty="0"/>
        </a:p>
      </dsp:txBody>
      <dsp:txXfrm>
        <a:off x="0" y="0"/>
        <a:ext cx="6269038" cy="1393031"/>
      </dsp:txXfrm>
    </dsp:sp>
    <dsp:sp modelId="{56B8C329-CC86-436E-A3DF-446A9CB5D848}">
      <dsp:nvSpPr>
        <dsp:cNvPr id="0" name=""/>
        <dsp:cNvSpPr/>
      </dsp:nvSpPr>
      <dsp:spPr>
        <a:xfrm>
          <a:off x="0" y="1393031"/>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0B979-92AA-4B64-A8DA-84BFCF5F24B2}">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Targeted at use cases were core to the Amazon e-commerce operation, such as the shopping cart and session service</a:t>
          </a:r>
          <a:endParaRPr lang="en-US" sz="2800" kern="1200" dirty="0"/>
        </a:p>
      </dsp:txBody>
      <dsp:txXfrm>
        <a:off x="0" y="1393031"/>
        <a:ext cx="6269038" cy="1393031"/>
      </dsp:txXfrm>
    </dsp:sp>
    <dsp:sp modelId="{4CCE83C8-9584-474F-9614-A8DDE00A7861}">
      <dsp:nvSpPr>
        <dsp:cNvPr id="0" name=""/>
        <dsp:cNvSpPr/>
      </dsp:nvSpPr>
      <dsp:spPr>
        <a:xfrm>
          <a:off x="0" y="2786062"/>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FECD7-DD51-4C33-999A-CACE06B117BD}">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Ability to scale infrastructure incrementally to accommodate growth in request rates or dataset sizes</a:t>
          </a:r>
          <a:endParaRPr lang="en-US" sz="2800" kern="1200" dirty="0"/>
        </a:p>
      </dsp:txBody>
      <dsp:txXfrm>
        <a:off x="0" y="2786062"/>
        <a:ext cx="6269038" cy="1393031"/>
      </dsp:txXfrm>
    </dsp:sp>
    <dsp:sp modelId="{F3C235C2-3B01-456A-95AF-D08DFF591648}">
      <dsp:nvSpPr>
        <dsp:cNvPr id="0" name=""/>
        <dsp:cNvSpPr/>
      </dsp:nvSpPr>
      <dsp:spPr>
        <a:xfrm>
          <a:off x="0" y="417909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3F0A5A-B6AA-4447-9340-F182CEB9C9A5}">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Predictability of performance – provided acceptable performance for virtually every customer</a:t>
          </a:r>
        </a:p>
      </dsp:txBody>
      <dsp:txXfrm>
        <a:off x="0" y="4179093"/>
        <a:ext cx="6269038" cy="1393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86679-D495-4763-AC95-F001682C8CD3}">
      <dsp:nvSpPr>
        <dsp:cNvPr id="0" name=""/>
        <dsp:cNvSpPr/>
      </dsp:nvSpPr>
      <dsp:spPr>
        <a:xfrm>
          <a:off x="0" y="680"/>
          <a:ext cx="6446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DF5E4-8522-48E5-B141-7DEA27AF767A}">
      <dsp:nvSpPr>
        <dsp:cNvPr id="0" name=""/>
        <dsp:cNvSpPr/>
      </dsp:nvSpPr>
      <dsp:spPr>
        <a:xfrm>
          <a:off x="0" y="680"/>
          <a:ext cx="6446401"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Fully managed NoSQL database service</a:t>
          </a:r>
        </a:p>
      </dsp:txBody>
      <dsp:txXfrm>
        <a:off x="0" y="680"/>
        <a:ext cx="6446401" cy="1114152"/>
      </dsp:txXfrm>
    </dsp:sp>
    <dsp:sp modelId="{56B8C329-CC86-436E-A3DF-446A9CB5D848}">
      <dsp:nvSpPr>
        <dsp:cNvPr id="0" name=""/>
        <dsp:cNvSpPr/>
      </dsp:nvSpPr>
      <dsp:spPr>
        <a:xfrm>
          <a:off x="0" y="1114833"/>
          <a:ext cx="6446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0B979-92AA-4B64-A8DA-84BFCF5F24B2}">
      <dsp:nvSpPr>
        <dsp:cNvPr id="0" name=""/>
        <dsp:cNvSpPr/>
      </dsp:nvSpPr>
      <dsp:spPr>
        <a:xfrm>
          <a:off x="0" y="1114833"/>
          <a:ext cx="6446401"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Massive and seamless scalability with microseconds response</a:t>
          </a:r>
        </a:p>
      </dsp:txBody>
      <dsp:txXfrm>
        <a:off x="0" y="1114833"/>
        <a:ext cx="6446401" cy="1114152"/>
      </dsp:txXfrm>
    </dsp:sp>
    <dsp:sp modelId="{4CCE83C8-9584-474F-9614-A8DDE00A7861}">
      <dsp:nvSpPr>
        <dsp:cNvPr id="0" name=""/>
        <dsp:cNvSpPr/>
      </dsp:nvSpPr>
      <dsp:spPr>
        <a:xfrm>
          <a:off x="0" y="2228986"/>
          <a:ext cx="6446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FECD7-DD51-4C33-999A-CACE06B117BD}">
      <dsp:nvSpPr>
        <dsp:cNvPr id="0" name=""/>
        <dsp:cNvSpPr/>
      </dsp:nvSpPr>
      <dsp:spPr>
        <a:xfrm>
          <a:off x="0" y="2228986"/>
          <a:ext cx="6446401"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Initially built for E-commerce platforms such as Amazon itself</a:t>
          </a:r>
        </a:p>
      </dsp:txBody>
      <dsp:txXfrm>
        <a:off x="0" y="2228986"/>
        <a:ext cx="6446401" cy="1114152"/>
      </dsp:txXfrm>
    </dsp:sp>
    <dsp:sp modelId="{F3C235C2-3B01-456A-95AF-D08DFF591648}">
      <dsp:nvSpPr>
        <dsp:cNvPr id="0" name=""/>
        <dsp:cNvSpPr/>
      </dsp:nvSpPr>
      <dsp:spPr>
        <a:xfrm>
          <a:off x="0" y="3343138"/>
          <a:ext cx="6446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3F0A5A-B6AA-4447-9340-F182CEB9C9A5}">
      <dsp:nvSpPr>
        <dsp:cNvPr id="0" name=""/>
        <dsp:cNvSpPr/>
      </dsp:nvSpPr>
      <dsp:spPr>
        <a:xfrm>
          <a:off x="0" y="3343138"/>
          <a:ext cx="6446401"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Dynamic Autoscaling available to increase and decrease capacity</a:t>
          </a:r>
        </a:p>
      </dsp:txBody>
      <dsp:txXfrm>
        <a:off x="0" y="3343138"/>
        <a:ext cx="6446401" cy="1114152"/>
      </dsp:txXfrm>
    </dsp:sp>
    <dsp:sp modelId="{3EB3A0F2-A5F1-48F8-8306-E9C24981F36D}">
      <dsp:nvSpPr>
        <dsp:cNvPr id="0" name=""/>
        <dsp:cNvSpPr/>
      </dsp:nvSpPr>
      <dsp:spPr>
        <a:xfrm>
          <a:off x="0" y="4457291"/>
          <a:ext cx="6446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0288A-1EA4-45D0-92BF-1464B2661F71}">
      <dsp:nvSpPr>
        <dsp:cNvPr id="0" name=""/>
        <dsp:cNvSpPr/>
      </dsp:nvSpPr>
      <dsp:spPr>
        <a:xfrm>
          <a:off x="0" y="4457291"/>
          <a:ext cx="6446401"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Uses a Pay-as-you-go model such that user doesn’t pay for unused resources</a:t>
          </a:r>
        </a:p>
      </dsp:txBody>
      <dsp:txXfrm>
        <a:off x="0" y="4457291"/>
        <a:ext cx="6446401"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86679-D495-4763-AC95-F001682C8CD3}">
      <dsp:nvSpPr>
        <dsp:cNvPr id="0" name=""/>
        <dsp:cNvSpPr/>
      </dsp:nvSpPr>
      <dsp:spPr>
        <a:xfrm>
          <a:off x="0" y="0"/>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0DF5E4-8522-48E5-B141-7DEA27AF767A}">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Simple and cost effective for storing and retrieving data</a:t>
          </a:r>
        </a:p>
      </dsp:txBody>
      <dsp:txXfrm>
        <a:off x="0" y="0"/>
        <a:ext cx="6269038" cy="1393031"/>
      </dsp:txXfrm>
    </dsp:sp>
    <dsp:sp modelId="{56B8C329-CC86-436E-A3DF-446A9CB5D848}">
      <dsp:nvSpPr>
        <dsp:cNvPr id="0" name=""/>
        <dsp:cNvSpPr/>
      </dsp:nvSpPr>
      <dsp:spPr>
        <a:xfrm>
          <a:off x="0" y="1393031"/>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0B979-92AA-4B64-A8DA-84BFCF5F24B2}">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Data stored on SSDs and replicated </a:t>
          </a:r>
          <a:r>
            <a:rPr lang="en-US" sz="3300" b="0" i="0" kern="1200" dirty="0"/>
            <a:t>synchronously</a:t>
          </a:r>
          <a:endParaRPr lang="en-US" sz="3300" kern="1200" dirty="0"/>
        </a:p>
      </dsp:txBody>
      <dsp:txXfrm>
        <a:off x="0" y="1393031"/>
        <a:ext cx="6269038" cy="1393031"/>
      </dsp:txXfrm>
    </dsp:sp>
    <dsp:sp modelId="{8EB43D0D-35C9-4109-8501-85A4434C82BA}">
      <dsp:nvSpPr>
        <dsp:cNvPr id="0" name=""/>
        <dsp:cNvSpPr/>
      </dsp:nvSpPr>
      <dsp:spPr>
        <a:xfrm>
          <a:off x="0" y="2786062"/>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39FAA-33E6-45D6-811C-28B467A8D8D4}">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Flexible – supports both document as well as key-value data structures</a:t>
          </a:r>
        </a:p>
      </dsp:txBody>
      <dsp:txXfrm>
        <a:off x="0" y="2786062"/>
        <a:ext cx="6269038" cy="1393031"/>
      </dsp:txXfrm>
    </dsp:sp>
    <dsp:sp modelId="{4CCE83C8-9584-474F-9614-A8DDE00A7861}">
      <dsp:nvSpPr>
        <dsp:cNvPr id="0" name=""/>
        <dsp:cNvSpPr/>
      </dsp:nvSpPr>
      <dsp:spPr>
        <a:xfrm>
          <a:off x="0" y="4179093"/>
          <a:ext cx="6269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FECD7-DD51-4C33-999A-CACE06B117BD}">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Automatically scales capacity up or down as per application’s request</a:t>
          </a:r>
        </a:p>
      </dsp:txBody>
      <dsp:txXfrm>
        <a:off x="0" y="4179093"/>
        <a:ext cx="6269038"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DFCBF9-8115-4A7B-8EC7-D18545E2449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91466D-8F53-4E41-BB4B-E94D77BB621E}"/>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282AB52-1A64-4F87-81DD-B499BCB856E9}" type="datetimeFigureOut">
              <a:rPr lang="en-US" smtClean="0"/>
              <a:t>4/28/2018</a:t>
            </a:fld>
            <a:endParaRPr lang="en-US"/>
          </a:p>
        </p:txBody>
      </p:sp>
      <p:sp>
        <p:nvSpPr>
          <p:cNvPr id="4" name="Footer Placeholder 3">
            <a:extLst>
              <a:ext uri="{FF2B5EF4-FFF2-40B4-BE49-F238E27FC236}">
                <a16:creationId xmlns:a16="http://schemas.microsoft.com/office/drawing/2014/main" id="{2877EFA7-F8E6-4322-9400-D122EFBCD081}"/>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A2E520-D63B-4988-B3D2-91F5B336BF5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2202C975-EC52-4632-AF90-022EFCEB90ED}" type="slidenum">
              <a:rPr lang="en-US" smtClean="0"/>
              <a:t>‹#›</a:t>
            </a:fld>
            <a:endParaRPr lang="en-US"/>
          </a:p>
        </p:txBody>
      </p:sp>
      <p:pic>
        <p:nvPicPr>
          <p:cNvPr id="7" name="Picture 6">
            <a:extLst>
              <a:ext uri="{FF2B5EF4-FFF2-40B4-BE49-F238E27FC236}">
                <a16:creationId xmlns:a16="http://schemas.microsoft.com/office/drawing/2014/main" id="{04A0C42C-8D54-40CC-97DC-63BD9AC62453}"/>
              </a:ext>
            </a:extLst>
          </p:cNvPr>
          <p:cNvPicPr>
            <a:picLocks noChangeAspect="1"/>
          </p:cNvPicPr>
          <p:nvPr/>
        </p:nvPicPr>
        <p:blipFill rotWithShape="1">
          <a:blip r:embed="rId2">
            <a:extLst>
              <a:ext uri="{28A0092B-C50C-407E-A947-70E740481C1C}">
                <a14:useLocalDpi xmlns:a14="http://schemas.microsoft.com/office/drawing/2010/main" val="0"/>
              </a:ext>
            </a:extLst>
          </a:blip>
          <a:srcRect l="4625" t="38354" r="5929" b="20015"/>
          <a:stretch/>
        </p:blipFill>
        <p:spPr>
          <a:xfrm>
            <a:off x="0" y="6513910"/>
            <a:ext cx="2037147" cy="344090"/>
          </a:xfrm>
          <a:prstGeom prst="rect">
            <a:avLst/>
          </a:prstGeom>
        </p:spPr>
      </p:pic>
    </p:spTree>
    <p:extLst>
      <p:ext uri="{BB962C8B-B14F-4D97-AF65-F5344CB8AC3E}">
        <p14:creationId xmlns:p14="http://schemas.microsoft.com/office/powerpoint/2010/main" val="3420273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8CA6FCE-B979-421E-9FCA-2405F9E66425}" type="datetimeFigureOut">
              <a:rPr lang="en-US" smtClean="0"/>
              <a:t>4/28/2018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47A79E3-4B3A-473C-B4BB-097E26E0C8D2}" type="slidenum">
              <a:rPr lang="en-US" smtClean="0"/>
              <a:t>‹#›</a:t>
            </a:fld>
            <a:endParaRPr lang="en-US"/>
          </a:p>
        </p:txBody>
      </p:sp>
    </p:spTree>
    <p:extLst>
      <p:ext uri="{BB962C8B-B14F-4D97-AF65-F5344CB8AC3E}">
        <p14:creationId xmlns:p14="http://schemas.microsoft.com/office/powerpoint/2010/main" val="73899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6</a:t>
            </a:fld>
            <a:endParaRPr lang="en-US"/>
          </a:p>
        </p:txBody>
      </p:sp>
    </p:spTree>
    <p:extLst>
      <p:ext uri="{BB962C8B-B14F-4D97-AF65-F5344CB8AC3E}">
        <p14:creationId xmlns:p14="http://schemas.microsoft.com/office/powerpoint/2010/main" val="424149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7</a:t>
            </a:fld>
            <a:endParaRPr lang="en-US"/>
          </a:p>
        </p:txBody>
      </p:sp>
    </p:spTree>
    <p:extLst>
      <p:ext uri="{BB962C8B-B14F-4D97-AF65-F5344CB8AC3E}">
        <p14:creationId xmlns:p14="http://schemas.microsoft.com/office/powerpoint/2010/main" val="202096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8</a:t>
            </a:fld>
            <a:endParaRPr lang="en-US"/>
          </a:p>
        </p:txBody>
      </p:sp>
    </p:spTree>
    <p:extLst>
      <p:ext uri="{BB962C8B-B14F-4D97-AF65-F5344CB8AC3E}">
        <p14:creationId xmlns:p14="http://schemas.microsoft.com/office/powerpoint/2010/main" val="231628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9</a:t>
            </a:fld>
            <a:endParaRPr lang="en-US"/>
          </a:p>
        </p:txBody>
      </p:sp>
    </p:spTree>
    <p:extLst>
      <p:ext uri="{BB962C8B-B14F-4D97-AF65-F5344CB8AC3E}">
        <p14:creationId xmlns:p14="http://schemas.microsoft.com/office/powerpoint/2010/main" val="141595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10</a:t>
            </a:fld>
            <a:endParaRPr lang="en-US"/>
          </a:p>
        </p:txBody>
      </p:sp>
    </p:spTree>
    <p:extLst>
      <p:ext uri="{BB962C8B-B14F-4D97-AF65-F5344CB8AC3E}">
        <p14:creationId xmlns:p14="http://schemas.microsoft.com/office/powerpoint/2010/main" val="348770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a managed service, users only interact with the running application itself. You don’t need to worry about things like server health, storage, and network connectivity. With Amazon DynamoDB, AWS provisions and runs the infrastructure for you</a:t>
            </a:r>
          </a:p>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12</a:t>
            </a:fld>
            <a:endParaRPr lang="en-US"/>
          </a:p>
        </p:txBody>
      </p:sp>
    </p:spTree>
    <p:extLst>
      <p:ext uri="{BB962C8B-B14F-4D97-AF65-F5344CB8AC3E}">
        <p14:creationId xmlns:p14="http://schemas.microsoft.com/office/powerpoint/2010/main" val="21126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13</a:t>
            </a:fld>
            <a:endParaRPr lang="en-US"/>
          </a:p>
        </p:txBody>
      </p:sp>
    </p:spTree>
    <p:extLst>
      <p:ext uri="{BB962C8B-B14F-4D97-AF65-F5344CB8AC3E}">
        <p14:creationId xmlns:p14="http://schemas.microsoft.com/office/powerpoint/2010/main" val="63967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15</a:t>
            </a:fld>
            <a:endParaRPr lang="en-US"/>
          </a:p>
        </p:txBody>
      </p:sp>
    </p:spTree>
    <p:extLst>
      <p:ext uri="{BB962C8B-B14F-4D97-AF65-F5344CB8AC3E}">
        <p14:creationId xmlns:p14="http://schemas.microsoft.com/office/powerpoint/2010/main" val="3876845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Tables are like tables in relational databases, except that in DynamoDB, tables do not have fixed schemas associated with them. Items are like rows in an RDBMS table, except that DynamoDB requires a Primary Key. The Primary Key in DynamoDB must be unique so that it can find the exact item in the table. DynamoDB supports two kinds of Primary Keys:</a:t>
            </a:r>
          </a:p>
          <a:p>
            <a:r>
              <a:rPr lang="en-US" sz="1200" b="1" i="0" kern="1200" dirty="0">
                <a:solidFill>
                  <a:schemeClr val="tx1"/>
                </a:solidFill>
                <a:effectLst/>
                <a:latin typeface="+mn-lt"/>
                <a:ea typeface="+mn-ea"/>
                <a:cs typeface="+mn-cs"/>
              </a:rPr>
              <a:t>Hash Type Primary Key</a:t>
            </a:r>
            <a:r>
              <a:rPr lang="en-US" sz="1200" b="0" i="0" kern="1200" dirty="0">
                <a:solidFill>
                  <a:schemeClr val="tx1"/>
                </a:solidFill>
                <a:effectLst/>
                <a:latin typeface="+mn-lt"/>
                <a:ea typeface="+mn-ea"/>
                <a:cs typeface="+mn-cs"/>
              </a:rPr>
              <a:t>: If an attribute uniquely identifies an item, it can be considered as Primary. DynamoDB builds a hash index on the attribute to facilitate the uniqueness. A Hash Key is mandatory in a DynamoDB table.</a:t>
            </a:r>
          </a:p>
          <a:p>
            <a:r>
              <a:rPr lang="en-US" sz="1200" b="1" i="0" kern="1200" dirty="0">
                <a:solidFill>
                  <a:schemeClr val="tx1"/>
                </a:solidFill>
                <a:effectLst/>
                <a:latin typeface="+mn-lt"/>
                <a:ea typeface="+mn-ea"/>
                <a:cs typeface="+mn-cs"/>
              </a:rPr>
              <a:t>Hash and Range Type Primary Key</a:t>
            </a:r>
            <a:r>
              <a:rPr lang="en-US" sz="1200" b="0" i="0" kern="1200" dirty="0">
                <a:solidFill>
                  <a:schemeClr val="tx1"/>
                </a:solidFill>
                <a:effectLst/>
                <a:latin typeface="+mn-lt"/>
                <a:ea typeface="+mn-ea"/>
                <a:cs typeface="+mn-cs"/>
              </a:rPr>
              <a:t>: This type of Primary Key is built upon the hashed key and the range key in the table: a hashed index on the hash primary key attribute, and a range sort index on the range primary key attribute. This type of primary key allows for AWS’s rich query capabilities.</a:t>
            </a:r>
          </a:p>
          <a:p>
            <a:endParaRPr lang="en-US" dirty="0"/>
          </a:p>
        </p:txBody>
      </p:sp>
      <p:sp>
        <p:nvSpPr>
          <p:cNvPr id="4" name="Slide Number Placeholder 3"/>
          <p:cNvSpPr>
            <a:spLocks noGrp="1"/>
          </p:cNvSpPr>
          <p:nvPr>
            <p:ph type="sldNum" sz="quarter" idx="10"/>
          </p:nvPr>
        </p:nvSpPr>
        <p:spPr/>
        <p:txBody>
          <a:bodyPr/>
          <a:lstStyle/>
          <a:p>
            <a:fld id="{047A79E3-4B3A-473C-B4BB-097E26E0C8D2}" type="slidenum">
              <a:rPr lang="en-US" smtClean="0"/>
              <a:t>16</a:t>
            </a:fld>
            <a:endParaRPr lang="en-US"/>
          </a:p>
        </p:txBody>
      </p:sp>
    </p:spTree>
    <p:extLst>
      <p:ext uri="{BB962C8B-B14F-4D97-AF65-F5344CB8AC3E}">
        <p14:creationId xmlns:p14="http://schemas.microsoft.com/office/powerpoint/2010/main" val="325377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8FE5-166F-40EF-A843-6F916BFAA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F54CF6-F7E1-4091-A568-4606EB63F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D76DBB-7E1A-49D3-A7DE-E5E62D2C6C57}"/>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6306F721-CAD1-480C-8A54-89DF197C2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8D2D-71FE-4C2B-8A2A-4723D1CCAAAF}"/>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284027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621A-3347-44BF-AF15-27FB9873B4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6825AA-AFA9-405F-BC38-7654FBD036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D583F-7297-4B97-96D9-830D4046E4A9}"/>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986939CA-08FA-4A74-9736-CC3820ED1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C09A-6C39-495C-BF94-98D3B998F460}"/>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82817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3BECF-E8C5-4925-9542-224F8A37DF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05EA77-66FF-4C4C-A7D5-96B5B06B15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5C7A5-CE01-4E6B-A4C8-D1855331DC78}"/>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5781FF0A-31DE-4F3A-B00C-0E71FBBE5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8F0AA-E2E7-4D49-84E6-015D93065903}"/>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101169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EF1-D7C5-4765-8B16-1F352DA70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D0CF7-5139-44A6-AAD8-B0FBCE8EC4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038B0-9FA2-48B9-95E3-6CDE95704296}"/>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261E7DA6-C144-410C-9511-C1792C62E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1C81D-63BB-42BA-A6F0-755902BDAB23}"/>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308821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C5C-D0F8-47A2-B8D5-425899BFA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7E88E2-7771-4833-8575-D02BBC228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F8D7BF-22C1-4340-8254-9E6C1EC5051A}"/>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72500E70-828A-4B56-8B9B-6856F9082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D4B3C-00D3-46E4-9994-5E862089CE3C}"/>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97237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655B-5F97-4D15-953D-BC63D4074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D8B61-5E95-4002-825F-AA6C15579D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EBDAD-5875-4A57-8613-2451E93F9B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23B0A3-B077-4E12-8D64-AF8396754671}"/>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6" name="Footer Placeholder 5">
            <a:extLst>
              <a:ext uri="{FF2B5EF4-FFF2-40B4-BE49-F238E27FC236}">
                <a16:creationId xmlns:a16="http://schemas.microsoft.com/office/drawing/2014/main" id="{11585122-EF16-4E28-AA4B-A8E0D479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D6899-F068-463D-B219-780D4FE8F5D0}"/>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187418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DEF4-979D-4C6C-8B7C-762556216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45D50-D12E-4C21-9BE6-FED9FE3EC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5CCFC1-CA24-42DA-9C21-993E0894E3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1021-9397-4FB8-BBA4-C26163C8E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E6E522-7A68-4FD6-9EA5-DC4CF334AE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1B267-A063-4205-BB1B-9F6CD47454C1}"/>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8" name="Footer Placeholder 7">
            <a:extLst>
              <a:ext uri="{FF2B5EF4-FFF2-40B4-BE49-F238E27FC236}">
                <a16:creationId xmlns:a16="http://schemas.microsoft.com/office/drawing/2014/main" id="{D9FA2F22-61E5-4435-AB99-76D787ED4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F8FD6-7A61-4E57-BFC8-CE71FDD3DA53}"/>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191553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80BA-335C-4F94-AF2C-D0EC4FFFAE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117BA-8E6F-42C1-9474-0E55550EB888}"/>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4" name="Footer Placeholder 3">
            <a:extLst>
              <a:ext uri="{FF2B5EF4-FFF2-40B4-BE49-F238E27FC236}">
                <a16:creationId xmlns:a16="http://schemas.microsoft.com/office/drawing/2014/main" id="{983EA42D-15E7-467B-93A3-8346C2A91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D5444A-9CBF-49F9-A1E7-C5F6E8BFEFE6}"/>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43538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65999-8900-4A64-A4C2-531B3FBAF173}"/>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3" name="Footer Placeholder 2">
            <a:extLst>
              <a:ext uri="{FF2B5EF4-FFF2-40B4-BE49-F238E27FC236}">
                <a16:creationId xmlns:a16="http://schemas.microsoft.com/office/drawing/2014/main" id="{2776C291-511C-4F9B-AF12-3667927B0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ACC954-5E59-4A20-A09D-63BF8978AEE2}"/>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124321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E585-50B2-40B2-89E4-C66070BBA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E00F0-C865-4EDD-9F7A-2CB2D9D47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933DA6-FE50-4ED8-ADCF-D10F36B73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B3A8D7-37E0-446E-B24A-CE107C785074}"/>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6" name="Footer Placeholder 5">
            <a:extLst>
              <a:ext uri="{FF2B5EF4-FFF2-40B4-BE49-F238E27FC236}">
                <a16:creationId xmlns:a16="http://schemas.microsoft.com/office/drawing/2014/main" id="{E3A850CB-13D2-4430-BE70-3708005B8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42D91-91FC-43C1-ABA8-1D3439571DB8}"/>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206982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708A-D8F3-4D91-8951-AE5BE0924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45EE24-ED76-4B61-B735-3E7FE3D2A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DF054-FDF8-477B-ADD0-0391CFA5D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475BDB-5EF5-4A31-955E-D0AB48AA37F3}"/>
              </a:ext>
            </a:extLst>
          </p:cNvPr>
          <p:cNvSpPr>
            <a:spLocks noGrp="1"/>
          </p:cNvSpPr>
          <p:nvPr>
            <p:ph type="dt" sz="half" idx="10"/>
          </p:nvPr>
        </p:nvSpPr>
        <p:spPr/>
        <p:txBody>
          <a:bodyPr/>
          <a:lstStyle/>
          <a:p>
            <a:fld id="{80CAAC9E-2281-442B-807D-7D062C78DF73}" type="datetimeFigureOut">
              <a:rPr lang="en-US" smtClean="0"/>
              <a:t>4/28/2018</a:t>
            </a:fld>
            <a:endParaRPr lang="en-US"/>
          </a:p>
        </p:txBody>
      </p:sp>
      <p:sp>
        <p:nvSpPr>
          <p:cNvPr id="6" name="Footer Placeholder 5">
            <a:extLst>
              <a:ext uri="{FF2B5EF4-FFF2-40B4-BE49-F238E27FC236}">
                <a16:creationId xmlns:a16="http://schemas.microsoft.com/office/drawing/2014/main" id="{4C9F887B-C67B-45DD-B3A7-40A18900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A6A08-B743-4481-91BF-1A7547767DEF}"/>
              </a:ext>
            </a:extLst>
          </p:cNvPr>
          <p:cNvSpPr>
            <a:spLocks noGrp="1"/>
          </p:cNvSpPr>
          <p:nvPr>
            <p:ph type="sldNum" sz="quarter" idx="12"/>
          </p:nvPr>
        </p:nvSpPr>
        <p:spPr/>
        <p:txBody>
          <a:bodyPr/>
          <a:lstStyle/>
          <a:p>
            <a:fld id="{21FB2C6E-C63A-403E-8A6D-92813FD5E8C9}" type="slidenum">
              <a:rPr lang="en-US" smtClean="0"/>
              <a:t>‹#›</a:t>
            </a:fld>
            <a:endParaRPr lang="en-US"/>
          </a:p>
        </p:txBody>
      </p:sp>
    </p:spTree>
    <p:extLst>
      <p:ext uri="{BB962C8B-B14F-4D97-AF65-F5344CB8AC3E}">
        <p14:creationId xmlns:p14="http://schemas.microsoft.com/office/powerpoint/2010/main" val="404294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A6648-7109-4E64-9B1F-2E37F2349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9BBBF-50E7-4774-A215-09F247ADC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6772B-E808-4B02-B877-890A8A2F9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AAC9E-2281-442B-807D-7D062C78DF73}" type="datetimeFigureOut">
              <a:rPr lang="en-US" smtClean="0"/>
              <a:t>4/28/2018</a:t>
            </a:fld>
            <a:endParaRPr lang="en-US"/>
          </a:p>
        </p:txBody>
      </p:sp>
      <p:sp>
        <p:nvSpPr>
          <p:cNvPr id="5" name="Footer Placeholder 4">
            <a:extLst>
              <a:ext uri="{FF2B5EF4-FFF2-40B4-BE49-F238E27FC236}">
                <a16:creationId xmlns:a16="http://schemas.microsoft.com/office/drawing/2014/main" id="{8C0A40F6-FB64-44A2-BFDE-657D097BA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6C39A7-3949-4B0D-9C51-8AF93C54F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B2C6E-C63A-403E-8A6D-92813FD5E8C9}" type="slidenum">
              <a:rPr lang="en-US" smtClean="0"/>
              <a:t>‹#›</a:t>
            </a:fld>
            <a:endParaRPr lang="en-US"/>
          </a:p>
        </p:txBody>
      </p:sp>
    </p:spTree>
    <p:extLst>
      <p:ext uri="{BB962C8B-B14F-4D97-AF65-F5344CB8AC3E}">
        <p14:creationId xmlns:p14="http://schemas.microsoft.com/office/powerpoint/2010/main" val="419943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AB51A6-B8F3-4F4C-A0A8-3A5A94C4E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29" y="770618"/>
            <a:ext cx="9341342" cy="3809524"/>
          </a:xfrm>
          <a:prstGeom prst="rect">
            <a:avLst/>
          </a:prstGeom>
        </p:spPr>
      </p:pic>
      <p:sp>
        <p:nvSpPr>
          <p:cNvPr id="2" name="TextBox 1">
            <a:extLst>
              <a:ext uri="{FF2B5EF4-FFF2-40B4-BE49-F238E27FC236}">
                <a16:creationId xmlns:a16="http://schemas.microsoft.com/office/drawing/2014/main" id="{7499880B-3281-419B-B58B-B878590A056B}"/>
              </a:ext>
            </a:extLst>
          </p:cNvPr>
          <p:cNvSpPr txBox="1"/>
          <p:nvPr/>
        </p:nvSpPr>
        <p:spPr>
          <a:xfrm>
            <a:off x="139960" y="5234473"/>
            <a:ext cx="3536302" cy="1477328"/>
          </a:xfrm>
          <a:prstGeom prst="rect">
            <a:avLst/>
          </a:prstGeom>
          <a:noFill/>
        </p:spPr>
        <p:txBody>
          <a:bodyPr wrap="square" rtlCol="0">
            <a:spAutoFit/>
          </a:bodyPr>
          <a:lstStyle/>
          <a:p>
            <a:r>
              <a:rPr lang="en-US" dirty="0">
                <a:solidFill>
                  <a:schemeClr val="bg1">
                    <a:lumMod val="50000"/>
                  </a:schemeClr>
                </a:solidFill>
              </a:rPr>
              <a:t>Team Members –</a:t>
            </a:r>
          </a:p>
          <a:p>
            <a:r>
              <a:rPr lang="en-US" dirty="0">
                <a:solidFill>
                  <a:schemeClr val="bg1">
                    <a:lumMod val="50000"/>
                  </a:schemeClr>
                </a:solidFill>
              </a:rPr>
              <a:t>Mayank Gondnale</a:t>
            </a:r>
          </a:p>
          <a:p>
            <a:r>
              <a:rPr lang="en-US" dirty="0" err="1">
                <a:solidFill>
                  <a:schemeClr val="bg1">
                    <a:lumMod val="50000"/>
                  </a:schemeClr>
                </a:solidFill>
              </a:rPr>
              <a:t>Mikhil</a:t>
            </a:r>
            <a:r>
              <a:rPr lang="en-US" dirty="0">
                <a:solidFill>
                  <a:schemeClr val="bg1">
                    <a:lumMod val="50000"/>
                  </a:schemeClr>
                </a:solidFill>
              </a:rPr>
              <a:t> Paul</a:t>
            </a:r>
          </a:p>
          <a:p>
            <a:r>
              <a:rPr lang="en-US" dirty="0">
                <a:solidFill>
                  <a:schemeClr val="bg1">
                    <a:lumMod val="50000"/>
                  </a:schemeClr>
                </a:solidFill>
              </a:rPr>
              <a:t>Shelly Agarwal</a:t>
            </a:r>
          </a:p>
          <a:p>
            <a:r>
              <a:rPr lang="en-US" dirty="0" err="1">
                <a:solidFill>
                  <a:schemeClr val="bg1">
                    <a:lumMod val="50000"/>
                  </a:schemeClr>
                </a:solidFill>
              </a:rPr>
              <a:t>Srujan</a:t>
            </a:r>
            <a:r>
              <a:rPr lang="en-US" dirty="0">
                <a:solidFill>
                  <a:schemeClr val="bg1">
                    <a:lumMod val="50000"/>
                  </a:schemeClr>
                </a:solidFill>
              </a:rPr>
              <a:t> </a:t>
            </a:r>
            <a:r>
              <a:rPr lang="en-US" dirty="0" err="1">
                <a:solidFill>
                  <a:schemeClr val="bg1">
                    <a:lumMod val="50000"/>
                  </a:schemeClr>
                </a:solidFill>
              </a:rPr>
              <a:t>Kadanur</a:t>
            </a:r>
            <a:r>
              <a:rPr lang="en-US" dirty="0">
                <a:solidFill>
                  <a:schemeClr val="bg1">
                    <a:lumMod val="50000"/>
                  </a:schemeClr>
                </a:solidFill>
              </a:rPr>
              <a:t> Vishwanath</a:t>
            </a:r>
          </a:p>
        </p:txBody>
      </p:sp>
    </p:spTree>
    <p:extLst>
      <p:ext uri="{BB962C8B-B14F-4D97-AF65-F5344CB8AC3E}">
        <p14:creationId xmlns:p14="http://schemas.microsoft.com/office/powerpoint/2010/main" val="380902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6142E8-EECE-488A-89D0-38DDA8F64351}"/>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dirty="0">
                <a:solidFill>
                  <a:schemeClr val="accent1"/>
                </a:solidFill>
                <a:latin typeface="+mj-lt"/>
                <a:ea typeface="+mj-ea"/>
                <a:cs typeface="+mj-cs"/>
              </a:rPr>
              <a:t>Solution?</a:t>
            </a:r>
          </a:p>
        </p:txBody>
      </p:sp>
      <p:sp>
        <p:nvSpPr>
          <p:cNvPr id="4" name="Title 1">
            <a:extLst>
              <a:ext uri="{FF2B5EF4-FFF2-40B4-BE49-F238E27FC236}">
                <a16:creationId xmlns:a16="http://schemas.microsoft.com/office/drawing/2014/main" id="{A80D1BFE-FB9F-4308-BD4C-28449EFEBDE1}"/>
              </a:ext>
            </a:extLst>
          </p:cNvPr>
          <p:cNvSpPr txBox="1">
            <a:spLocks/>
          </p:cNvSpPr>
          <p:nvPr/>
        </p:nvSpPr>
        <p:spPr>
          <a:xfrm>
            <a:off x="4976031" y="963877"/>
            <a:ext cx="6377769"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600"/>
              </a:spcAft>
            </a:pPr>
            <a:r>
              <a:rPr lang="en-US" sz="3600" dirty="0">
                <a:latin typeface="+mn-lt"/>
                <a:ea typeface="+mn-ea"/>
                <a:cs typeface="+mn-cs"/>
              </a:rPr>
              <a:t>Come up with a new database service which is based on Dynamo but at the same time addresses all its limitations</a:t>
            </a:r>
          </a:p>
        </p:txBody>
      </p:sp>
    </p:spTree>
    <p:extLst>
      <p:ext uri="{BB962C8B-B14F-4D97-AF65-F5344CB8AC3E}">
        <p14:creationId xmlns:p14="http://schemas.microsoft.com/office/powerpoint/2010/main" val="196219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1" name="Group 16"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8"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3" name="Oval 18">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0"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2" name="Rectangle 21"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21F1D2-4CF1-44DA-A274-E9F5F10BB314}"/>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DynamoDB released!</a:t>
            </a:r>
            <a:br>
              <a:rPr lang="en-US" sz="4000" kern="1200" dirty="0">
                <a:solidFill>
                  <a:schemeClr val="bg2"/>
                </a:solidFill>
                <a:latin typeface="+mj-lt"/>
                <a:ea typeface="+mj-ea"/>
                <a:cs typeface="+mj-cs"/>
              </a:rPr>
            </a:br>
            <a:r>
              <a:rPr lang="en-US" sz="3200" kern="1200" dirty="0">
                <a:solidFill>
                  <a:schemeClr val="bg2"/>
                </a:solidFill>
                <a:latin typeface="+mj-lt"/>
                <a:ea typeface="+mj-ea"/>
                <a:cs typeface="+mj-cs"/>
              </a:rPr>
              <a:t>January 2012</a:t>
            </a:r>
            <a:endParaRPr lang="en-US" sz="4000" kern="1200" dirty="0">
              <a:solidFill>
                <a:schemeClr val="bg2"/>
              </a:solidFill>
              <a:latin typeface="+mj-lt"/>
              <a:ea typeface="+mj-ea"/>
              <a:cs typeface="+mj-cs"/>
            </a:endParaRPr>
          </a:p>
        </p:txBody>
      </p:sp>
    </p:spTree>
    <p:extLst>
      <p:ext uri="{BB962C8B-B14F-4D97-AF65-F5344CB8AC3E}">
        <p14:creationId xmlns:p14="http://schemas.microsoft.com/office/powerpoint/2010/main" val="39832123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791BA2-DFA2-4AEE-A19A-52A7AF8FE498}"/>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Amazon DynamoDB</a:t>
            </a:r>
          </a:p>
        </p:txBody>
      </p:sp>
      <p:graphicFrame>
        <p:nvGraphicFramePr>
          <p:cNvPr id="16" name="Content Placeholder 2">
            <a:extLst>
              <a:ext uri="{FF2B5EF4-FFF2-40B4-BE49-F238E27FC236}">
                <a16:creationId xmlns:a16="http://schemas.microsoft.com/office/drawing/2014/main" id="{82CAD539-195D-467A-8002-7D42AAD30A21}"/>
              </a:ext>
            </a:extLst>
          </p:cNvPr>
          <p:cNvGraphicFramePr>
            <a:graphicFrameLocks noGrp="1"/>
          </p:cNvGraphicFramePr>
          <p:nvPr>
            <p:ph idx="1"/>
            <p:extLst>
              <p:ext uri="{D42A27DB-BD31-4B8C-83A1-F6EECF244321}">
                <p14:modId xmlns:p14="http://schemas.microsoft.com/office/powerpoint/2010/main" val="4013113900"/>
              </p:ext>
            </p:extLst>
          </p:nvPr>
        </p:nvGraphicFramePr>
        <p:xfrm>
          <a:off x="5280024" y="642938"/>
          <a:ext cx="6446401"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07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791BA2-DFA2-4AEE-A19A-52A7AF8FE498}"/>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Key Features</a:t>
            </a:r>
          </a:p>
        </p:txBody>
      </p:sp>
      <p:graphicFrame>
        <p:nvGraphicFramePr>
          <p:cNvPr id="16" name="Content Placeholder 2">
            <a:extLst>
              <a:ext uri="{FF2B5EF4-FFF2-40B4-BE49-F238E27FC236}">
                <a16:creationId xmlns:a16="http://schemas.microsoft.com/office/drawing/2014/main" id="{82CAD539-195D-467A-8002-7D42AAD30A21}"/>
              </a:ext>
            </a:extLst>
          </p:cNvPr>
          <p:cNvGraphicFramePr>
            <a:graphicFrameLocks noGrp="1"/>
          </p:cNvGraphicFramePr>
          <p:nvPr>
            <p:ph idx="1"/>
            <p:extLst>
              <p:ext uri="{D42A27DB-BD31-4B8C-83A1-F6EECF244321}">
                <p14:modId xmlns:p14="http://schemas.microsoft.com/office/powerpoint/2010/main" val="248783127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71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clipart&#10;&#10;Description generated with very high confidence">
            <a:extLst>
              <a:ext uri="{FF2B5EF4-FFF2-40B4-BE49-F238E27FC236}">
                <a16:creationId xmlns:a16="http://schemas.microsoft.com/office/drawing/2014/main" id="{595FA4D9-E7E5-4B30-9551-D12500DD3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45" y="2009903"/>
            <a:ext cx="3810000" cy="1395984"/>
          </a:xfrm>
          <a:prstGeom prst="rect">
            <a:avLst/>
          </a:prstGeom>
        </p:spPr>
      </p:pic>
      <p:pic>
        <p:nvPicPr>
          <p:cNvPr id="31" name="Picture 30">
            <a:extLst>
              <a:ext uri="{FF2B5EF4-FFF2-40B4-BE49-F238E27FC236}">
                <a16:creationId xmlns:a16="http://schemas.microsoft.com/office/drawing/2014/main" id="{C060E5A0-5639-4B05-B918-B252FC29B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464" y="4157424"/>
            <a:ext cx="1865644" cy="2059248"/>
          </a:xfrm>
          <a:prstGeom prst="rect">
            <a:avLst/>
          </a:prstGeom>
        </p:spPr>
      </p:pic>
      <p:pic>
        <p:nvPicPr>
          <p:cNvPr id="33" name="Picture 32" descr="A close up of a sign&#10;&#10;Description generated with very high confidence">
            <a:extLst>
              <a:ext uri="{FF2B5EF4-FFF2-40B4-BE49-F238E27FC236}">
                <a16:creationId xmlns:a16="http://schemas.microsoft.com/office/drawing/2014/main" id="{E98ADD42-3473-48AD-8759-ACC3C6C87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5791" y="2009903"/>
            <a:ext cx="2008990" cy="1828306"/>
          </a:xfrm>
          <a:prstGeom prst="rect">
            <a:avLst/>
          </a:prstGeom>
        </p:spPr>
      </p:pic>
      <p:pic>
        <p:nvPicPr>
          <p:cNvPr id="37" name="Picture 36" descr="A close up of a sign&#10;&#10;Description generated with high confidence">
            <a:extLst>
              <a:ext uri="{FF2B5EF4-FFF2-40B4-BE49-F238E27FC236}">
                <a16:creationId xmlns:a16="http://schemas.microsoft.com/office/drawing/2014/main" id="{8A9CA4E4-6F10-4175-8335-6620031934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941" y="3365943"/>
            <a:ext cx="3927361" cy="1241739"/>
          </a:xfrm>
          <a:prstGeom prst="rect">
            <a:avLst/>
          </a:prstGeom>
        </p:spPr>
      </p:pic>
      <p:pic>
        <p:nvPicPr>
          <p:cNvPr id="39" name="Picture 38" descr="A drawing of a face&#10;&#10;Description generated with high confidence">
            <a:extLst>
              <a:ext uri="{FF2B5EF4-FFF2-40B4-BE49-F238E27FC236}">
                <a16:creationId xmlns:a16="http://schemas.microsoft.com/office/drawing/2014/main" id="{D74F0C3E-A7D8-4213-B2E0-7F1F08CA0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1740" y="4734249"/>
            <a:ext cx="3331029" cy="1873704"/>
          </a:xfrm>
          <a:prstGeom prst="rect">
            <a:avLst/>
          </a:prstGeom>
        </p:spPr>
      </p:pic>
      <p:pic>
        <p:nvPicPr>
          <p:cNvPr id="41" name="Picture 40" descr="A picture containing hanger, object&#10;&#10;Description generated with very high confidence">
            <a:extLst>
              <a:ext uri="{FF2B5EF4-FFF2-40B4-BE49-F238E27FC236}">
                <a16:creationId xmlns:a16="http://schemas.microsoft.com/office/drawing/2014/main" id="{B076B4C3-3B47-4C64-820F-ECE07A42F7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4077" y="3251643"/>
            <a:ext cx="1670277" cy="1670277"/>
          </a:xfrm>
          <a:prstGeom prst="rect">
            <a:avLst/>
          </a:prstGeom>
        </p:spPr>
      </p:pic>
      <p:pic>
        <p:nvPicPr>
          <p:cNvPr id="45" name="Picture 44">
            <a:extLst>
              <a:ext uri="{FF2B5EF4-FFF2-40B4-BE49-F238E27FC236}">
                <a16:creationId xmlns:a16="http://schemas.microsoft.com/office/drawing/2014/main" id="{5C01A9D6-9D02-43BD-9CD4-5FCCCAD557C1}"/>
              </a:ext>
            </a:extLst>
          </p:cNvPr>
          <p:cNvPicPr>
            <a:picLocks noChangeAspect="1"/>
          </p:cNvPicPr>
          <p:nvPr/>
        </p:nvPicPr>
        <p:blipFill rotWithShape="1">
          <a:blip r:embed="rId8">
            <a:extLst>
              <a:ext uri="{28A0092B-C50C-407E-A947-70E740481C1C}">
                <a14:useLocalDpi xmlns:a14="http://schemas.microsoft.com/office/drawing/2010/main" val="0"/>
              </a:ext>
            </a:extLst>
          </a:blip>
          <a:srcRect t="10853" b="11210"/>
          <a:stretch/>
        </p:blipFill>
        <p:spPr>
          <a:xfrm>
            <a:off x="1190182" y="4921920"/>
            <a:ext cx="2143125" cy="1670277"/>
          </a:xfrm>
          <a:prstGeom prst="rect">
            <a:avLst/>
          </a:prstGeom>
        </p:spPr>
      </p:pic>
      <p:pic>
        <p:nvPicPr>
          <p:cNvPr id="47" name="Picture 46" descr="A picture containing clipart&#10;&#10;Description generated with high confidence">
            <a:extLst>
              <a:ext uri="{FF2B5EF4-FFF2-40B4-BE49-F238E27FC236}">
                <a16:creationId xmlns:a16="http://schemas.microsoft.com/office/drawing/2014/main" id="{05D06C05-2106-4890-9929-3FCC33AEDF88}"/>
              </a:ext>
            </a:extLst>
          </p:cNvPr>
          <p:cNvPicPr>
            <a:picLocks noChangeAspect="1"/>
          </p:cNvPicPr>
          <p:nvPr/>
        </p:nvPicPr>
        <p:blipFill rotWithShape="1">
          <a:blip r:embed="rId9">
            <a:extLst>
              <a:ext uri="{28A0092B-C50C-407E-A947-70E740481C1C}">
                <a14:useLocalDpi xmlns:a14="http://schemas.microsoft.com/office/drawing/2010/main" val="0"/>
              </a:ext>
            </a:extLst>
          </a:blip>
          <a:srcRect l="4152" t="4882" r="3080" b="4113"/>
          <a:stretch/>
        </p:blipFill>
        <p:spPr>
          <a:xfrm>
            <a:off x="4832588" y="1769037"/>
            <a:ext cx="2748066" cy="1404257"/>
          </a:xfrm>
          <a:prstGeom prst="rect">
            <a:avLst/>
          </a:prstGeom>
          <a:ln>
            <a:noFill/>
          </a:ln>
        </p:spPr>
      </p:pic>
      <p:sp>
        <p:nvSpPr>
          <p:cNvPr id="11" name="TextBox 10">
            <a:extLst>
              <a:ext uri="{FF2B5EF4-FFF2-40B4-BE49-F238E27FC236}">
                <a16:creationId xmlns:a16="http://schemas.microsoft.com/office/drawing/2014/main" id="{D9E31258-45C4-4457-88A1-D041BBCCC86E}"/>
              </a:ext>
            </a:extLst>
          </p:cNvPr>
          <p:cNvSpPr txBox="1"/>
          <p:nvPr/>
        </p:nvSpPr>
        <p:spPr>
          <a:xfrm>
            <a:off x="9306183" y="6320356"/>
            <a:ext cx="1868993" cy="369332"/>
          </a:xfrm>
          <a:prstGeom prst="rect">
            <a:avLst/>
          </a:prstGeom>
          <a:noFill/>
        </p:spPr>
        <p:txBody>
          <a:bodyPr wrap="square" rtlCol="0">
            <a:spAutoFit/>
          </a:bodyPr>
          <a:lstStyle/>
          <a:p>
            <a:r>
              <a:rPr lang="en-US" dirty="0"/>
              <a:t>and many more…</a:t>
            </a:r>
          </a:p>
        </p:txBody>
      </p:sp>
      <p:sp>
        <p:nvSpPr>
          <p:cNvPr id="3" name="Rectangle 2">
            <a:extLst>
              <a:ext uri="{FF2B5EF4-FFF2-40B4-BE49-F238E27FC236}">
                <a16:creationId xmlns:a16="http://schemas.microsoft.com/office/drawing/2014/main" id="{7E5F63D8-718D-4D6F-A281-BCF1673AD97C}"/>
              </a:ext>
            </a:extLst>
          </p:cNvPr>
          <p:cNvSpPr/>
          <p:nvPr/>
        </p:nvSpPr>
        <p:spPr>
          <a:xfrm>
            <a:off x="0" y="509954"/>
            <a:ext cx="1219200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181BD-3C78-43DF-ABD3-12A68C10117E}"/>
              </a:ext>
            </a:extLst>
          </p:cNvPr>
          <p:cNvSpPr>
            <a:spLocks noGrp="1"/>
          </p:cNvSpPr>
          <p:nvPr>
            <p:ph type="title"/>
          </p:nvPr>
        </p:nvSpPr>
        <p:spPr>
          <a:xfrm>
            <a:off x="3364938" y="509955"/>
            <a:ext cx="5984631" cy="826476"/>
          </a:xfrm>
        </p:spPr>
        <p:txBody>
          <a:bodyPr/>
          <a:lstStyle/>
          <a:p>
            <a:pPr algn="ctr"/>
            <a:r>
              <a:rPr lang="en-US" dirty="0">
                <a:solidFill>
                  <a:schemeClr val="bg1"/>
                </a:solidFill>
              </a:rPr>
              <a:t>Who uses DynamoDB?</a:t>
            </a:r>
            <a:endParaRPr lang="en-US" dirty="0"/>
          </a:p>
        </p:txBody>
      </p:sp>
    </p:spTree>
    <p:extLst>
      <p:ext uri="{BB962C8B-B14F-4D97-AF65-F5344CB8AC3E}">
        <p14:creationId xmlns:p14="http://schemas.microsoft.com/office/powerpoint/2010/main" val="17319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791BA2-DFA2-4AEE-A19A-52A7AF8FE498}"/>
              </a:ext>
            </a:extLst>
          </p:cNvPr>
          <p:cNvSpPr>
            <a:spLocks noGrp="1"/>
          </p:cNvSpPr>
          <p:nvPr>
            <p:ph type="title"/>
          </p:nvPr>
        </p:nvSpPr>
        <p:spPr>
          <a:xfrm>
            <a:off x="943277" y="712269"/>
            <a:ext cx="3370998" cy="5502264"/>
          </a:xfrm>
        </p:spPr>
        <p:txBody>
          <a:bodyPr>
            <a:normAutofit/>
          </a:bodyPr>
          <a:lstStyle/>
          <a:p>
            <a:r>
              <a:rPr lang="en-US">
                <a:solidFill>
                  <a:srgbClr val="FFFFFF"/>
                </a:solidFill>
              </a:rPr>
              <a:t>Supported Data Types</a:t>
            </a:r>
            <a:endParaRPr lang="en-US" dirty="0">
              <a:solidFill>
                <a:srgbClr val="FFFFFF"/>
              </a:solidFill>
            </a:endParaRPr>
          </a:p>
        </p:txBody>
      </p:sp>
      <p:sp>
        <p:nvSpPr>
          <p:cNvPr id="3" name="Content Placeholder 2">
            <a:extLst>
              <a:ext uri="{FF2B5EF4-FFF2-40B4-BE49-F238E27FC236}">
                <a16:creationId xmlns:a16="http://schemas.microsoft.com/office/drawing/2014/main" id="{9F3332D0-A868-424D-BA84-6DFBB51A7B14}"/>
              </a:ext>
            </a:extLst>
          </p:cNvPr>
          <p:cNvSpPr>
            <a:spLocks noGrp="1"/>
          </p:cNvSpPr>
          <p:nvPr>
            <p:ph idx="1"/>
          </p:nvPr>
        </p:nvSpPr>
        <p:spPr>
          <a:xfrm>
            <a:off x="5014126" y="512466"/>
            <a:ext cx="6339673" cy="5848141"/>
          </a:xfrm>
        </p:spPr>
        <p:txBody>
          <a:bodyPr/>
          <a:lstStyle/>
          <a:p>
            <a:r>
              <a:rPr lang="en-US" dirty="0"/>
              <a:t>Amazon DynamoDB supports the following data types:</a:t>
            </a:r>
          </a:p>
          <a:p>
            <a:pPr lvl="1" algn="just">
              <a:buFont typeface="Wingdings" panose="05000000000000000000" pitchFamily="2" charset="2"/>
              <a:buChar char="§"/>
            </a:pPr>
            <a:r>
              <a:rPr lang="en-US" b="1" dirty="0"/>
              <a:t>Scalar types</a:t>
            </a:r>
            <a:r>
              <a:rPr lang="en-US" dirty="0"/>
              <a:t> – Number, String, Binary, Boolean, and Null</a:t>
            </a:r>
          </a:p>
          <a:p>
            <a:pPr lvl="1" algn="just">
              <a:buFont typeface="Wingdings" panose="05000000000000000000" pitchFamily="2" charset="2"/>
              <a:buChar char="§"/>
            </a:pPr>
            <a:r>
              <a:rPr lang="en-US" b="1" dirty="0"/>
              <a:t>Multi-valued types</a:t>
            </a:r>
            <a:r>
              <a:rPr lang="en-US" dirty="0"/>
              <a:t> – String Set, Number Set, and Binary Set</a:t>
            </a:r>
          </a:p>
          <a:p>
            <a:pPr lvl="1" algn="just">
              <a:buFont typeface="Wingdings" panose="05000000000000000000" pitchFamily="2" charset="2"/>
              <a:buChar char="§"/>
            </a:pPr>
            <a:r>
              <a:rPr lang="en-US" b="1" dirty="0"/>
              <a:t>Document types</a:t>
            </a:r>
            <a:r>
              <a:rPr lang="en-US" dirty="0"/>
              <a:t> – List and Map</a:t>
            </a:r>
          </a:p>
          <a:p>
            <a:pPr marL="457200" lvl="1" indent="0" algn="just">
              <a:buNone/>
            </a:pPr>
            <a:endParaRPr lang="en-US" dirty="0"/>
          </a:p>
          <a:p>
            <a:pPr algn="just"/>
            <a:r>
              <a:rPr lang="en-US" dirty="0"/>
              <a:t>Document types are meant for representing complex data structures in the form of Lists and Maps</a:t>
            </a:r>
          </a:p>
          <a:p>
            <a:endParaRPr lang="en-US" dirty="0"/>
          </a:p>
        </p:txBody>
      </p:sp>
    </p:spTree>
    <p:extLst>
      <p:ext uri="{BB962C8B-B14F-4D97-AF65-F5344CB8AC3E}">
        <p14:creationId xmlns:p14="http://schemas.microsoft.com/office/powerpoint/2010/main" val="51873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F4FFE-2621-4FF6-BA42-3D960E61E9DA}"/>
              </a:ext>
            </a:extLst>
          </p:cNvPr>
          <p:cNvSpPr>
            <a:spLocks noGrp="1"/>
          </p:cNvSpPr>
          <p:nvPr>
            <p:ph idx="1"/>
          </p:nvPr>
        </p:nvSpPr>
        <p:spPr>
          <a:xfrm>
            <a:off x="572756" y="1647930"/>
            <a:ext cx="11133574" cy="4853354"/>
          </a:xfrm>
        </p:spPr>
        <p:txBody>
          <a:bodyPr>
            <a:normAutofit lnSpcReduction="10000"/>
          </a:bodyPr>
          <a:lstStyle/>
          <a:p>
            <a:r>
              <a:rPr lang="en-US" dirty="0"/>
              <a:t> Three basic data model units</a:t>
            </a:r>
          </a:p>
          <a:p>
            <a:pPr marL="914400" lvl="1" indent="-457200">
              <a:buFont typeface="+mj-lt"/>
              <a:buAutoNum type="arabicPeriod"/>
            </a:pPr>
            <a:r>
              <a:rPr lang="en-US" dirty="0"/>
              <a:t>Tables – Collection of Items</a:t>
            </a:r>
          </a:p>
          <a:p>
            <a:pPr marL="914400" lvl="1" indent="-457200">
              <a:buFont typeface="+mj-lt"/>
              <a:buAutoNum type="arabicPeriod"/>
            </a:pPr>
            <a:r>
              <a:rPr lang="en-US" dirty="0"/>
              <a:t>Items – Collection of information</a:t>
            </a:r>
          </a:p>
          <a:p>
            <a:pPr marL="914400" lvl="1" indent="-457200">
              <a:buFont typeface="+mj-lt"/>
              <a:buAutoNum type="arabicPeriod"/>
            </a:pPr>
            <a:r>
              <a:rPr lang="en-US" dirty="0"/>
              <a:t>Attributes – Basic units of information</a:t>
            </a:r>
          </a:p>
          <a:p>
            <a:r>
              <a:rPr lang="en-US" dirty="0"/>
              <a:t>When a table is created, in addition to the table name, a primary key must be specified for the table.</a:t>
            </a:r>
          </a:p>
          <a:p>
            <a:pPr>
              <a:lnSpc>
                <a:spcPct val="100000"/>
              </a:lnSpc>
            </a:pPr>
            <a:r>
              <a:rPr lang="en-US" dirty="0"/>
              <a:t>DynamoDB supports two kinds of Primary Keys:</a:t>
            </a:r>
          </a:p>
          <a:p>
            <a:pPr lvl="1" algn="just">
              <a:lnSpc>
                <a:spcPct val="100000"/>
              </a:lnSpc>
              <a:buFont typeface="Wingdings" panose="05000000000000000000" pitchFamily="2" charset="2"/>
              <a:buChar char="§"/>
            </a:pPr>
            <a:r>
              <a:rPr lang="en-US" sz="2200" dirty="0"/>
              <a:t>Hash Type Primary Key: If an attribute uniquely identifies an item, it can be considered as Primary. DynamoDB builds a hash index on the attribute to facilitate the uniqueness. A Hash Key is mandatory in a DynamoDB table.</a:t>
            </a:r>
          </a:p>
          <a:p>
            <a:pPr lvl="1" algn="just">
              <a:lnSpc>
                <a:spcPct val="100000"/>
              </a:lnSpc>
              <a:buFont typeface="Wingdings" panose="05000000000000000000" pitchFamily="2" charset="2"/>
              <a:buChar char="§"/>
            </a:pPr>
            <a:r>
              <a:rPr lang="en-US" sz="2200" dirty="0"/>
              <a:t>Hash and Range Type Primary Key: This type of Primary Key is built upon the hashed key and the range key in the table</a:t>
            </a:r>
          </a:p>
          <a:p>
            <a:endParaRPr lang="en-US" dirty="0"/>
          </a:p>
        </p:txBody>
      </p:sp>
      <p:sp>
        <p:nvSpPr>
          <p:cNvPr id="26" name="Rectangle 25">
            <a:extLst>
              <a:ext uri="{FF2B5EF4-FFF2-40B4-BE49-F238E27FC236}">
                <a16:creationId xmlns:a16="http://schemas.microsoft.com/office/drawing/2014/main" id="{96BE626A-164A-4796-AD9E-BA5CAF9FB334}"/>
              </a:ext>
            </a:extLst>
          </p:cNvPr>
          <p:cNvSpPr/>
          <p:nvPr/>
        </p:nvSpPr>
        <p:spPr>
          <a:xfrm>
            <a:off x="0" y="509954"/>
            <a:ext cx="1219200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FAB84A65-9283-4563-8CDD-04922BB2337A}"/>
              </a:ext>
            </a:extLst>
          </p:cNvPr>
          <p:cNvSpPr txBox="1">
            <a:spLocks/>
          </p:cNvSpPr>
          <p:nvPr/>
        </p:nvSpPr>
        <p:spPr>
          <a:xfrm>
            <a:off x="2159769" y="509954"/>
            <a:ext cx="7872461" cy="8264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Amazon DynamoDB’s Data Model</a:t>
            </a:r>
            <a:endParaRPr lang="en-US" dirty="0"/>
          </a:p>
        </p:txBody>
      </p:sp>
    </p:spTree>
    <p:extLst>
      <p:ext uri="{BB962C8B-B14F-4D97-AF65-F5344CB8AC3E}">
        <p14:creationId xmlns:p14="http://schemas.microsoft.com/office/powerpoint/2010/main" val="266222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5DE17-3613-457C-9E39-D8E31F05128F}"/>
              </a:ext>
            </a:extLst>
          </p:cNvPr>
          <p:cNvSpPr/>
          <p:nvPr/>
        </p:nvSpPr>
        <p:spPr>
          <a:xfrm>
            <a:off x="0" y="509954"/>
            <a:ext cx="1219200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B9CE236-4139-4275-B6EB-D27EBE1017A5}"/>
              </a:ext>
            </a:extLst>
          </p:cNvPr>
          <p:cNvSpPr txBox="1">
            <a:spLocks/>
          </p:cNvSpPr>
          <p:nvPr/>
        </p:nvSpPr>
        <p:spPr>
          <a:xfrm>
            <a:off x="1393372" y="509955"/>
            <a:ext cx="9405256" cy="82647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Amazon DynamoDB’s Data Model (contd.)</a:t>
            </a:r>
            <a:endParaRPr lang="en-US" dirty="0"/>
          </a:p>
        </p:txBody>
      </p:sp>
      <p:sp>
        <p:nvSpPr>
          <p:cNvPr id="6" name="Content Placeholder 2">
            <a:extLst>
              <a:ext uri="{FF2B5EF4-FFF2-40B4-BE49-F238E27FC236}">
                <a16:creationId xmlns:a16="http://schemas.microsoft.com/office/drawing/2014/main" id="{36CF447C-D089-4847-BE0E-7DAB3A126614}"/>
              </a:ext>
            </a:extLst>
          </p:cNvPr>
          <p:cNvSpPr>
            <a:spLocks noGrp="1"/>
          </p:cNvSpPr>
          <p:nvPr>
            <p:ph idx="1"/>
          </p:nvPr>
        </p:nvSpPr>
        <p:spPr>
          <a:xfrm>
            <a:off x="572756" y="1647930"/>
            <a:ext cx="11133574" cy="4853354"/>
          </a:xfrm>
        </p:spPr>
        <p:txBody>
          <a:bodyPr>
            <a:normAutofit/>
          </a:bodyPr>
          <a:lstStyle/>
          <a:p>
            <a:r>
              <a:rPr lang="en-US" dirty="0"/>
              <a:t>For example, RDBMS needs 3 tables to store the relationship between a media file and its codec, while DynamoDB does it in one using a primary key consisting of a hash and range key</a:t>
            </a:r>
          </a:p>
          <a:p>
            <a:endParaRPr lang="en-US" dirty="0"/>
          </a:p>
        </p:txBody>
      </p:sp>
      <p:pic>
        <p:nvPicPr>
          <p:cNvPr id="7" name="Picture 6" descr="Screen Clipping">
            <a:extLst>
              <a:ext uri="{FF2B5EF4-FFF2-40B4-BE49-F238E27FC236}">
                <a16:creationId xmlns:a16="http://schemas.microsoft.com/office/drawing/2014/main" id="{0704C915-4FCA-47D0-8B90-E693A3793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096" y="3162763"/>
            <a:ext cx="6496893" cy="3185282"/>
          </a:xfrm>
          <a:prstGeom prst="rect">
            <a:avLst/>
          </a:prstGeom>
        </p:spPr>
      </p:pic>
    </p:spTree>
    <p:extLst>
      <p:ext uri="{BB962C8B-B14F-4D97-AF65-F5344CB8AC3E}">
        <p14:creationId xmlns:p14="http://schemas.microsoft.com/office/powerpoint/2010/main" val="391472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C22110D-908A-4F99-A335-F270F0D7DA60}"/>
              </a:ext>
            </a:extLst>
          </p:cNvPr>
          <p:cNvSpPr>
            <a:spLocks noGrp="1"/>
          </p:cNvSpPr>
          <p:nvPr>
            <p:ph sz="half" idx="1"/>
          </p:nvPr>
        </p:nvSpPr>
        <p:spPr>
          <a:xfrm>
            <a:off x="472276" y="1825625"/>
            <a:ext cx="5423508" cy="4351338"/>
          </a:xfrm>
        </p:spPr>
        <p:txBody>
          <a:bodyPr>
            <a:normAutofit/>
          </a:bodyPr>
          <a:lstStyle/>
          <a:p>
            <a:pPr algn="just"/>
            <a:r>
              <a:rPr lang="en-US" sz="2400" dirty="0"/>
              <a:t>Uses the AWS Application Auto Scaling service to dynamically adjust provisioned throughput capacity in response to actual traffic patterns</a:t>
            </a:r>
          </a:p>
          <a:p>
            <a:pPr algn="just"/>
            <a:r>
              <a:rPr lang="en-US" sz="2400" dirty="0"/>
              <a:t>Enables a table to increase its provisioned read and write capacity to handle sudden increases in traffic</a:t>
            </a:r>
          </a:p>
          <a:p>
            <a:pPr algn="just"/>
            <a:r>
              <a:rPr lang="en-US" sz="2400" dirty="0"/>
              <a:t>When the workload decreases, the application decreases the throughput so that user doesn’t pay for unused provisioned capacity</a:t>
            </a:r>
          </a:p>
          <a:p>
            <a:pPr algn="just"/>
            <a:endParaRPr lang="en-US" sz="2400" dirty="0"/>
          </a:p>
        </p:txBody>
      </p:sp>
      <p:sp>
        <p:nvSpPr>
          <p:cNvPr id="9" name="Rectangle 8">
            <a:extLst>
              <a:ext uri="{FF2B5EF4-FFF2-40B4-BE49-F238E27FC236}">
                <a16:creationId xmlns:a16="http://schemas.microsoft.com/office/drawing/2014/main" id="{2D290262-7DB7-4FFF-9AFA-E939B986B8B0}"/>
              </a:ext>
            </a:extLst>
          </p:cNvPr>
          <p:cNvSpPr/>
          <p:nvPr/>
        </p:nvSpPr>
        <p:spPr>
          <a:xfrm>
            <a:off x="0" y="509954"/>
            <a:ext cx="1219200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07B9A1A-82FE-411D-8C3F-B1E0798C6BB2}"/>
              </a:ext>
            </a:extLst>
          </p:cNvPr>
          <p:cNvSpPr txBox="1">
            <a:spLocks/>
          </p:cNvSpPr>
          <p:nvPr/>
        </p:nvSpPr>
        <p:spPr>
          <a:xfrm>
            <a:off x="2159769" y="509954"/>
            <a:ext cx="7872461" cy="8264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Auto Scaling</a:t>
            </a:r>
            <a:endParaRPr lang="en-US" dirty="0"/>
          </a:p>
        </p:txBody>
      </p:sp>
      <p:pic>
        <p:nvPicPr>
          <p:cNvPr id="14" name="Picture 13">
            <a:extLst>
              <a:ext uri="{FF2B5EF4-FFF2-40B4-BE49-F238E27FC236}">
                <a16:creationId xmlns:a16="http://schemas.microsoft.com/office/drawing/2014/main" id="{00DB9AC0-5712-4343-A362-2B7A2E32396C}"/>
              </a:ext>
            </a:extLst>
          </p:cNvPr>
          <p:cNvPicPr>
            <a:picLocks noChangeAspect="1"/>
          </p:cNvPicPr>
          <p:nvPr/>
        </p:nvPicPr>
        <p:blipFill>
          <a:blip r:embed="rId2"/>
          <a:stretch>
            <a:fillRect/>
          </a:stretch>
        </p:blipFill>
        <p:spPr>
          <a:xfrm>
            <a:off x="6296217" y="1825624"/>
            <a:ext cx="5624554" cy="3881840"/>
          </a:xfrm>
          <a:prstGeom prst="rect">
            <a:avLst/>
          </a:prstGeom>
        </p:spPr>
      </p:pic>
      <p:cxnSp>
        <p:nvCxnSpPr>
          <p:cNvPr id="16" name="Straight Connector 15">
            <a:extLst>
              <a:ext uri="{FF2B5EF4-FFF2-40B4-BE49-F238E27FC236}">
                <a16:creationId xmlns:a16="http://schemas.microsoft.com/office/drawing/2014/main" id="{AE7581F6-C765-447F-974C-C4523A46A6B9}"/>
              </a:ext>
            </a:extLst>
          </p:cNvPr>
          <p:cNvCxnSpPr/>
          <p:nvPr/>
        </p:nvCxnSpPr>
        <p:spPr>
          <a:xfrm>
            <a:off x="6096000" y="1825624"/>
            <a:ext cx="0" cy="435133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73AD152-DBED-44B6-93C1-BC693A2B651E}"/>
              </a:ext>
            </a:extLst>
          </p:cNvPr>
          <p:cNvGraphicFramePr>
            <a:graphicFrameLocks noGrp="1"/>
          </p:cNvGraphicFramePr>
          <p:nvPr>
            <p:extLst>
              <p:ext uri="{D42A27DB-BD31-4B8C-83A1-F6EECF244321}">
                <p14:modId xmlns:p14="http://schemas.microsoft.com/office/powerpoint/2010/main" val="1985360431"/>
              </p:ext>
            </p:extLst>
          </p:nvPr>
        </p:nvGraphicFramePr>
        <p:xfrm>
          <a:off x="311499" y="1537399"/>
          <a:ext cx="11505364" cy="5025684"/>
        </p:xfrm>
        <a:graphic>
          <a:graphicData uri="http://schemas.openxmlformats.org/drawingml/2006/table">
            <a:tbl>
              <a:tblPr firstRow="1" bandRow="1">
                <a:tableStyleId>{6E25E649-3F16-4E02-A733-19D2CDBF48F0}</a:tableStyleId>
              </a:tblPr>
              <a:tblGrid>
                <a:gridCol w="2876341">
                  <a:extLst>
                    <a:ext uri="{9D8B030D-6E8A-4147-A177-3AD203B41FA5}">
                      <a16:colId xmlns:a16="http://schemas.microsoft.com/office/drawing/2014/main" val="661090649"/>
                    </a:ext>
                  </a:extLst>
                </a:gridCol>
                <a:gridCol w="2876341">
                  <a:extLst>
                    <a:ext uri="{9D8B030D-6E8A-4147-A177-3AD203B41FA5}">
                      <a16:colId xmlns:a16="http://schemas.microsoft.com/office/drawing/2014/main" val="1952545018"/>
                    </a:ext>
                  </a:extLst>
                </a:gridCol>
                <a:gridCol w="2876341">
                  <a:extLst>
                    <a:ext uri="{9D8B030D-6E8A-4147-A177-3AD203B41FA5}">
                      <a16:colId xmlns:a16="http://schemas.microsoft.com/office/drawing/2014/main" val="1287910736"/>
                    </a:ext>
                  </a:extLst>
                </a:gridCol>
                <a:gridCol w="2876341">
                  <a:extLst>
                    <a:ext uri="{9D8B030D-6E8A-4147-A177-3AD203B41FA5}">
                      <a16:colId xmlns:a16="http://schemas.microsoft.com/office/drawing/2014/main" val="3259823352"/>
                    </a:ext>
                  </a:extLst>
                </a:gridCol>
              </a:tblGrid>
              <a:tr h="624254">
                <a:tc>
                  <a:txBody>
                    <a:bodyPr/>
                    <a:lstStyle/>
                    <a:p>
                      <a:endParaRPr lang="en-US" dirty="0"/>
                    </a:p>
                  </a:txBody>
                  <a:tcPr/>
                </a:tc>
                <a:tc>
                  <a:txBody>
                    <a:bodyPr/>
                    <a:lstStyle/>
                    <a:p>
                      <a:r>
                        <a:rPr lang="en-US" dirty="0"/>
                        <a:t>DynamoDB</a:t>
                      </a:r>
                    </a:p>
                  </a:txBody>
                  <a:tcPr/>
                </a:tc>
                <a:tc>
                  <a:txBody>
                    <a:bodyPr/>
                    <a:lstStyle/>
                    <a:p>
                      <a:r>
                        <a:rPr lang="en-US" dirty="0"/>
                        <a:t>Cassandra</a:t>
                      </a:r>
                    </a:p>
                  </a:txBody>
                  <a:tcPr/>
                </a:tc>
                <a:tc>
                  <a:txBody>
                    <a:bodyPr/>
                    <a:lstStyle/>
                    <a:p>
                      <a:r>
                        <a:rPr lang="en-US" dirty="0"/>
                        <a:t>MongoDB</a:t>
                      </a:r>
                    </a:p>
                  </a:txBody>
                  <a:tcPr/>
                </a:tc>
                <a:extLst>
                  <a:ext uri="{0D108BD9-81ED-4DB2-BD59-A6C34878D82A}">
                    <a16:rowId xmlns:a16="http://schemas.microsoft.com/office/drawing/2014/main" val="3586489883"/>
                  </a:ext>
                </a:extLst>
              </a:tr>
              <a:tr h="624254">
                <a:tc>
                  <a:txBody>
                    <a:bodyPr/>
                    <a:lstStyle/>
                    <a:p>
                      <a:r>
                        <a:rPr lang="en-US" dirty="0"/>
                        <a:t>Primary Database Model</a:t>
                      </a:r>
                    </a:p>
                  </a:txBody>
                  <a:tcPr/>
                </a:tc>
                <a:tc>
                  <a:txBody>
                    <a:bodyPr/>
                    <a:lstStyle/>
                    <a:p>
                      <a:r>
                        <a:rPr lang="en-US" dirty="0"/>
                        <a:t>Document/Key-value store</a:t>
                      </a:r>
                    </a:p>
                  </a:txBody>
                  <a:tcPr/>
                </a:tc>
                <a:tc>
                  <a:txBody>
                    <a:bodyPr/>
                    <a:lstStyle/>
                    <a:p>
                      <a:r>
                        <a:rPr lang="en-US" dirty="0"/>
                        <a:t>Wide column store</a:t>
                      </a:r>
                    </a:p>
                  </a:txBody>
                  <a:tcPr/>
                </a:tc>
                <a:tc>
                  <a:txBody>
                    <a:bodyPr/>
                    <a:lstStyle/>
                    <a:p>
                      <a:r>
                        <a:rPr lang="en-US" dirty="0"/>
                        <a:t>Document store</a:t>
                      </a:r>
                    </a:p>
                  </a:txBody>
                  <a:tcPr/>
                </a:tc>
                <a:extLst>
                  <a:ext uri="{0D108BD9-81ED-4DB2-BD59-A6C34878D82A}">
                    <a16:rowId xmlns:a16="http://schemas.microsoft.com/office/drawing/2014/main" val="3469024672"/>
                  </a:ext>
                </a:extLst>
              </a:tr>
              <a:tr h="624254">
                <a:tc>
                  <a:txBody>
                    <a:bodyPr/>
                    <a:lstStyle/>
                    <a:p>
                      <a:r>
                        <a:rPr lang="en-US" dirty="0"/>
                        <a:t>License Type</a:t>
                      </a:r>
                    </a:p>
                  </a:txBody>
                  <a:tcPr/>
                </a:tc>
                <a:tc>
                  <a:txBody>
                    <a:bodyPr/>
                    <a:lstStyle/>
                    <a:p>
                      <a:r>
                        <a:rPr lang="en-US" dirty="0"/>
                        <a:t>Commercial</a:t>
                      </a:r>
                    </a:p>
                  </a:txBody>
                  <a:tcPr/>
                </a:tc>
                <a:tc>
                  <a:txBody>
                    <a:bodyPr/>
                    <a:lstStyle/>
                    <a:p>
                      <a:r>
                        <a:rPr lang="en-US" dirty="0"/>
                        <a:t>Open-source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Open-source</a:t>
                      </a:r>
                    </a:p>
                    <a:p>
                      <a:endParaRPr lang="en-US" dirty="0"/>
                    </a:p>
                  </a:txBody>
                  <a:tcPr/>
                </a:tc>
                <a:extLst>
                  <a:ext uri="{0D108BD9-81ED-4DB2-BD59-A6C34878D82A}">
                    <a16:rowId xmlns:a16="http://schemas.microsoft.com/office/drawing/2014/main" val="419013615"/>
                  </a:ext>
                </a:extLst>
              </a:tr>
              <a:tr h="624254">
                <a:tc>
                  <a:txBody>
                    <a:bodyPr/>
                    <a:lstStyle/>
                    <a:p>
                      <a:r>
                        <a:rPr lang="en-US" dirty="0"/>
                        <a:t>Cloud based</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200847363"/>
                  </a:ext>
                </a:extLst>
              </a:tr>
              <a:tr h="624254">
                <a:tc>
                  <a:txBody>
                    <a:bodyPr/>
                    <a:lstStyle/>
                    <a:p>
                      <a:r>
                        <a:rPr lang="en-US" dirty="0"/>
                        <a:t>Data scheme</a:t>
                      </a:r>
                    </a:p>
                  </a:txBody>
                  <a:tcPr/>
                </a:tc>
                <a:tc>
                  <a:txBody>
                    <a:bodyPr/>
                    <a:lstStyle/>
                    <a:p>
                      <a:r>
                        <a:rPr lang="en-US" dirty="0"/>
                        <a:t>Schema-free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Schema-free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Schema-free</a:t>
                      </a:r>
                    </a:p>
                  </a:txBody>
                  <a:tcPr/>
                </a:tc>
                <a:extLst>
                  <a:ext uri="{0D108BD9-81ED-4DB2-BD59-A6C34878D82A}">
                    <a16:rowId xmlns:a16="http://schemas.microsoft.com/office/drawing/2014/main" val="2375709437"/>
                  </a:ext>
                </a:extLst>
              </a:tr>
              <a:tr h="624254">
                <a:tc>
                  <a:txBody>
                    <a:bodyPr/>
                    <a:lstStyle/>
                    <a:p>
                      <a:r>
                        <a:rPr lang="en-US" dirty="0"/>
                        <a:t>SQL</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804992605"/>
                  </a:ext>
                </a:extLst>
              </a:tr>
              <a:tr h="624254">
                <a:tc>
                  <a:txBody>
                    <a:bodyPr/>
                    <a:lstStyle/>
                    <a:p>
                      <a:r>
                        <a:rPr lang="en-US" dirty="0"/>
                        <a:t>MapReduce</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917161349"/>
                  </a:ext>
                </a:extLst>
              </a:tr>
              <a:tr h="624254">
                <a:tc>
                  <a:txBody>
                    <a:bodyPr/>
                    <a:lstStyle/>
                    <a:p>
                      <a:r>
                        <a:rPr lang="en-US" dirty="0"/>
                        <a:t>Supported Programming Languages</a:t>
                      </a:r>
                    </a:p>
                  </a:txBody>
                  <a:tcPr/>
                </a:tc>
                <a:tc>
                  <a:txBody>
                    <a:bodyPr/>
                    <a:lstStyle/>
                    <a:p>
                      <a:r>
                        <a:rPr lang="en-US" dirty="0"/>
                        <a:t>JavaScript, Python, Perl, Ruby, PHP etc.</a:t>
                      </a:r>
                    </a:p>
                  </a:txBody>
                  <a:tcPr/>
                </a:tc>
                <a:tc>
                  <a:txBody>
                    <a:bodyPr/>
                    <a:lstStyle/>
                    <a:p>
                      <a:r>
                        <a:rPr lang="en-US" dirty="0"/>
                        <a:t>C++, JavaScript, Python, Perl, Ruby, PHP etc.</a:t>
                      </a:r>
                    </a:p>
                  </a:txBody>
                  <a:tcPr/>
                </a:tc>
                <a:tc>
                  <a:txBody>
                    <a:bodyPr/>
                    <a:lstStyle/>
                    <a:p>
                      <a:r>
                        <a:rPr lang="en-US" dirty="0"/>
                        <a:t>C++, JavaScript, Python, Perl, Ruby, PHP, R, Scala etc.</a:t>
                      </a:r>
                    </a:p>
                  </a:txBody>
                  <a:tcPr/>
                </a:tc>
                <a:extLst>
                  <a:ext uri="{0D108BD9-81ED-4DB2-BD59-A6C34878D82A}">
                    <a16:rowId xmlns:a16="http://schemas.microsoft.com/office/drawing/2014/main" val="2542272466"/>
                  </a:ext>
                </a:extLst>
              </a:tr>
            </a:tbl>
          </a:graphicData>
        </a:graphic>
      </p:graphicFrame>
      <p:sp>
        <p:nvSpPr>
          <p:cNvPr id="8" name="Title 1">
            <a:extLst>
              <a:ext uri="{FF2B5EF4-FFF2-40B4-BE49-F238E27FC236}">
                <a16:creationId xmlns:a16="http://schemas.microsoft.com/office/drawing/2014/main" id="{FD8D02CC-B4A0-4829-90A5-40FBC88A5764}"/>
              </a:ext>
            </a:extLst>
          </p:cNvPr>
          <p:cNvSpPr txBox="1">
            <a:spLocks/>
          </p:cNvSpPr>
          <p:nvPr/>
        </p:nvSpPr>
        <p:spPr>
          <a:xfrm>
            <a:off x="1944043" y="509955"/>
            <a:ext cx="8303914" cy="82647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DynamoDB vs Cassandra vs MongoDB</a:t>
            </a:r>
            <a:endParaRPr lang="en-US" dirty="0"/>
          </a:p>
        </p:txBody>
      </p:sp>
      <p:sp>
        <p:nvSpPr>
          <p:cNvPr id="9" name="Title 1">
            <a:extLst>
              <a:ext uri="{FF2B5EF4-FFF2-40B4-BE49-F238E27FC236}">
                <a16:creationId xmlns:a16="http://schemas.microsoft.com/office/drawing/2014/main" id="{FD5F306E-56A1-44AA-A250-B11F6B7FE2C1}"/>
              </a:ext>
            </a:extLst>
          </p:cNvPr>
          <p:cNvSpPr txBox="1">
            <a:spLocks/>
          </p:cNvSpPr>
          <p:nvPr/>
        </p:nvSpPr>
        <p:spPr>
          <a:xfrm>
            <a:off x="1728998" y="517492"/>
            <a:ext cx="8670366" cy="8264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DynamoDB vs Cassandra vs MongoDB</a:t>
            </a:r>
          </a:p>
        </p:txBody>
      </p:sp>
    </p:spTree>
    <p:extLst>
      <p:ext uri="{BB962C8B-B14F-4D97-AF65-F5344CB8AC3E}">
        <p14:creationId xmlns:p14="http://schemas.microsoft.com/office/powerpoint/2010/main" val="37176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A01D-DBD6-4081-9045-62843C1DC6E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Agenda</a:t>
            </a:r>
          </a:p>
        </p:txBody>
      </p:sp>
      <p:sp>
        <p:nvSpPr>
          <p:cNvPr id="3" name="Content Placeholder 2">
            <a:extLst>
              <a:ext uri="{FF2B5EF4-FFF2-40B4-BE49-F238E27FC236}">
                <a16:creationId xmlns:a16="http://schemas.microsoft.com/office/drawing/2014/main" id="{C4ED1667-5431-42FD-9E1C-2BEE73529EB5}"/>
              </a:ext>
            </a:extLst>
          </p:cNvPr>
          <p:cNvSpPr>
            <a:spLocks noGrp="1"/>
          </p:cNvSpPr>
          <p:nvPr>
            <p:ph idx="1"/>
          </p:nvPr>
        </p:nvSpPr>
        <p:spPr>
          <a:xfrm>
            <a:off x="4976031" y="1540389"/>
            <a:ext cx="6377769" cy="4209779"/>
          </a:xfrm>
        </p:spPr>
        <p:txBody>
          <a:bodyPr anchor="ctr">
            <a:normAutofit/>
          </a:bodyPr>
          <a:lstStyle/>
          <a:p>
            <a:pPr>
              <a:buFont typeface="Calibri" panose="020F0502020204030204" pitchFamily="34" charset="0"/>
              <a:buChar char="‐"/>
            </a:pPr>
            <a:r>
              <a:rPr lang="en-US" sz="2400" dirty="0"/>
              <a:t>What are NoSQL Databases?</a:t>
            </a:r>
          </a:p>
          <a:p>
            <a:pPr>
              <a:buFont typeface="Calibri" panose="020F0502020204030204" pitchFamily="34" charset="0"/>
              <a:buChar char="‐"/>
            </a:pPr>
            <a:r>
              <a:rPr lang="en-US" sz="2400" dirty="0"/>
              <a:t>SQL vs NoSQL Databases</a:t>
            </a:r>
          </a:p>
          <a:p>
            <a:pPr>
              <a:buFont typeface="Calibri" panose="020F0502020204030204" pitchFamily="34" charset="0"/>
              <a:buChar char="‐"/>
            </a:pPr>
            <a:r>
              <a:rPr lang="en-US" sz="2400" dirty="0"/>
              <a:t>Amazon’s DynamoDB</a:t>
            </a:r>
          </a:p>
          <a:p>
            <a:pPr>
              <a:buFont typeface="Calibri" panose="020F0502020204030204" pitchFamily="34" charset="0"/>
              <a:buChar char="‐"/>
            </a:pPr>
            <a:r>
              <a:rPr lang="en-US" sz="2400" dirty="0"/>
              <a:t>Key Features</a:t>
            </a:r>
          </a:p>
          <a:p>
            <a:pPr>
              <a:buFont typeface="Calibri" panose="020F0502020204030204" pitchFamily="34" charset="0"/>
              <a:buChar char="‐"/>
            </a:pPr>
            <a:r>
              <a:rPr lang="en-US" sz="2400" dirty="0"/>
              <a:t>Data Model</a:t>
            </a:r>
          </a:p>
          <a:p>
            <a:pPr>
              <a:buFont typeface="Calibri" panose="020F0502020204030204" pitchFamily="34" charset="0"/>
              <a:buChar char="‐"/>
            </a:pPr>
            <a:r>
              <a:rPr lang="en-US" sz="2400" dirty="0"/>
              <a:t>Autoscaling</a:t>
            </a:r>
          </a:p>
          <a:p>
            <a:pPr>
              <a:buFont typeface="Calibri" panose="020F0502020204030204" pitchFamily="34" charset="0"/>
              <a:buChar char="‐"/>
            </a:pPr>
            <a:r>
              <a:rPr lang="en-US" sz="2400" dirty="0"/>
              <a:t>DynamoDB vs Cassandra vs MongoDB</a:t>
            </a:r>
          </a:p>
          <a:p>
            <a:endParaRPr lang="en-US" sz="2400" dirty="0"/>
          </a:p>
        </p:txBody>
      </p:sp>
    </p:spTree>
    <p:extLst>
      <p:ext uri="{BB962C8B-B14F-4D97-AF65-F5344CB8AC3E}">
        <p14:creationId xmlns:p14="http://schemas.microsoft.com/office/powerpoint/2010/main" val="250618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D847E6-E521-40C2-AA6C-F543959BC845}"/>
              </a:ext>
            </a:extLst>
          </p:cNvPr>
          <p:cNvSpPr/>
          <p:nvPr/>
        </p:nvSpPr>
        <p:spPr>
          <a:xfrm>
            <a:off x="0" y="509954"/>
            <a:ext cx="12192000" cy="82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B603B80-E491-4ABD-AB8E-D0A1C2D6CF30}"/>
              </a:ext>
            </a:extLst>
          </p:cNvPr>
          <p:cNvSpPr txBox="1">
            <a:spLocks/>
          </p:cNvSpPr>
          <p:nvPr/>
        </p:nvSpPr>
        <p:spPr>
          <a:xfrm>
            <a:off x="2159769" y="509954"/>
            <a:ext cx="7872461" cy="8264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Typical Applications</a:t>
            </a:r>
            <a:endParaRPr lang="en-US" dirty="0"/>
          </a:p>
        </p:txBody>
      </p:sp>
      <p:sp>
        <p:nvSpPr>
          <p:cNvPr id="3" name="Content Placeholder 2">
            <a:extLst>
              <a:ext uri="{FF2B5EF4-FFF2-40B4-BE49-F238E27FC236}">
                <a16:creationId xmlns:a16="http://schemas.microsoft.com/office/drawing/2014/main" id="{5F4B0D6A-EEB6-420E-A5C6-41E3539CEE21}"/>
              </a:ext>
            </a:extLst>
          </p:cNvPr>
          <p:cNvSpPr>
            <a:spLocks noGrp="1"/>
          </p:cNvSpPr>
          <p:nvPr>
            <p:ph idx="1"/>
          </p:nvPr>
        </p:nvSpPr>
        <p:spPr/>
        <p:txBody>
          <a:bodyPr>
            <a:normAutofit lnSpcReduction="10000"/>
          </a:bodyPr>
          <a:lstStyle/>
          <a:p>
            <a:r>
              <a:rPr lang="en-US" dirty="0"/>
              <a:t>E-commerce websites – used to store customer orders, timestamps, order details etc.</a:t>
            </a:r>
          </a:p>
          <a:p>
            <a:r>
              <a:rPr lang="en-US" dirty="0"/>
              <a:t>Gaming applications – used to store player states and preferences and scalability to easily spread the games to millions of players worldwide. Example- Fruit Ninja, Battle Camp</a:t>
            </a:r>
          </a:p>
          <a:p>
            <a:r>
              <a:rPr lang="en-US" dirty="0"/>
              <a:t>Mobile Applications – Storing application data and session state</a:t>
            </a:r>
          </a:p>
          <a:p>
            <a:r>
              <a:rPr lang="en-US" dirty="0"/>
              <a:t>Large scale websites – Session state, user data used for personalization, access control</a:t>
            </a:r>
          </a:p>
          <a:p>
            <a:r>
              <a:rPr lang="en-US" dirty="0"/>
              <a:t>Application monitoring – Storing application log and event data, JSON data</a:t>
            </a:r>
          </a:p>
          <a:p>
            <a:endParaRPr lang="en-US" dirty="0"/>
          </a:p>
          <a:p>
            <a:endParaRPr lang="en-US" dirty="0"/>
          </a:p>
        </p:txBody>
      </p:sp>
    </p:spTree>
    <p:extLst>
      <p:ext uri="{BB962C8B-B14F-4D97-AF65-F5344CB8AC3E}">
        <p14:creationId xmlns:p14="http://schemas.microsoft.com/office/powerpoint/2010/main" val="322065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27036-E468-40E8-A9D7-D9972867A272}"/>
              </a:ext>
            </a:extLst>
          </p:cNvPr>
          <p:cNvSpPr>
            <a:spLocks noGrp="1"/>
          </p:cNvSpPr>
          <p:nvPr>
            <p:ph type="title"/>
          </p:nvPr>
        </p:nvSpPr>
        <p:spPr>
          <a:xfrm>
            <a:off x="1524000" y="3094892"/>
            <a:ext cx="9144000" cy="884744"/>
          </a:xfrm>
        </p:spPr>
        <p:txBody>
          <a:bodyPr vert="horz" lIns="91440" tIns="45720" rIns="91440" bIns="45720" rtlCol="0" anchor="b">
            <a:normAutofit/>
          </a:bodyPr>
          <a:lstStyle/>
          <a:p>
            <a:pPr algn="ctr"/>
            <a:r>
              <a:rPr lang="en-US" sz="5400" kern="1200" dirty="0">
                <a:solidFill>
                  <a:schemeClr val="accent1"/>
                </a:solidFill>
                <a:latin typeface="+mj-lt"/>
                <a:ea typeface="+mj-ea"/>
                <a:cs typeface="+mj-cs"/>
              </a:rPr>
              <a:t>Thank You!</a:t>
            </a:r>
          </a:p>
        </p:txBody>
      </p:sp>
    </p:spTree>
    <p:extLst>
      <p:ext uri="{BB962C8B-B14F-4D97-AF65-F5344CB8AC3E}">
        <p14:creationId xmlns:p14="http://schemas.microsoft.com/office/powerpoint/2010/main" val="28331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791BA2-DFA2-4AEE-A19A-52A7AF8FE498}"/>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What are NoSQL Databases?</a:t>
            </a:r>
          </a:p>
        </p:txBody>
      </p:sp>
      <p:graphicFrame>
        <p:nvGraphicFramePr>
          <p:cNvPr id="16" name="Content Placeholder 2">
            <a:extLst>
              <a:ext uri="{FF2B5EF4-FFF2-40B4-BE49-F238E27FC236}">
                <a16:creationId xmlns:a16="http://schemas.microsoft.com/office/drawing/2014/main" id="{82CAD539-195D-467A-8002-7D42AAD30A21}"/>
              </a:ext>
            </a:extLst>
          </p:cNvPr>
          <p:cNvGraphicFramePr>
            <a:graphicFrameLocks noGrp="1"/>
          </p:cNvGraphicFramePr>
          <p:nvPr>
            <p:ph idx="1"/>
            <p:extLst>
              <p:ext uri="{D42A27DB-BD31-4B8C-83A1-F6EECF244321}">
                <p14:modId xmlns:p14="http://schemas.microsoft.com/office/powerpoint/2010/main" val="65254971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81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4">
            <a:extLst>
              <a:ext uri="{FF2B5EF4-FFF2-40B4-BE49-F238E27FC236}">
                <a16:creationId xmlns:a16="http://schemas.microsoft.com/office/drawing/2014/main" id="{3611172E-60E2-49EB-8050-5458BC67F779}"/>
              </a:ext>
            </a:extLst>
          </p:cNvPr>
          <p:cNvGraphicFramePr>
            <a:graphicFrameLocks/>
          </p:cNvGraphicFramePr>
          <p:nvPr>
            <p:extLst>
              <p:ext uri="{D42A27DB-BD31-4B8C-83A1-F6EECF244321}">
                <p14:modId xmlns:p14="http://schemas.microsoft.com/office/powerpoint/2010/main" val="3762937095"/>
              </p:ext>
            </p:extLst>
          </p:nvPr>
        </p:nvGraphicFramePr>
        <p:xfrm>
          <a:off x="313677" y="1801836"/>
          <a:ext cx="11533330" cy="4300025"/>
        </p:xfrm>
        <a:graphic>
          <a:graphicData uri="http://schemas.openxmlformats.org/drawingml/2006/table">
            <a:tbl>
              <a:tblPr firstRow="1" bandRow="1">
                <a:tableStyleId>{6E25E649-3F16-4E02-A733-19D2CDBF48F0}</a:tableStyleId>
              </a:tblPr>
              <a:tblGrid>
                <a:gridCol w="4770789">
                  <a:extLst>
                    <a:ext uri="{9D8B030D-6E8A-4147-A177-3AD203B41FA5}">
                      <a16:colId xmlns:a16="http://schemas.microsoft.com/office/drawing/2014/main" val="4026458513"/>
                    </a:ext>
                  </a:extLst>
                </a:gridCol>
                <a:gridCol w="1833503">
                  <a:extLst>
                    <a:ext uri="{9D8B030D-6E8A-4147-A177-3AD203B41FA5}">
                      <a16:colId xmlns:a16="http://schemas.microsoft.com/office/drawing/2014/main" val="3767492994"/>
                    </a:ext>
                  </a:extLst>
                </a:gridCol>
                <a:gridCol w="4929038">
                  <a:extLst>
                    <a:ext uri="{9D8B030D-6E8A-4147-A177-3AD203B41FA5}">
                      <a16:colId xmlns:a16="http://schemas.microsoft.com/office/drawing/2014/main" val="3834485190"/>
                    </a:ext>
                  </a:extLst>
                </a:gridCol>
              </a:tblGrid>
              <a:tr h="507410">
                <a:tc>
                  <a:txBody>
                    <a:bodyPr/>
                    <a:lstStyle/>
                    <a:p>
                      <a:pPr algn="ctr"/>
                      <a:r>
                        <a:rPr lang="en-US" sz="1800" dirty="0"/>
                        <a:t>SQL DBs</a:t>
                      </a:r>
                      <a:endParaRPr lang="en-US" sz="1800" b="1" dirty="0">
                        <a:latin typeface="Avenir Next Cyr W04 Demi Italic" panose="020B0703020202090204" pitchFamily="34" charset="0"/>
                      </a:endParaRPr>
                    </a:p>
                  </a:txBody>
                  <a:tcPr/>
                </a:tc>
                <a:tc>
                  <a:txBody>
                    <a:bodyPr/>
                    <a:lstStyle/>
                    <a:p>
                      <a:pPr algn="ctr"/>
                      <a:endParaRPr lang="en-US" sz="1800" b="1" dirty="0">
                        <a:latin typeface="Avenir Next Cyr W04 Demi Italic" panose="020B0703020202090204" pitchFamily="34" charset="0"/>
                      </a:endParaRPr>
                    </a:p>
                  </a:txBody>
                  <a:tcPr anchor="ctr"/>
                </a:tc>
                <a:tc>
                  <a:txBody>
                    <a:bodyPr/>
                    <a:lstStyle/>
                    <a:p>
                      <a:pPr algn="ctr"/>
                      <a:r>
                        <a:rPr lang="en-US" sz="1800" dirty="0"/>
                        <a:t>NoSQL DBs</a:t>
                      </a:r>
                      <a:endParaRPr lang="en-US" sz="1800" b="1" dirty="0">
                        <a:latin typeface="Avenir Next Cyr W04 Demi Italic" panose="020B0703020202090204" pitchFamily="34" charset="0"/>
                      </a:endParaRPr>
                    </a:p>
                  </a:txBody>
                  <a:tcPr/>
                </a:tc>
                <a:extLst>
                  <a:ext uri="{0D108BD9-81ED-4DB2-BD59-A6C34878D82A}">
                    <a16:rowId xmlns:a16="http://schemas.microsoft.com/office/drawing/2014/main" val="3505342214"/>
                  </a:ext>
                </a:extLst>
              </a:tr>
              <a:tr h="609465">
                <a:tc>
                  <a:txBody>
                    <a:bodyPr/>
                    <a:lstStyle/>
                    <a:p>
                      <a:r>
                        <a:rPr lang="en-US" sz="1700" b="0" dirty="0">
                          <a:latin typeface="Avenir Next Cyr W04 Demi Italic" panose="020B0703020202090204" pitchFamily="34" charset="0"/>
                        </a:rPr>
                        <a:t>Normalized data into tables with rows and columns</a:t>
                      </a:r>
                    </a:p>
                  </a:txBody>
                  <a:tcPr anchor="ctr"/>
                </a:tc>
                <a:tc>
                  <a:txBody>
                    <a:bodyPr/>
                    <a:lstStyle/>
                    <a:p>
                      <a:pPr algn="ctr"/>
                      <a:r>
                        <a:rPr lang="en-US" sz="1700" dirty="0"/>
                        <a:t>Data Storage</a:t>
                      </a:r>
                      <a:endParaRPr lang="en-US" sz="1700" b="0" dirty="0">
                        <a:latin typeface="Avenir Next Cyr W04 Demi Italic" panose="020B0703020202090204" pitchFamily="34" charset="0"/>
                      </a:endParaRPr>
                    </a:p>
                  </a:txBody>
                  <a:tcPr anchor="ctr"/>
                </a:tc>
                <a:tc>
                  <a:txBody>
                    <a:bodyPr/>
                    <a:lstStyle/>
                    <a:p>
                      <a:r>
                        <a:rPr lang="en-IN" sz="1700" dirty="0"/>
                        <a:t>Stores data in JSON-like field-value pair documents</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990026113"/>
                  </a:ext>
                </a:extLst>
              </a:tr>
              <a:tr h="609465">
                <a:tc>
                  <a:txBody>
                    <a:bodyPr/>
                    <a:lstStyle/>
                    <a:p>
                      <a:r>
                        <a:rPr lang="en-IN" sz="1700" dirty="0"/>
                        <a:t>Impossible to add data without a defined Schema</a:t>
                      </a:r>
                      <a:endParaRPr lang="en-US" sz="1700" b="0" dirty="0">
                        <a:latin typeface="Avenir Next Cyr W04 Demi Italic" panose="020B0703020202090204" pitchFamily="34" charset="0"/>
                      </a:endParaRPr>
                    </a:p>
                  </a:txBody>
                  <a:tcPr anchor="ctr"/>
                </a:tc>
                <a:tc>
                  <a:txBody>
                    <a:bodyPr/>
                    <a:lstStyle/>
                    <a:p>
                      <a:pPr algn="ctr"/>
                      <a:r>
                        <a:rPr lang="en-US" sz="1700" dirty="0"/>
                        <a:t>Schema</a:t>
                      </a:r>
                      <a:endParaRPr lang="en-US" sz="1700" b="0" dirty="0">
                        <a:latin typeface="Avenir Next Cyr W04 Demi Italic" panose="020B0703020202090204" pitchFamily="34" charset="0"/>
                      </a:endParaRPr>
                    </a:p>
                  </a:txBody>
                  <a:tcPr anchor="ctr"/>
                </a:tc>
                <a:tc>
                  <a:txBody>
                    <a:bodyPr/>
                    <a:lstStyle/>
                    <a:p>
                      <a:r>
                        <a:rPr lang="en-IN" sz="1700" dirty="0"/>
                        <a:t>Data can be added anywhere, at any time</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3367925768"/>
                  </a:ext>
                </a:extLst>
              </a:tr>
              <a:tr h="486268">
                <a:tc>
                  <a:txBody>
                    <a:bodyPr/>
                    <a:lstStyle/>
                    <a:p>
                      <a:r>
                        <a:rPr lang="en-IN" sz="1700" dirty="0"/>
                        <a:t>Offers a powerful JOIN clause</a:t>
                      </a:r>
                      <a:endParaRPr lang="en-US" sz="1700" b="0" dirty="0">
                        <a:latin typeface="Avenir Next Cyr W04 Demi Italic" panose="020B0703020202090204" pitchFamily="34" charset="0"/>
                      </a:endParaRPr>
                    </a:p>
                  </a:txBody>
                  <a:tcPr anchor="ctr"/>
                </a:tc>
                <a:tc>
                  <a:txBody>
                    <a:bodyPr/>
                    <a:lstStyle/>
                    <a:p>
                      <a:pPr algn="ctr"/>
                      <a:r>
                        <a:rPr lang="en-US" sz="1700" dirty="0"/>
                        <a:t>JOIN Clause</a:t>
                      </a:r>
                      <a:endParaRPr lang="en-US" sz="1700" b="0" dirty="0">
                        <a:latin typeface="Avenir Next Cyr W04 Demi Italic" panose="020B0703020202090204" pitchFamily="34" charset="0"/>
                      </a:endParaRPr>
                    </a:p>
                  </a:txBody>
                  <a:tcPr anchor="ctr"/>
                </a:tc>
                <a:tc>
                  <a:txBody>
                    <a:bodyPr/>
                    <a:lstStyle/>
                    <a:p>
                      <a:r>
                        <a:rPr lang="en-IN" sz="1700" dirty="0"/>
                        <a:t>No JOIN equivalent</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2783314265"/>
                  </a:ext>
                </a:extLst>
              </a:tr>
              <a:tr h="609465">
                <a:tc>
                  <a:txBody>
                    <a:bodyPr/>
                    <a:lstStyle/>
                    <a:p>
                      <a:r>
                        <a:rPr lang="en-IN" sz="1700" dirty="0"/>
                        <a:t>Enforces data integrity using foreign key constraints</a:t>
                      </a:r>
                      <a:endParaRPr lang="en-US" sz="1700" b="0" dirty="0">
                        <a:latin typeface="Avenir Next Cyr W04 Demi Italic" panose="020B070302020209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a:t>Data Integrity</a:t>
                      </a:r>
                      <a:endParaRPr lang="en-US" sz="1700" b="0" dirty="0">
                        <a:latin typeface="Avenir Next Cyr W04 Demi Italic" panose="020B0703020202090204" pitchFamily="34" charset="0"/>
                      </a:endParaRPr>
                    </a:p>
                  </a:txBody>
                  <a:tcPr anchor="ctr"/>
                </a:tc>
                <a:tc>
                  <a:txBody>
                    <a:bodyPr/>
                    <a:lstStyle/>
                    <a:p>
                      <a:r>
                        <a:rPr lang="en-IN" sz="1700" dirty="0"/>
                        <a:t>The same data integrity options are not available </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1109778999"/>
                  </a:ext>
                </a:extLst>
              </a:tr>
              <a:tr h="868487">
                <a:tc>
                  <a:txBody>
                    <a:bodyPr/>
                    <a:lstStyle/>
                    <a:p>
                      <a:r>
                        <a:rPr lang="en-US" sz="1700" dirty="0"/>
                        <a:t>Dependent on the disk subsystem, optimization is required to achieve very good performance</a:t>
                      </a:r>
                      <a:endParaRPr lang="en-US" sz="1700" b="0" dirty="0">
                        <a:latin typeface="Avenir Next Cyr W04 Demi Italic" panose="020B0703020202090204" pitchFamily="34" charset="0"/>
                      </a:endParaRPr>
                    </a:p>
                  </a:txBody>
                  <a:tcPr anchor="ctr"/>
                </a:tc>
                <a:tc>
                  <a:txBody>
                    <a:bodyPr/>
                    <a:lstStyle/>
                    <a:p>
                      <a:pPr algn="ctr"/>
                      <a:r>
                        <a:rPr lang="en-US" sz="1700" dirty="0"/>
                        <a:t>Performance</a:t>
                      </a:r>
                      <a:endParaRPr lang="en-US" sz="1700" b="0" dirty="0">
                        <a:latin typeface="Avenir Next Cyr W04 Demi Italic" panose="020B0703020202090204" pitchFamily="34" charset="0"/>
                      </a:endParaRPr>
                    </a:p>
                  </a:txBody>
                  <a:tcPr anchor="ctr"/>
                </a:tc>
                <a:tc>
                  <a:txBody>
                    <a:bodyPr/>
                    <a:lstStyle/>
                    <a:p>
                      <a:r>
                        <a:rPr lang="en-IN" sz="1700" dirty="0"/>
                        <a:t>De-normalization allows to retrieve all information about a specific item in a single request</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3920235177"/>
                  </a:ext>
                </a:extLst>
              </a:tr>
              <a:tr h="609465">
                <a:tc>
                  <a:txBody>
                    <a:bodyPr/>
                    <a:lstStyle/>
                    <a:p>
                      <a:r>
                        <a:rPr lang="en-US" sz="1700" dirty="0"/>
                        <a:t>Very difficult to scale outside of a single server</a:t>
                      </a:r>
                      <a:endParaRPr lang="en-US" sz="1700" b="0" dirty="0">
                        <a:latin typeface="Avenir Next Cyr W04 Demi Italic" panose="020B0703020202090204" pitchFamily="34" charset="0"/>
                      </a:endParaRPr>
                    </a:p>
                  </a:txBody>
                  <a:tcPr anchor="ctr"/>
                </a:tc>
                <a:tc>
                  <a:txBody>
                    <a:bodyPr/>
                    <a:lstStyle/>
                    <a:p>
                      <a:pPr algn="ctr"/>
                      <a:r>
                        <a:rPr lang="en-US" sz="1700" dirty="0"/>
                        <a:t>Scaling</a:t>
                      </a:r>
                      <a:endParaRPr lang="en-US" sz="1700" b="0" dirty="0">
                        <a:latin typeface="Avenir Next Cyr W04 Demi Italic" panose="020B0703020202090204" pitchFamily="34" charset="0"/>
                      </a:endParaRPr>
                    </a:p>
                  </a:txBody>
                  <a:tcPr anchor="ctr"/>
                </a:tc>
                <a:tc>
                  <a:txBody>
                    <a:bodyPr/>
                    <a:lstStyle/>
                    <a:p>
                      <a:r>
                        <a:rPr lang="en-IN" sz="1700" dirty="0"/>
                        <a:t>Simpler data models provides easier scalability</a:t>
                      </a:r>
                      <a:endParaRPr lang="en-US" sz="1700" b="0" dirty="0">
                        <a:latin typeface="Avenir Next Cyr W04 Demi Italic" panose="020B0703020202090204" pitchFamily="34" charset="0"/>
                      </a:endParaRPr>
                    </a:p>
                  </a:txBody>
                  <a:tcPr anchor="ctr"/>
                </a:tc>
                <a:extLst>
                  <a:ext uri="{0D108BD9-81ED-4DB2-BD59-A6C34878D82A}">
                    <a16:rowId xmlns:a16="http://schemas.microsoft.com/office/drawing/2014/main" val="311250096"/>
                  </a:ext>
                </a:extLst>
              </a:tr>
            </a:tbl>
          </a:graphicData>
        </a:graphic>
      </p:graphicFrame>
      <p:sp>
        <p:nvSpPr>
          <p:cNvPr id="6" name="Title 1">
            <a:extLst>
              <a:ext uri="{FF2B5EF4-FFF2-40B4-BE49-F238E27FC236}">
                <a16:creationId xmlns:a16="http://schemas.microsoft.com/office/drawing/2014/main" id="{92A775BD-33F2-4C2B-BF34-0BBC46FDC9C7}"/>
              </a:ext>
            </a:extLst>
          </p:cNvPr>
          <p:cNvSpPr txBox="1">
            <a:spLocks/>
          </p:cNvSpPr>
          <p:nvPr/>
        </p:nvSpPr>
        <p:spPr>
          <a:xfrm>
            <a:off x="1728998" y="517492"/>
            <a:ext cx="8670366" cy="8264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SQL vs NoSQL Databases</a:t>
            </a:r>
          </a:p>
        </p:txBody>
      </p:sp>
    </p:spTree>
    <p:extLst>
      <p:ext uri="{BB962C8B-B14F-4D97-AF65-F5344CB8AC3E}">
        <p14:creationId xmlns:p14="http://schemas.microsoft.com/office/powerpoint/2010/main" val="4895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251B-D44C-4BE3-AEBF-0CA57EA414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008175-FEA9-4BEF-AEA0-29AD0EB0BD21}"/>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27CE85C7-62D3-4206-BB76-AC5F83E57070}"/>
              </a:ext>
            </a:extLst>
          </p:cNvPr>
          <p:cNvGraphicFramePr/>
          <p:nvPr>
            <p:extLst>
              <p:ext uri="{D42A27DB-BD31-4B8C-83A1-F6EECF244321}">
                <p14:modId xmlns:p14="http://schemas.microsoft.com/office/powerpoint/2010/main" val="3594132713"/>
              </p:ext>
            </p:extLst>
          </p:nvPr>
        </p:nvGraphicFramePr>
        <p:xfrm>
          <a:off x="838200" y="365125"/>
          <a:ext cx="10515600" cy="6127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763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791BA2-DFA2-4AEE-A19A-52A7AF8FE498}"/>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Amazon’s Dynamo</a:t>
            </a:r>
          </a:p>
        </p:txBody>
      </p:sp>
      <p:graphicFrame>
        <p:nvGraphicFramePr>
          <p:cNvPr id="16" name="Content Placeholder 2">
            <a:extLst>
              <a:ext uri="{FF2B5EF4-FFF2-40B4-BE49-F238E27FC236}">
                <a16:creationId xmlns:a16="http://schemas.microsoft.com/office/drawing/2014/main" id="{82CAD539-195D-467A-8002-7D42AAD30A21}"/>
              </a:ext>
            </a:extLst>
          </p:cNvPr>
          <p:cNvGraphicFramePr>
            <a:graphicFrameLocks noGrp="1"/>
          </p:cNvGraphicFramePr>
          <p:nvPr>
            <p:ph idx="1"/>
            <p:extLst>
              <p:ext uri="{D42A27DB-BD31-4B8C-83A1-F6EECF244321}">
                <p14:modId xmlns:p14="http://schemas.microsoft.com/office/powerpoint/2010/main" val="165408850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78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B9077CA1-7458-471D-A9E4-034C14E739DA}"/>
              </a:ext>
            </a:extLst>
          </p:cNvPr>
          <p:cNvSpPr>
            <a:spLocks noGrp="1"/>
          </p:cNvSpPr>
          <p:nvPr>
            <p:ph type="title"/>
          </p:nvPr>
        </p:nvSpPr>
        <p:spPr>
          <a:xfrm>
            <a:off x="1136428" y="165341"/>
            <a:ext cx="7474172" cy="1325563"/>
          </a:xfrm>
        </p:spPr>
        <p:txBody>
          <a:bodyPr>
            <a:normAutofit/>
          </a:bodyPr>
          <a:lstStyle/>
          <a:p>
            <a:r>
              <a:rPr lang="en-US" dirty="0"/>
              <a:t>Limitations on Dynamo</a:t>
            </a:r>
          </a:p>
        </p:txBody>
      </p:sp>
      <p:sp>
        <p:nvSpPr>
          <p:cNvPr id="3" name="Content Placeholder 2">
            <a:extLst>
              <a:ext uri="{FF2B5EF4-FFF2-40B4-BE49-F238E27FC236}">
                <a16:creationId xmlns:a16="http://schemas.microsoft.com/office/drawing/2014/main" id="{52DF949A-6F36-4325-9437-7E9CF2C1ED55}"/>
              </a:ext>
            </a:extLst>
          </p:cNvPr>
          <p:cNvSpPr>
            <a:spLocks noGrp="1"/>
          </p:cNvSpPr>
          <p:nvPr>
            <p:ph idx="1"/>
          </p:nvPr>
        </p:nvSpPr>
        <p:spPr>
          <a:xfrm>
            <a:off x="864159" y="1490904"/>
            <a:ext cx="7746442" cy="4237883"/>
          </a:xfrm>
        </p:spPr>
        <p:txBody>
          <a:bodyPr anchor="ctr">
            <a:normAutofit/>
          </a:bodyPr>
          <a:lstStyle/>
          <a:p>
            <a:pPr algn="just"/>
            <a:r>
              <a:rPr lang="en-US" sz="2400" dirty="0"/>
              <a:t>Did not reduce the operational complexity of running large database systems</a:t>
            </a:r>
          </a:p>
          <a:p>
            <a:pPr algn="just"/>
            <a:r>
              <a:rPr lang="en-US" sz="2400" dirty="0"/>
              <a:t>The user is responsible for running his/her own Dynamo installations</a:t>
            </a:r>
          </a:p>
          <a:p>
            <a:pPr algn="just"/>
            <a:r>
              <a:rPr lang="en-US" sz="2400" dirty="0"/>
              <a:t>User need to make complex tradeoff decisions between consistency, performance, and reliability</a:t>
            </a:r>
          </a:p>
          <a:p>
            <a:pPr algn="just"/>
            <a:r>
              <a:rPr lang="en-US" sz="2400" dirty="0"/>
              <a:t>Users had to focus on running this huge software system than focusing on their applications</a:t>
            </a:r>
          </a:p>
          <a:p>
            <a:pPr algn="just"/>
            <a:r>
              <a:rPr lang="en-US" sz="2400" dirty="0"/>
              <a:t>Offered fine-grained control, but not simplicity</a:t>
            </a:r>
          </a:p>
          <a:p>
            <a:pPr algn="just"/>
            <a:r>
              <a:rPr lang="en-US" sz="2400" dirty="0"/>
              <a:t>Ultimately, user had to run the software himself!</a:t>
            </a:r>
          </a:p>
        </p:txBody>
      </p:sp>
    </p:spTree>
    <p:extLst>
      <p:ext uri="{BB962C8B-B14F-4D97-AF65-F5344CB8AC3E}">
        <p14:creationId xmlns:p14="http://schemas.microsoft.com/office/powerpoint/2010/main" val="281978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6142E8-EECE-488A-89D0-38DDA8F64351}"/>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kern="1200">
                <a:solidFill>
                  <a:schemeClr val="accent1"/>
                </a:solidFill>
                <a:latin typeface="+mj-lt"/>
                <a:ea typeface="+mj-ea"/>
                <a:cs typeface="+mj-cs"/>
              </a:rPr>
              <a:t>Result?</a:t>
            </a:r>
          </a:p>
        </p:txBody>
      </p:sp>
      <p:sp>
        <p:nvSpPr>
          <p:cNvPr id="4" name="Title 1">
            <a:extLst>
              <a:ext uri="{FF2B5EF4-FFF2-40B4-BE49-F238E27FC236}">
                <a16:creationId xmlns:a16="http://schemas.microsoft.com/office/drawing/2014/main" id="{A80D1BFE-FB9F-4308-BD4C-28449EFEBDE1}"/>
              </a:ext>
            </a:extLst>
          </p:cNvPr>
          <p:cNvSpPr txBox="1">
            <a:spLocks/>
          </p:cNvSpPr>
          <p:nvPr/>
        </p:nvSpPr>
        <p:spPr>
          <a:xfrm>
            <a:off x="4976032" y="963877"/>
            <a:ext cx="5755603"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600"/>
              </a:spcAft>
            </a:pPr>
            <a:r>
              <a:rPr lang="en-US" sz="3600" dirty="0">
                <a:latin typeface="+mn-lt"/>
                <a:ea typeface="+mn-ea"/>
                <a:cs typeface="+mn-cs"/>
              </a:rPr>
              <a:t>People not using Dynamo and instead adopting Amazon’s </a:t>
            </a:r>
            <a:r>
              <a:rPr lang="en-US" sz="3600" dirty="0" err="1">
                <a:latin typeface="+mn-lt"/>
                <a:ea typeface="+mn-ea"/>
                <a:cs typeface="+mn-cs"/>
              </a:rPr>
              <a:t>SimpleDB</a:t>
            </a:r>
            <a:r>
              <a:rPr lang="en-US" sz="3600" dirty="0">
                <a:latin typeface="+mn-lt"/>
                <a:ea typeface="+mn-ea"/>
                <a:cs typeface="+mn-cs"/>
              </a:rPr>
              <a:t> which had a tabular interface and flexible data model</a:t>
            </a:r>
          </a:p>
        </p:txBody>
      </p:sp>
    </p:spTree>
    <p:extLst>
      <p:ext uri="{BB962C8B-B14F-4D97-AF65-F5344CB8AC3E}">
        <p14:creationId xmlns:p14="http://schemas.microsoft.com/office/powerpoint/2010/main" val="219546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B9077CA1-7458-471D-A9E4-034C14E739DA}"/>
              </a:ext>
            </a:extLst>
          </p:cNvPr>
          <p:cNvSpPr>
            <a:spLocks noGrp="1"/>
          </p:cNvSpPr>
          <p:nvPr>
            <p:ph type="title"/>
          </p:nvPr>
        </p:nvSpPr>
        <p:spPr>
          <a:xfrm>
            <a:off x="1136428" y="165341"/>
            <a:ext cx="7474172" cy="1325563"/>
          </a:xfrm>
        </p:spPr>
        <p:txBody>
          <a:bodyPr>
            <a:normAutofit/>
          </a:bodyPr>
          <a:lstStyle/>
          <a:p>
            <a:r>
              <a:rPr lang="en-US" dirty="0"/>
              <a:t>Lessons learnt from Dynamo</a:t>
            </a:r>
          </a:p>
        </p:txBody>
      </p:sp>
      <p:sp>
        <p:nvSpPr>
          <p:cNvPr id="3" name="Content Placeholder 2">
            <a:extLst>
              <a:ext uri="{FF2B5EF4-FFF2-40B4-BE49-F238E27FC236}">
                <a16:creationId xmlns:a16="http://schemas.microsoft.com/office/drawing/2014/main" id="{52DF949A-6F36-4325-9437-7E9CF2C1ED55}"/>
              </a:ext>
            </a:extLst>
          </p:cNvPr>
          <p:cNvSpPr>
            <a:spLocks noGrp="1"/>
          </p:cNvSpPr>
          <p:nvPr>
            <p:ph idx="1"/>
          </p:nvPr>
        </p:nvSpPr>
        <p:spPr>
          <a:xfrm>
            <a:off x="864159" y="1490904"/>
            <a:ext cx="7746442" cy="4237883"/>
          </a:xfrm>
        </p:spPr>
        <p:txBody>
          <a:bodyPr anchor="ctr">
            <a:normAutofit/>
          </a:bodyPr>
          <a:lstStyle/>
          <a:p>
            <a:pPr algn="just"/>
            <a:r>
              <a:rPr lang="en-US" sz="2400" dirty="0"/>
              <a:t>Need to a database service that takes away the operational headache of managing distributed systems</a:t>
            </a:r>
          </a:p>
          <a:p>
            <a:pPr algn="just"/>
            <a:r>
              <a:rPr lang="en-US" sz="2400" dirty="0"/>
              <a:t>Not having to update their schemas when their systems evolve makes life much easier.</a:t>
            </a:r>
          </a:p>
          <a:p>
            <a:pPr algn="just"/>
            <a:r>
              <a:rPr lang="en-US" sz="2400" dirty="0"/>
              <a:t>User desire multi-data center replication, high availability, and rock-solid durability</a:t>
            </a:r>
          </a:p>
        </p:txBody>
      </p:sp>
    </p:spTree>
    <p:extLst>
      <p:ext uri="{BB962C8B-B14F-4D97-AF65-F5344CB8AC3E}">
        <p14:creationId xmlns:p14="http://schemas.microsoft.com/office/powerpoint/2010/main" val="94182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1113</Words>
  <Application>Microsoft Office PowerPoint</Application>
  <PresentationFormat>Widescreen</PresentationFormat>
  <Paragraphs>154</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Cyr W04 Demi Italic</vt:lpstr>
      <vt:lpstr>Calibri</vt:lpstr>
      <vt:lpstr>Calibri Light</vt:lpstr>
      <vt:lpstr>Wingdings</vt:lpstr>
      <vt:lpstr>Office Theme</vt:lpstr>
      <vt:lpstr>PowerPoint Presentation</vt:lpstr>
      <vt:lpstr>Agenda</vt:lpstr>
      <vt:lpstr>What are NoSQL Databases?</vt:lpstr>
      <vt:lpstr>PowerPoint Presentation</vt:lpstr>
      <vt:lpstr>PowerPoint Presentation</vt:lpstr>
      <vt:lpstr>Amazon’s Dynamo</vt:lpstr>
      <vt:lpstr>Limitations on Dynamo</vt:lpstr>
      <vt:lpstr>Result?</vt:lpstr>
      <vt:lpstr>Lessons learnt from Dynamo</vt:lpstr>
      <vt:lpstr>Solution?</vt:lpstr>
      <vt:lpstr>DynamoDB released! January 2012</vt:lpstr>
      <vt:lpstr>Amazon DynamoDB</vt:lpstr>
      <vt:lpstr>Key Features</vt:lpstr>
      <vt:lpstr>Who uses DynamoDB?</vt:lpstr>
      <vt:lpstr>Supported Data Types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Gondnale</dc:creator>
  <cp:lastModifiedBy>Mayank Gondnale</cp:lastModifiedBy>
  <cp:revision>46</cp:revision>
  <dcterms:created xsi:type="dcterms:W3CDTF">2018-04-18T02:13:30Z</dcterms:created>
  <dcterms:modified xsi:type="dcterms:W3CDTF">2018-04-28T16:44:38Z</dcterms:modified>
</cp:coreProperties>
</file>