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jan Kumar" userId="add7af12f5c26323" providerId="LiveId" clId="{D68A16D8-5DA4-4699-8F58-171BEBDB01F3}"/>
    <pc:docChg chg="undo custSel addSld modSld">
      <pc:chgData name="Srujan Kumar" userId="add7af12f5c26323" providerId="LiveId" clId="{D68A16D8-5DA4-4699-8F58-171BEBDB01F3}" dt="2024-08-28T20:51:21.595" v="1628" actId="20577"/>
      <pc:docMkLst>
        <pc:docMk/>
      </pc:docMkLst>
      <pc:sldChg chg="addSp modSp new mod">
        <pc:chgData name="Srujan Kumar" userId="add7af12f5c26323" providerId="LiveId" clId="{D68A16D8-5DA4-4699-8F58-171BEBDB01F3}" dt="2024-08-28T20:19:56.108" v="69" actId="1076"/>
        <pc:sldMkLst>
          <pc:docMk/>
          <pc:sldMk cId="1685501245" sldId="256"/>
        </pc:sldMkLst>
        <pc:spChg chg="mod">
          <ac:chgData name="Srujan Kumar" userId="add7af12f5c26323" providerId="LiveId" clId="{D68A16D8-5DA4-4699-8F58-171BEBDB01F3}" dt="2024-08-28T20:19:47.359" v="68" actId="1076"/>
          <ac:spMkLst>
            <pc:docMk/>
            <pc:sldMk cId="1685501245" sldId="256"/>
            <ac:spMk id="2" creationId="{1776F891-2163-9B15-10B4-8AB1A7157AEF}"/>
          </ac:spMkLst>
        </pc:spChg>
        <pc:spChg chg="mod">
          <ac:chgData name="Srujan Kumar" userId="add7af12f5c26323" providerId="LiveId" clId="{D68A16D8-5DA4-4699-8F58-171BEBDB01F3}" dt="2024-08-28T20:18:14.308" v="60" actId="20577"/>
          <ac:spMkLst>
            <pc:docMk/>
            <pc:sldMk cId="1685501245" sldId="256"/>
            <ac:spMk id="3" creationId="{AB692006-7D61-6C0B-4E9D-5CC3FBE928C5}"/>
          </ac:spMkLst>
        </pc:spChg>
        <pc:picChg chg="add mod">
          <ac:chgData name="Srujan Kumar" userId="add7af12f5c26323" providerId="LiveId" clId="{D68A16D8-5DA4-4699-8F58-171BEBDB01F3}" dt="2024-08-28T20:17:35.999" v="56" actId="1076"/>
          <ac:picMkLst>
            <pc:docMk/>
            <pc:sldMk cId="1685501245" sldId="256"/>
            <ac:picMk id="5" creationId="{4A3127CA-11E3-EAE9-A2DE-CEB0721CCE20}"/>
          </ac:picMkLst>
        </pc:picChg>
        <pc:picChg chg="add mod">
          <ac:chgData name="Srujan Kumar" userId="add7af12f5c26323" providerId="LiveId" clId="{D68A16D8-5DA4-4699-8F58-171BEBDB01F3}" dt="2024-08-28T20:19:56.108" v="69" actId="1076"/>
          <ac:picMkLst>
            <pc:docMk/>
            <pc:sldMk cId="1685501245" sldId="256"/>
            <ac:picMk id="7" creationId="{80958CD1-825F-3E02-64DC-6BBC86F5C8B2}"/>
          </ac:picMkLst>
        </pc:picChg>
      </pc:sldChg>
      <pc:sldChg chg="addSp delSp modSp new mod">
        <pc:chgData name="Srujan Kumar" userId="add7af12f5c26323" providerId="LiveId" clId="{D68A16D8-5DA4-4699-8F58-171BEBDB01F3}" dt="2024-08-28T20:27:28.068" v="343" actId="478"/>
        <pc:sldMkLst>
          <pc:docMk/>
          <pc:sldMk cId="1896962283" sldId="257"/>
        </pc:sldMkLst>
        <pc:spChg chg="add del mod">
          <ac:chgData name="Srujan Kumar" userId="add7af12f5c26323" providerId="LiveId" clId="{D68A16D8-5DA4-4699-8F58-171BEBDB01F3}" dt="2024-08-28T20:26:18.053" v="333" actId="113"/>
          <ac:spMkLst>
            <pc:docMk/>
            <pc:sldMk cId="1896962283" sldId="257"/>
            <ac:spMk id="2" creationId="{48B91ACC-FA8E-D639-D9DA-0903DDAA400C}"/>
          </ac:spMkLst>
        </pc:spChg>
        <pc:spChg chg="del">
          <ac:chgData name="Srujan Kumar" userId="add7af12f5c26323" providerId="LiveId" clId="{D68A16D8-5DA4-4699-8F58-171BEBDB01F3}" dt="2024-08-28T20:20:49.859" v="110"/>
          <ac:spMkLst>
            <pc:docMk/>
            <pc:sldMk cId="1896962283" sldId="257"/>
            <ac:spMk id="3" creationId="{B56BD150-72DE-117E-2D2C-34B4A2C4BA91}"/>
          </ac:spMkLst>
        </pc:spChg>
        <pc:spChg chg="add mod">
          <ac:chgData name="Srujan Kumar" userId="add7af12f5c26323" providerId="LiveId" clId="{D68A16D8-5DA4-4699-8F58-171BEBDB01F3}" dt="2024-08-28T20:24:07.651" v="259" actId="1076"/>
          <ac:spMkLst>
            <pc:docMk/>
            <pc:sldMk cId="1896962283" sldId="257"/>
            <ac:spMk id="4" creationId="{E0F21F8A-FB7A-E934-B3B6-48B20583C982}"/>
          </ac:spMkLst>
        </pc:spChg>
        <pc:spChg chg="add mod">
          <ac:chgData name="Srujan Kumar" userId="add7af12f5c26323" providerId="LiveId" clId="{D68A16D8-5DA4-4699-8F58-171BEBDB01F3}" dt="2024-08-28T20:25:49.286" v="320" actId="478"/>
          <ac:spMkLst>
            <pc:docMk/>
            <pc:sldMk cId="1896962283" sldId="257"/>
            <ac:spMk id="5" creationId="{7D44C8F0-FFBF-8F24-C12B-E1E22A737E08}"/>
          </ac:spMkLst>
        </pc:spChg>
        <pc:spChg chg="add del mod">
          <ac:chgData name="Srujan Kumar" userId="add7af12f5c26323" providerId="LiveId" clId="{D68A16D8-5DA4-4699-8F58-171BEBDB01F3}" dt="2024-08-28T20:26:54.637" v="339" actId="478"/>
          <ac:spMkLst>
            <pc:docMk/>
            <pc:sldMk cId="1896962283" sldId="257"/>
            <ac:spMk id="8" creationId="{05941BC6-4BB8-F202-FEED-3C9706C8A263}"/>
          </ac:spMkLst>
        </pc:spChg>
        <pc:spChg chg="add del mod">
          <ac:chgData name="Srujan Kumar" userId="add7af12f5c26323" providerId="LiveId" clId="{D68A16D8-5DA4-4699-8F58-171BEBDB01F3}" dt="2024-08-28T20:27:28.068" v="343" actId="478"/>
          <ac:spMkLst>
            <pc:docMk/>
            <pc:sldMk cId="1896962283" sldId="257"/>
            <ac:spMk id="11" creationId="{75173CB2-C0F9-4112-96A2-7AEA2040D4E2}"/>
          </ac:spMkLst>
        </pc:spChg>
        <pc:picChg chg="add del mod">
          <ac:chgData name="Srujan Kumar" userId="add7af12f5c26323" providerId="LiveId" clId="{D68A16D8-5DA4-4699-8F58-171BEBDB01F3}" dt="2024-08-28T20:26:54.637" v="339" actId="478"/>
          <ac:picMkLst>
            <pc:docMk/>
            <pc:sldMk cId="1896962283" sldId="257"/>
            <ac:picMk id="7" creationId="{1C35150F-279A-27C3-2635-971642F8515E}"/>
          </ac:picMkLst>
        </pc:picChg>
        <pc:picChg chg="add mod">
          <ac:chgData name="Srujan Kumar" userId="add7af12f5c26323" providerId="LiveId" clId="{D68A16D8-5DA4-4699-8F58-171BEBDB01F3}" dt="2024-08-28T20:27:20.690" v="341" actId="1076"/>
          <ac:picMkLst>
            <pc:docMk/>
            <pc:sldMk cId="1896962283" sldId="257"/>
            <ac:picMk id="10" creationId="{8D991EDE-B675-09D6-DABD-3CAEAD7E6F0D}"/>
          </ac:picMkLst>
        </pc:picChg>
        <pc:picChg chg="add mod">
          <ac:chgData name="Srujan Kumar" userId="add7af12f5c26323" providerId="LiveId" clId="{D68A16D8-5DA4-4699-8F58-171BEBDB01F3}" dt="2024-08-28T20:23:52.634" v="256" actId="14100"/>
          <ac:picMkLst>
            <pc:docMk/>
            <pc:sldMk cId="1896962283" sldId="257"/>
            <ac:picMk id="1026" creationId="{4E77A8C9-EFE5-FA4F-F0E2-7866D5ABE93E}"/>
          </ac:picMkLst>
        </pc:picChg>
        <pc:picChg chg="add del">
          <ac:chgData name="Srujan Kumar" userId="add7af12f5c26323" providerId="LiveId" clId="{D68A16D8-5DA4-4699-8F58-171BEBDB01F3}" dt="2024-08-28T20:25:58.966" v="330" actId="478"/>
          <ac:picMkLst>
            <pc:docMk/>
            <pc:sldMk cId="1896962283" sldId="257"/>
            <ac:picMk id="1028" creationId="{FE81D4B9-72B9-0E76-DB9C-F45B7563CDF8}"/>
          </ac:picMkLst>
        </pc:picChg>
        <pc:picChg chg="add del">
          <ac:chgData name="Srujan Kumar" userId="add7af12f5c26323" providerId="LiveId" clId="{D68A16D8-5DA4-4699-8F58-171BEBDB01F3}" dt="2024-08-28T20:25:56.798" v="326" actId="478"/>
          <ac:picMkLst>
            <pc:docMk/>
            <pc:sldMk cId="1896962283" sldId="257"/>
            <ac:picMk id="1030" creationId="{5A5B4A33-8C43-D3BE-BA54-792375F8939A}"/>
          </ac:picMkLst>
        </pc:picChg>
        <pc:picChg chg="add del mod">
          <ac:chgData name="Srujan Kumar" userId="add7af12f5c26323" providerId="LiveId" clId="{D68A16D8-5DA4-4699-8F58-171BEBDB01F3}" dt="2024-08-28T20:25:58.240" v="329"/>
          <ac:picMkLst>
            <pc:docMk/>
            <pc:sldMk cId="1896962283" sldId="257"/>
            <ac:picMk id="1032" creationId="{026EC10B-7EBF-6765-B74E-688F053FCC23}"/>
          </ac:picMkLst>
        </pc:picChg>
        <pc:picChg chg="add del mod">
          <ac:chgData name="Srujan Kumar" userId="add7af12f5c26323" providerId="LiveId" clId="{D68A16D8-5DA4-4699-8F58-171BEBDB01F3}" dt="2024-08-28T20:25:57.837" v="328"/>
          <ac:picMkLst>
            <pc:docMk/>
            <pc:sldMk cId="1896962283" sldId="257"/>
            <ac:picMk id="1034" creationId="{19296330-3749-A383-58AD-9C422C379953}"/>
          </ac:picMkLst>
        </pc:picChg>
        <pc:picChg chg="add del mod">
          <ac:chgData name="Srujan Kumar" userId="add7af12f5c26323" providerId="LiveId" clId="{D68A16D8-5DA4-4699-8F58-171BEBDB01F3}" dt="2024-08-28T20:25:57.459" v="327"/>
          <ac:picMkLst>
            <pc:docMk/>
            <pc:sldMk cId="1896962283" sldId="257"/>
            <ac:picMk id="1036" creationId="{ED498EDA-E264-03F0-3ED2-4F600988F5C2}"/>
          </ac:picMkLst>
        </pc:picChg>
      </pc:sldChg>
      <pc:sldChg chg="addSp delSp modSp new mod">
        <pc:chgData name="Srujan Kumar" userId="add7af12f5c26323" providerId="LiveId" clId="{D68A16D8-5DA4-4699-8F58-171BEBDB01F3}" dt="2024-08-28T20:31:50.999" v="538" actId="313"/>
        <pc:sldMkLst>
          <pc:docMk/>
          <pc:sldMk cId="200863602" sldId="258"/>
        </pc:sldMkLst>
        <pc:spChg chg="mod">
          <ac:chgData name="Srujan Kumar" userId="add7af12f5c26323" providerId="LiveId" clId="{D68A16D8-5DA4-4699-8F58-171BEBDB01F3}" dt="2024-08-28T20:31:34.594" v="536" actId="113"/>
          <ac:spMkLst>
            <pc:docMk/>
            <pc:sldMk cId="200863602" sldId="258"/>
            <ac:spMk id="2" creationId="{BC9BA6D9-8106-1435-06E3-859BCBEAC132}"/>
          </ac:spMkLst>
        </pc:spChg>
        <pc:spChg chg="del">
          <ac:chgData name="Srujan Kumar" userId="add7af12f5c26323" providerId="LiveId" clId="{D68A16D8-5DA4-4699-8F58-171BEBDB01F3}" dt="2024-08-28T20:24:40.746" v="278"/>
          <ac:spMkLst>
            <pc:docMk/>
            <pc:sldMk cId="200863602" sldId="258"/>
            <ac:spMk id="3" creationId="{3AAFAF79-53A1-7389-2122-4A209A92A5EE}"/>
          </ac:spMkLst>
        </pc:spChg>
        <pc:spChg chg="add mod">
          <ac:chgData name="Srujan Kumar" userId="add7af12f5c26323" providerId="LiveId" clId="{D68A16D8-5DA4-4699-8F58-171BEBDB01F3}" dt="2024-08-28T20:31:50.999" v="538" actId="313"/>
          <ac:spMkLst>
            <pc:docMk/>
            <pc:sldMk cId="200863602" sldId="258"/>
            <ac:spMk id="4" creationId="{72C848AF-4C82-4ABE-4178-765A99C805C3}"/>
          </ac:spMkLst>
        </pc:spChg>
        <pc:spChg chg="add del mod">
          <ac:chgData name="Srujan Kumar" userId="add7af12f5c26323" providerId="LiveId" clId="{D68A16D8-5DA4-4699-8F58-171BEBDB01F3}" dt="2024-08-28T20:30:10.113" v="510" actId="478"/>
          <ac:spMkLst>
            <pc:docMk/>
            <pc:sldMk cId="200863602" sldId="258"/>
            <ac:spMk id="7" creationId="{4E4AF0E4-6C4A-3FD2-A20F-FF2B07CD3CEC}"/>
          </ac:spMkLst>
        </pc:spChg>
        <pc:spChg chg="add del mod">
          <ac:chgData name="Srujan Kumar" userId="add7af12f5c26323" providerId="LiveId" clId="{D68A16D8-5DA4-4699-8F58-171BEBDB01F3}" dt="2024-08-28T20:30:51.019" v="517" actId="478"/>
          <ac:spMkLst>
            <pc:docMk/>
            <pc:sldMk cId="200863602" sldId="258"/>
            <ac:spMk id="10" creationId="{154BCA82-3CB0-0505-07ED-35107F73B70C}"/>
          </ac:spMkLst>
        </pc:spChg>
        <pc:picChg chg="add del mod">
          <ac:chgData name="Srujan Kumar" userId="add7af12f5c26323" providerId="LiveId" clId="{D68A16D8-5DA4-4699-8F58-171BEBDB01F3}" dt="2024-08-28T20:30:10.113" v="510" actId="478"/>
          <ac:picMkLst>
            <pc:docMk/>
            <pc:sldMk cId="200863602" sldId="258"/>
            <ac:picMk id="6" creationId="{2A26FDA6-DADE-6FB5-AA11-D18BBBD1BB6F}"/>
          </ac:picMkLst>
        </pc:picChg>
        <pc:picChg chg="add mod">
          <ac:chgData name="Srujan Kumar" userId="add7af12f5c26323" providerId="LiveId" clId="{D68A16D8-5DA4-4699-8F58-171BEBDB01F3}" dt="2024-08-28T20:30:39.701" v="515" actId="14100"/>
          <ac:picMkLst>
            <pc:docMk/>
            <pc:sldMk cId="200863602" sldId="258"/>
            <ac:picMk id="9" creationId="{3B5F4121-0820-B314-1B17-AA034CF8FBB4}"/>
          </ac:picMkLst>
        </pc:picChg>
        <pc:picChg chg="add mod">
          <ac:chgData name="Srujan Kumar" userId="add7af12f5c26323" providerId="LiveId" clId="{D68A16D8-5DA4-4699-8F58-171BEBDB01F3}" dt="2024-08-28T20:31:13.810" v="522" actId="14100"/>
          <ac:picMkLst>
            <pc:docMk/>
            <pc:sldMk cId="200863602" sldId="258"/>
            <ac:picMk id="2050" creationId="{056EA5FE-D8D3-BBAB-C1C7-A45CE0FB0FA9}"/>
          </ac:picMkLst>
        </pc:picChg>
      </pc:sldChg>
      <pc:sldChg chg="addSp delSp modSp new mod">
        <pc:chgData name="Srujan Kumar" userId="add7af12f5c26323" providerId="LiveId" clId="{D68A16D8-5DA4-4699-8F58-171BEBDB01F3}" dt="2024-08-28T20:37:41.693" v="1029" actId="1076"/>
        <pc:sldMkLst>
          <pc:docMk/>
          <pc:sldMk cId="531932467" sldId="259"/>
        </pc:sldMkLst>
        <pc:spChg chg="mod">
          <ac:chgData name="Srujan Kumar" userId="add7af12f5c26323" providerId="LiveId" clId="{D68A16D8-5DA4-4699-8F58-171BEBDB01F3}" dt="2024-08-28T20:32:19.226" v="554" actId="313"/>
          <ac:spMkLst>
            <pc:docMk/>
            <pc:sldMk cId="531932467" sldId="259"/>
            <ac:spMk id="2" creationId="{9BCDB219-0802-E113-66E1-F5E04C6362ED}"/>
          </ac:spMkLst>
        </pc:spChg>
        <pc:spChg chg="mod">
          <ac:chgData name="Srujan Kumar" userId="add7af12f5c26323" providerId="LiveId" clId="{D68A16D8-5DA4-4699-8F58-171BEBDB01F3}" dt="2024-08-28T20:36:54.155" v="1023" actId="5793"/>
          <ac:spMkLst>
            <pc:docMk/>
            <pc:sldMk cId="531932467" sldId="259"/>
            <ac:spMk id="3" creationId="{A227CDED-6441-99DF-DF01-4E6CCA23E000}"/>
          </ac:spMkLst>
        </pc:spChg>
        <pc:spChg chg="add del mod">
          <ac:chgData name="Srujan Kumar" userId="add7af12f5c26323" providerId="LiveId" clId="{D68A16D8-5DA4-4699-8F58-171BEBDB01F3}" dt="2024-08-28T20:37:36.035" v="1028" actId="478"/>
          <ac:spMkLst>
            <pc:docMk/>
            <pc:sldMk cId="531932467" sldId="259"/>
            <ac:spMk id="6" creationId="{F375FB67-EFF4-A8C5-E142-047DC5715FB2}"/>
          </ac:spMkLst>
        </pc:spChg>
        <pc:picChg chg="add mod">
          <ac:chgData name="Srujan Kumar" userId="add7af12f5c26323" providerId="LiveId" clId="{D68A16D8-5DA4-4699-8F58-171BEBDB01F3}" dt="2024-08-28T20:37:41.693" v="1029" actId="1076"/>
          <ac:picMkLst>
            <pc:docMk/>
            <pc:sldMk cId="531932467" sldId="259"/>
            <ac:picMk id="5" creationId="{1C4D8F94-EDB7-5030-0839-ED20980D8D80}"/>
          </ac:picMkLst>
        </pc:picChg>
      </pc:sldChg>
      <pc:sldChg chg="addSp modSp new mod">
        <pc:chgData name="Srujan Kumar" userId="add7af12f5c26323" providerId="LiveId" clId="{D68A16D8-5DA4-4699-8F58-171BEBDB01F3}" dt="2024-08-28T20:51:21.595" v="1628" actId="20577"/>
        <pc:sldMkLst>
          <pc:docMk/>
          <pc:sldMk cId="3890309204" sldId="260"/>
        </pc:sldMkLst>
        <pc:spChg chg="mod">
          <ac:chgData name="Srujan Kumar" userId="add7af12f5c26323" providerId="LiveId" clId="{D68A16D8-5DA4-4699-8F58-171BEBDB01F3}" dt="2024-08-28T20:38:22.368" v="1041" actId="20577"/>
          <ac:spMkLst>
            <pc:docMk/>
            <pc:sldMk cId="3890309204" sldId="260"/>
            <ac:spMk id="2" creationId="{CF226B19-C6C8-9277-15F7-61BC95B2793C}"/>
          </ac:spMkLst>
        </pc:spChg>
        <pc:spChg chg="mod">
          <ac:chgData name="Srujan Kumar" userId="add7af12f5c26323" providerId="LiveId" clId="{D68A16D8-5DA4-4699-8F58-171BEBDB01F3}" dt="2024-08-28T20:51:21.595" v="1628" actId="20577"/>
          <ac:spMkLst>
            <pc:docMk/>
            <pc:sldMk cId="3890309204" sldId="260"/>
            <ac:spMk id="3" creationId="{FB319754-EA3A-78C3-BA99-ABD59A5266D4}"/>
          </ac:spMkLst>
        </pc:spChg>
        <pc:picChg chg="add mod">
          <ac:chgData name="Srujan Kumar" userId="add7af12f5c26323" providerId="LiveId" clId="{D68A16D8-5DA4-4699-8F58-171BEBDB01F3}" dt="2024-08-28T20:41:50.113" v="1327" actId="1076"/>
          <ac:picMkLst>
            <pc:docMk/>
            <pc:sldMk cId="3890309204" sldId="260"/>
            <ac:picMk id="5" creationId="{1623416A-73DE-518C-C186-9AEDC1067200}"/>
          </ac:picMkLst>
        </pc:picChg>
      </pc:sldChg>
      <pc:sldChg chg="addSp modSp new mod">
        <pc:chgData name="Srujan Kumar" userId="add7af12f5c26323" providerId="LiveId" clId="{D68A16D8-5DA4-4699-8F58-171BEBDB01F3}" dt="2024-08-28T20:45:32.976" v="1618" actId="1076"/>
        <pc:sldMkLst>
          <pc:docMk/>
          <pc:sldMk cId="1653326207" sldId="261"/>
        </pc:sldMkLst>
        <pc:spChg chg="mod">
          <ac:chgData name="Srujan Kumar" userId="add7af12f5c26323" providerId="LiveId" clId="{D68A16D8-5DA4-4699-8F58-171BEBDB01F3}" dt="2024-08-28T20:42:09.421" v="1343" actId="20577"/>
          <ac:spMkLst>
            <pc:docMk/>
            <pc:sldMk cId="1653326207" sldId="261"/>
            <ac:spMk id="2" creationId="{3184C30A-A0F4-18F4-AE4B-12C852BD289F}"/>
          </ac:spMkLst>
        </pc:spChg>
        <pc:spChg chg="mod">
          <ac:chgData name="Srujan Kumar" userId="add7af12f5c26323" providerId="LiveId" clId="{D68A16D8-5DA4-4699-8F58-171BEBDB01F3}" dt="2024-08-28T20:45:29.467" v="1617" actId="14100"/>
          <ac:spMkLst>
            <pc:docMk/>
            <pc:sldMk cId="1653326207" sldId="261"/>
            <ac:spMk id="3" creationId="{250D528F-604B-68AB-B43C-0C91AC9DB3F2}"/>
          </ac:spMkLst>
        </pc:spChg>
        <pc:picChg chg="add mod">
          <ac:chgData name="Srujan Kumar" userId="add7af12f5c26323" providerId="LiveId" clId="{D68A16D8-5DA4-4699-8F58-171BEBDB01F3}" dt="2024-08-28T20:45:32.976" v="1618" actId="1076"/>
          <ac:picMkLst>
            <pc:docMk/>
            <pc:sldMk cId="1653326207" sldId="261"/>
            <ac:picMk id="5" creationId="{22192C67-A805-FF65-E35B-4AFF7B88FF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581C-619A-80AA-101A-0C065669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7C40D-6289-D517-8E1E-BC9ABDC43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33E4-C7AE-544F-C925-355B0D89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B740-4D83-3789-821F-F43F8F71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C3C4-538D-6B55-FC72-742B6FBD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2CEE-3708-BF72-A4DD-8B4846D4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91F5-6F44-9CAF-F55D-091ECE60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9305-78E2-B9D3-DF6A-3F5F87F0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939F-AB8B-D454-A33D-579FAC2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20DB-9DD7-27C0-2AC6-0CBAA5B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4C816-0B44-D3DC-CE6D-D8D25E953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4271F-C200-9661-1FBC-8A4FC176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8CDF-9B41-B3C4-7DDA-AEF004EA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999A-0B94-6972-F0A6-5752CB7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5E3C-CABC-485A-3EEB-469307F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CDA5-83CD-7423-FC40-667B5EBA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1567-AC78-BAD7-AEC6-775720DD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4760-E67C-0CAB-293A-C26AA2A2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1F75-F31B-51FD-C878-9173C079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44BF-5259-11EE-39F4-0B7F6821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9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03FD-DA88-E481-8A13-5851662D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037B3-7A5C-91EF-3768-357401A3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9656-9F7C-2F81-54E9-D07AB359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9869-E969-B59D-36D2-6837628D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9073-C8C0-6D2C-0CB7-C08FCCE9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3CE1-15C5-3A38-626A-CC15340B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6FDA-8A90-2C27-0773-A30260C1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810A-C2BE-3EED-1486-A34806B9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887F-A82D-90AB-4487-D1A98BC7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0FC6-39C8-4034-96BE-045CE663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8C57-FCAC-52C0-C8E4-13A51AD4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C4AB-9070-8D84-D99F-7987D24D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2445-C292-09C3-DB6E-9CBEA18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DDB3-4803-D89E-9228-D097ED80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4D98-05A2-1C26-9405-65413CF6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3BF27-E467-B89A-68D5-5E747681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55D92-8E1A-3C27-D3BE-E7D7CB5E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5960A-9BDC-8E4F-608E-2D0E258E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76AC0-C648-DEBF-DC60-BCB727B0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039-5D85-CEC2-81A6-2386DF47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CC48D-28A0-F784-0F9C-2C6A2289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573C-1F13-C45B-FF4C-8AC2FAE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D7253-119B-9275-2701-9109F8DB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10DA8-3E3B-0C7E-D899-787E4AF2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53798-4457-893A-AB90-2BC15257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26B60-3C57-0303-A1AF-0D76F014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F5A6-9740-A305-21C6-F92DCC2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1675-49FD-1DF0-CE8A-4347964F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7C65A-E157-45A4-5F4E-7ACE042F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371A-4D3D-52B4-8B16-0A260680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62F7A-4DD6-9C1A-396C-42362C1A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6342-E8AC-5991-5357-13E2CBBC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7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110F-9403-430C-8136-0A7A14D8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FA77-522B-6414-BE6C-3A62C8069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ECCA-90A9-8526-0C13-A99AA9C0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8FE8-6025-D204-8C7F-C9A29A7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12F7-7908-668E-666F-D3BB5C8D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D7D3-EDEA-2576-F6DD-084F1C4E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248AB-E83D-5503-C8B2-659D3A5D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ED098-1C5B-C041-1960-C246C82EC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E8CB-A241-0BBA-9DA0-F0E85CEC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07C4-21EE-42AE-9737-35C7B8BB3738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2E85-4A56-64D7-B607-D3F5BBBAF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0FF9-B15C-C32B-37C5-1585350D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F385-2E22-4381-9C47-D420CF530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1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uilding-company-clipart-sticker-269676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image/311162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komar.blogspot.com/2014/09/recensione-cose-che-nessuno-sa-di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nofaq.org/posts/2016/12/how-to-create-an-online-shopping-app-like-flipkar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iscount-p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dart-dartboard-game-precision-24249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vpxto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F891-2163-9B15-10B4-8AB1A715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213953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sz="6700" dirty="0"/>
            </a:br>
            <a:br>
              <a:rPr lang="en-IN" sz="6700" dirty="0"/>
            </a:br>
            <a:r>
              <a:rPr lang="en-IN" sz="6700" dirty="0">
                <a:latin typeface="Algerian" panose="04020705040A02060702" pitchFamily="82" charset="0"/>
              </a:rPr>
              <a:t>Battle – Card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2006-7D61-6C0B-4E9D-5CC3FBE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Flipkart vs Amazon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127CA-11E3-EAE9-A2DE-CEB0721C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474" y="349577"/>
            <a:ext cx="1857081" cy="185708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0958CD1-825F-3E02-64DC-6BBC86F5C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85782" y="3452235"/>
            <a:ext cx="2912882" cy="28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1ACC-FA8E-D639-D9DA-0903DDAA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– Product</a:t>
            </a:r>
            <a:br>
              <a:rPr lang="en-IN" dirty="0"/>
            </a:br>
            <a:r>
              <a:rPr lang="en-IN" sz="3200" b="1" dirty="0"/>
              <a:t>Amazon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7A8C9-EFE5-FA4F-F0E2-7866D5ABE9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1514541"/>
            <a:ext cx="7965650" cy="32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21F8A-FB7A-E934-B3B6-48B20583C982}"/>
              </a:ext>
            </a:extLst>
          </p:cNvPr>
          <p:cNvSpPr txBox="1"/>
          <p:nvPr/>
        </p:nvSpPr>
        <p:spPr>
          <a:xfrm>
            <a:off x="2507530" y="4919461"/>
            <a:ext cx="840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is the product sales distribution of Amazon – </a:t>
            </a:r>
          </a:p>
          <a:p>
            <a:r>
              <a:rPr lang="en-IN" sz="2400" dirty="0"/>
              <a:t>Which primarily consists of </a:t>
            </a:r>
          </a:p>
          <a:p>
            <a:r>
              <a:rPr lang="en-IN" sz="2400" dirty="0"/>
              <a:t>Clothes and other kind’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91EDE-B675-09D6-DABD-3CAEAD7E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40877" y="194323"/>
            <a:ext cx="1950724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6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A6D9-8106-1435-06E3-859BCBEA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Sales – Product</a:t>
            </a:r>
            <a:br>
              <a:rPr lang="en-IN" dirty="0"/>
            </a:br>
            <a:r>
              <a:rPr lang="en-IN" sz="3600" b="1" dirty="0"/>
              <a:t>Flipkart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6EA5FE-D8D3-BBAB-C1C7-A45CE0FB0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6" y="1527142"/>
            <a:ext cx="6363092" cy="49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848AF-4C82-4ABE-4178-765A99C805C3}"/>
              </a:ext>
            </a:extLst>
          </p:cNvPr>
          <p:cNvSpPr txBox="1"/>
          <p:nvPr/>
        </p:nvSpPr>
        <p:spPr>
          <a:xfrm>
            <a:off x="7484883" y="4081806"/>
            <a:ext cx="356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While this product sales tells a different story by Flipkart –</a:t>
            </a:r>
          </a:p>
          <a:p>
            <a:r>
              <a:rPr lang="en-IN" dirty="0"/>
              <a:t>They majorly sell Jewellery and other accessories like footwear and multiple other things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F4121-0820-B314-1B17-AA034CF8F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83896" y="365125"/>
            <a:ext cx="2843280" cy="16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219-0802-E113-66E1-F5E04C63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Bullet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CDED-6441-99DF-DF01-4E6CCA23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825625"/>
            <a:ext cx="10712777" cy="4351338"/>
          </a:xfrm>
        </p:spPr>
        <p:txBody>
          <a:bodyPr>
            <a:normAutofit/>
          </a:bodyPr>
          <a:lstStyle/>
          <a:p>
            <a:r>
              <a:rPr lang="en-IN" sz="2400" dirty="0"/>
              <a:t>Flipkart’s(+):</a:t>
            </a:r>
          </a:p>
          <a:p>
            <a:pPr marL="0" indent="0">
              <a:buNone/>
            </a:pPr>
            <a:r>
              <a:rPr lang="en-IN" sz="2400" dirty="0"/>
              <a:t>1 – Here we can say Flipkart sells more precious metals(Jewellery) </a:t>
            </a:r>
          </a:p>
          <a:p>
            <a:pPr marL="0" indent="0">
              <a:buNone/>
            </a:pPr>
            <a:r>
              <a:rPr lang="en-IN" sz="2400" dirty="0"/>
              <a:t>2 – Flipkart also sells more accessories compared to its competitor(Amazon)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Reason</a:t>
            </a:r>
          </a:p>
          <a:p>
            <a:pPr marL="0" indent="0">
              <a:buNone/>
            </a:pPr>
            <a:r>
              <a:rPr lang="en-IN" sz="2400" dirty="0"/>
              <a:t>1 – This can be accounted by the discount offered by the online-app</a:t>
            </a:r>
          </a:p>
          <a:p>
            <a:pPr marL="0" indent="0">
              <a:buNone/>
            </a:pPr>
            <a:r>
              <a:rPr lang="en-IN" sz="2400" dirty="0"/>
              <a:t>Which allows the user to purchase a lot ornaments compared to other items </a:t>
            </a:r>
          </a:p>
          <a:p>
            <a:pPr marL="0" indent="0">
              <a:buNone/>
            </a:pPr>
            <a:r>
              <a:rPr lang="en-IN" sz="2400" dirty="0"/>
              <a:t>And to Amazon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D8F94-EDB7-5030-0839-ED20980D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2024" y="153445"/>
            <a:ext cx="2678136" cy="24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6B19-C6C8-9277-15F7-61BC95B2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Bullet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9754-EA3A-78C3-BA99-ABD59A526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Flipkart's(-):</a:t>
            </a:r>
          </a:p>
          <a:p>
            <a:pPr marL="0" indent="0">
              <a:buNone/>
            </a:pPr>
            <a:r>
              <a:rPr lang="en-IN" dirty="0"/>
              <a:t>1 – As far as the metals and accessories </a:t>
            </a:r>
            <a:r>
              <a:rPr lang="en-IN"/>
              <a:t>are concerned they </a:t>
            </a:r>
            <a:r>
              <a:rPr lang="en-IN" dirty="0"/>
              <a:t>are sold well in  Flipkart, But not the clothing apparels’</a:t>
            </a:r>
          </a:p>
          <a:p>
            <a:pPr marL="0" indent="0">
              <a:buNone/>
            </a:pPr>
            <a:r>
              <a:rPr lang="en-IN" dirty="0"/>
              <a:t>2 – Flipkart to up the game they can absorb the strategy by amazon</a:t>
            </a:r>
          </a:p>
          <a:p>
            <a:pPr marL="0" indent="0">
              <a:buNone/>
            </a:pPr>
            <a:r>
              <a:rPr lang="en-IN" dirty="0"/>
              <a:t>For the clothing(especially women)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416A-73DE-518C-C186-9AEDC106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4850" y="242984"/>
            <a:ext cx="2814132" cy="1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C30A-A0F4-18F4-AE4B-12C852BD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528F-604B-68AB-B43C-0C91AC9D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613"/>
            <a:ext cx="10515600" cy="3358349"/>
          </a:xfrm>
        </p:spPr>
        <p:txBody>
          <a:bodyPr/>
          <a:lstStyle/>
          <a:p>
            <a:r>
              <a:rPr lang="en-IN" dirty="0"/>
              <a:t>Flipkart</a:t>
            </a:r>
          </a:p>
          <a:p>
            <a:pPr marL="0" indent="0">
              <a:buNone/>
            </a:pPr>
            <a:r>
              <a:rPr lang="en-IN" dirty="0"/>
              <a:t>As per the data analysed the company fares well with multiple items,</a:t>
            </a:r>
          </a:p>
          <a:p>
            <a:pPr marL="0" indent="0">
              <a:buNone/>
            </a:pPr>
            <a:r>
              <a:rPr lang="en-IN" dirty="0"/>
              <a:t>So that is a good thing but they can come up with a strategy to up their sales on clothing and other items to increase their sales vertically and push their customer-base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92C67-A805-FF65-E35B-4AFF7B88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93298" y="261104"/>
            <a:ext cx="3553120" cy="23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2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  Battle – Card  </vt:lpstr>
      <vt:lpstr>Sales – Product Amazon</vt:lpstr>
      <vt:lpstr>Sales – Product Flipkart </vt:lpstr>
      <vt:lpstr>Bullet Card</vt:lpstr>
      <vt:lpstr>Bullet Card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Srujan Kumar</dc:creator>
  <cp:lastModifiedBy>Srujan Kumar</cp:lastModifiedBy>
  <cp:revision>1</cp:revision>
  <dcterms:created xsi:type="dcterms:W3CDTF">2024-08-28T20:15:22Z</dcterms:created>
  <dcterms:modified xsi:type="dcterms:W3CDTF">2024-08-28T20:51:23Z</dcterms:modified>
</cp:coreProperties>
</file>