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ujankumar656/SECURE-DATA-HIDING-IN-IMAGES-USING-STEGANOGRAPHY-.git" TargetMode="External"/><Relationship Id="rId2" Type="http://schemas.openxmlformats.org/officeDocument/2006/relationships/hyperlink" Target="https://github.com/codewithshek/IBM-Intern-Secure-Data-Hiding-in-Imag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SECURE DATA HIDING IN IMAGES USING STEGANOGRAPHY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GUNDA SRUJAN KUMAR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Geethanjali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 &amp; Technology ( Information Technology 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340017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✅ Implement multi-language support.</a:t>
            </a:r>
          </a:p>
          <a:p>
            <a:pPr marL="0" indent="0">
              <a:buNone/>
            </a:pPr>
            <a:r>
              <a:rPr lang="en-US" dirty="0"/>
              <a:t>✅ Add advanced encryption algorithms for enhanced security.</a:t>
            </a:r>
          </a:p>
          <a:p>
            <a:pPr marL="0" indent="0">
              <a:buNone/>
            </a:pPr>
            <a:r>
              <a:rPr lang="en-US" dirty="0"/>
              <a:t>✅ Develop a mobile application for on-the-go encryption and decryption.</a:t>
            </a:r>
          </a:p>
          <a:p>
            <a:pPr marL="0" indent="0">
              <a:buNone/>
            </a:pPr>
            <a:r>
              <a:rPr lang="en-US" dirty="0"/>
              <a:t>✅ Integrate cloud storage options for secure data backup and retrieval.</a:t>
            </a:r>
          </a:p>
          <a:p>
            <a:pPr marL="0" indent="0">
              <a:buNone/>
            </a:pPr>
            <a:r>
              <a:rPr lang="en-US" dirty="0"/>
              <a:t>✅ Enhance user interface for a more intuitive and seamless experience.</a:t>
            </a:r>
          </a:p>
          <a:p>
            <a:pPr marL="0" indent="0">
              <a:buNone/>
            </a:pPr>
            <a:r>
              <a:rPr lang="en-US" dirty="0"/>
              <a:t>✅ Implement real-time collaboration features for team-based encryption and decryption tasks.</a:t>
            </a:r>
          </a:p>
          <a:p>
            <a:pPr marL="0" indent="0">
              <a:buNone/>
            </a:pPr>
            <a:r>
              <a:rPr lang="en-US" dirty="0"/>
              <a:t>✅ Add support for various image formats to increase compatibility and flexibility.</a:t>
            </a:r>
          </a:p>
          <a:p>
            <a:pPr marL="0" indent="0">
              <a:buNone/>
            </a:pPr>
            <a:r>
              <a:rPr lang="en-US" dirty="0"/>
              <a:t>✅ Develop a browser extension for quick and easy access to encryption and decryption tools.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1" y="1522329"/>
            <a:ext cx="11029615" cy="3813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With the increasing need for secure communication and data protection, traditional encryption methods are often vulnerable to interception and attacks. This project aims to develop a **Secure Data Hiding in Images Using Steganography** system that enables users to conceal confidential information within images, ensuring secure transmission and protection from unauthorized access. The goal is to provide an efficient, user-friendly, and robust method for embedding and retrieving hidden messages while maintaining image integrity.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565" y="702156"/>
            <a:ext cx="11613485" cy="701944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LIBRARIES :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Frontend</a:t>
            </a:r>
          </a:p>
          <a:p>
            <a:pPr marL="0" indent="0">
              <a:buNone/>
            </a:pPr>
            <a:r>
              <a:rPr lang="en-IN" sz="1400" b="1" dirty="0"/>
              <a:t>HTML</a:t>
            </a:r>
            <a:r>
              <a:rPr lang="en-IN" sz="1400" dirty="0"/>
              <a:t>: </a:t>
            </a:r>
            <a:r>
              <a:rPr lang="en-US" sz="1400" dirty="0"/>
              <a:t>HTML5, CSS3, JavaScript – Used for structuring and designing the web interface, ensuring a user-friendly and responsive layout.</a:t>
            </a:r>
          </a:p>
          <a:p>
            <a:pPr marL="0" indent="0">
              <a:buNone/>
            </a:pPr>
            <a:r>
              <a:rPr lang="en-US" sz="1400" b="1" dirty="0"/>
              <a:t>Bootstrap (Optional) </a:t>
            </a:r>
            <a:r>
              <a:rPr lang="en-US" sz="1400" dirty="0"/>
              <a:t>– Can be used for modern styling and responsive design to enhance user experience.</a:t>
            </a:r>
            <a:endParaRPr lang="en-IN" sz="1400" dirty="0"/>
          </a:p>
          <a:p>
            <a:pPr marL="0" indent="0">
              <a:buNone/>
            </a:pPr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Backend</a:t>
            </a:r>
          </a:p>
          <a:p>
            <a:pPr marL="0" indent="0">
              <a:buNone/>
            </a:pPr>
            <a:r>
              <a:rPr lang="en-IN" sz="1400" b="1" dirty="0"/>
              <a:t>Python</a:t>
            </a:r>
            <a:r>
              <a:rPr lang="en-IN" sz="1400" dirty="0"/>
              <a:t>: High-level programming language used for server-side logic.</a:t>
            </a:r>
          </a:p>
          <a:p>
            <a:pPr marL="0" indent="0">
              <a:buNone/>
            </a:pPr>
            <a:r>
              <a:rPr lang="en-IN" sz="1400" b="1" dirty="0"/>
              <a:t>Flask</a:t>
            </a:r>
            <a:r>
              <a:rPr lang="en-IN" sz="1400" dirty="0"/>
              <a:t>: Lightweight WSGI web application framework for Python, used to build the backend server.</a:t>
            </a:r>
          </a:p>
          <a:p>
            <a:pPr marL="0" indent="0">
              <a:buNone/>
            </a:pPr>
            <a:r>
              <a:rPr lang="en-US" sz="1400" b="1" dirty="0"/>
              <a:t>OpenCV (Open Source Computer Vision Library) </a:t>
            </a:r>
            <a:r>
              <a:rPr lang="en-US" sz="1400" dirty="0"/>
              <a:t>– Used for image processing, allowing message embedding and extraction.</a:t>
            </a:r>
          </a:p>
          <a:p>
            <a:pPr marL="0" indent="0">
              <a:buNone/>
            </a:pPr>
            <a:r>
              <a:rPr lang="en-US" sz="1400" b="1" dirty="0"/>
              <a:t>NumPy </a:t>
            </a:r>
            <a:r>
              <a:rPr lang="en-US" sz="1400" dirty="0"/>
              <a:t>– Helps with numerical computations and efficient handling of image pixel values.</a:t>
            </a:r>
          </a:p>
          <a:p>
            <a:pPr marL="0" indent="0">
              <a:buNone/>
            </a:pPr>
            <a:br>
              <a:rPr lang="en-IN" sz="1400" dirty="0"/>
            </a:b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PLATFORMS</a:t>
            </a:r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tx1"/>
                </a:solidFill>
              </a:rPr>
              <a:t>VS CODE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tx1"/>
                </a:solidFill>
              </a:rPr>
              <a:t>GITHUB</a:t>
            </a:r>
          </a:p>
          <a:p>
            <a:pPr marL="0" indent="0">
              <a:buNone/>
            </a:pPr>
            <a:endParaRPr lang="en-IN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33832"/>
            <a:ext cx="11029615" cy="4817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b="1" dirty="0">
                <a:solidFill>
                  <a:schemeClr val="accent2"/>
                </a:solidFill>
              </a:rPr>
              <a:t>Unique features</a:t>
            </a:r>
            <a:br>
              <a:rPr lang="en-IN" sz="1800" b="1" dirty="0">
                <a:solidFill>
                  <a:srgbClr val="0F0F0F"/>
                </a:solidFill>
              </a:rPr>
            </a:br>
            <a:r>
              <a:rPr lang="en-US" sz="1800" dirty="0">
                <a:effectLst/>
              </a:rPr>
              <a:t>What makes this project stand out from other projects are its unique features and robust technology stack:</a:t>
            </a:r>
          </a:p>
          <a:p>
            <a:r>
              <a:rPr lang="en-US" sz="1800" b="1" dirty="0">
                <a:effectLst/>
              </a:rPr>
              <a:t>Secure Data Hiding with Steganography: </a:t>
            </a:r>
            <a:r>
              <a:rPr lang="en-US" sz="1800" dirty="0">
                <a:effectLst/>
              </a:rPr>
              <a:t>This</a:t>
            </a:r>
            <a:r>
              <a:rPr lang="en-US" sz="1800" b="1" dirty="0">
                <a:effectLst/>
              </a:rPr>
              <a:t> </a:t>
            </a:r>
            <a:r>
              <a:rPr lang="en-US" sz="1800" dirty="0">
                <a:effectLst/>
              </a:rPr>
              <a:t>project ensures secure communication by embedding secret messages within images, making it undetectable to the human eye. It adds an extra layer of security using passcode-based encryption</a:t>
            </a:r>
          </a:p>
          <a:p>
            <a:r>
              <a:rPr lang="en-US" sz="1800" b="1" dirty="0">
                <a:effectLst/>
              </a:rPr>
              <a:t>User-Friendly &amp; Responsive Interface:</a:t>
            </a:r>
            <a:r>
              <a:rPr lang="en-US" sz="1800" dirty="0">
                <a:effectLst/>
              </a:rPr>
              <a:t> The application features a clean, modern UI with intuitive navigation, allowing users to easily encrypt and decrypt messages within images</a:t>
            </a:r>
          </a:p>
          <a:p>
            <a:r>
              <a:rPr lang="en-US" sz="1800" b="1" dirty="0">
                <a:effectLst/>
              </a:rPr>
              <a:t>Fast &amp; Efficient Processing: </a:t>
            </a:r>
            <a:r>
              <a:rPr lang="en-US" sz="1800" dirty="0">
                <a:effectLst/>
              </a:rPr>
              <a:t>Utilizing OpenCV and NumPy for optimized image processing, the encryption and decryption process is swift, ensuring minimal delay while maintaining high accuracy and security.</a:t>
            </a:r>
          </a:p>
          <a:p>
            <a:r>
              <a:rPr lang="en-US" sz="18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1800" dirty="0">
                <a:solidFill>
                  <a:srgbClr val="0F0F0F"/>
                </a:solidFill>
              </a:rPr>
              <a:t>The application supports multiple image formats (PNG, JPG, BMP, TIFF) and runs seamlessly on different operating systems and devices, ensuring accessibility for a wide range of users.</a:t>
            </a:r>
          </a:p>
          <a:p>
            <a:endParaRPr lang="en-US" sz="1800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67304"/>
            <a:ext cx="11029615" cy="61341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</a:rPr>
              <a:t>Media and Journalism:</a:t>
            </a:r>
            <a:r>
              <a:rPr lang="en-US" sz="1800" b="1" dirty="0"/>
              <a:t> </a:t>
            </a:r>
            <a:r>
              <a:rPr lang="en-US" sz="1800" dirty="0"/>
              <a:t>Journalists needing to protect sensitive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</a:rPr>
              <a:t>Corporate and Business:</a:t>
            </a:r>
            <a:r>
              <a:rPr lang="en-US" sz="1800" b="1" dirty="0"/>
              <a:t> </a:t>
            </a:r>
            <a:r>
              <a:rPr lang="en-US" sz="1800" dirty="0"/>
              <a:t>Corporate employees sharing confidential business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</a:rPr>
              <a:t>Government and Law Enforcement:</a:t>
            </a:r>
            <a:r>
              <a:rPr lang="en-US" sz="1800" b="1" dirty="0"/>
              <a:t> </a:t>
            </a:r>
            <a:r>
              <a:rPr lang="en-US" sz="1800" dirty="0"/>
              <a:t>Government officials handling classified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</a:rPr>
              <a:t>Healthcare:</a:t>
            </a:r>
            <a:r>
              <a:rPr lang="en-US" sz="1800" b="1" dirty="0"/>
              <a:t> </a:t>
            </a:r>
            <a:r>
              <a:rPr lang="en-US" sz="1800" dirty="0"/>
              <a:t>Healthcare professionals safeguarding patient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</a:rPr>
              <a:t>Legal:</a:t>
            </a:r>
            <a:r>
              <a:rPr lang="en-US" sz="1800" b="1" dirty="0"/>
              <a:t> </a:t>
            </a:r>
            <a:r>
              <a:rPr lang="en-US" sz="1800" dirty="0"/>
              <a:t>Legal professionals protecting client confidentiality.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</a:rPr>
              <a:t>Education: </a:t>
            </a:r>
            <a:r>
              <a:rPr lang="en-US" sz="1800" dirty="0"/>
              <a:t>Researchers and academics working with sensitive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</a:rPr>
              <a:t>Financial Institutions:</a:t>
            </a:r>
            <a:r>
              <a:rPr lang="en-US" sz="1800" b="1" dirty="0"/>
              <a:t> </a:t>
            </a:r>
            <a:r>
              <a:rPr lang="en-US" sz="1800" dirty="0"/>
              <a:t>Financial institutions accessing secure communications.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</a:rPr>
              <a:t>Non-Profit Organizations:</a:t>
            </a:r>
            <a:r>
              <a:rPr lang="en-US" sz="1800" b="1" dirty="0"/>
              <a:t> </a:t>
            </a:r>
            <a:r>
              <a:rPr lang="en-US" sz="1800" dirty="0"/>
              <a:t>Non-profit organizations protecting donor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</a:rPr>
              <a:t>IT and Cybersecurity:</a:t>
            </a:r>
            <a:r>
              <a:rPr lang="en-US" sz="1800" b="1" dirty="0"/>
              <a:t> </a:t>
            </a:r>
            <a:r>
              <a:rPr lang="en-US" sz="1800" dirty="0"/>
              <a:t>IT administrators ensuring data security within an organization.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</a:rPr>
              <a:t>Individuals:</a:t>
            </a:r>
            <a:r>
              <a:rPr lang="en-US" sz="1800" b="1" dirty="0"/>
              <a:t> </a:t>
            </a:r>
            <a:r>
              <a:rPr lang="en-US" sz="1800" dirty="0"/>
              <a:t>Individuals wanting to secure personal messages or data.</a:t>
            </a:r>
          </a:p>
          <a:p>
            <a:pPr marL="0" indent="0">
              <a:buNone/>
            </a:pPr>
            <a:br>
              <a:rPr lang="en-US" sz="1800" dirty="0"/>
            </a:br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51958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A039D-5543-DE12-35D4-82110636706C}"/>
              </a:ext>
            </a:extLst>
          </p:cNvPr>
          <p:cNvSpPr txBox="1"/>
          <p:nvPr/>
        </p:nvSpPr>
        <p:spPr>
          <a:xfrm>
            <a:off x="2773763" y="910914"/>
            <a:ext cx="81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3EF47-2410-65BF-EF0E-81A562DFFBDF}"/>
              </a:ext>
            </a:extLst>
          </p:cNvPr>
          <p:cNvSpPr txBox="1"/>
          <p:nvPr/>
        </p:nvSpPr>
        <p:spPr>
          <a:xfrm>
            <a:off x="8445910" y="872409"/>
            <a:ext cx="3339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F802F8-F267-C22A-EFE4-A46D89E08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307" y="1280246"/>
            <a:ext cx="5313096" cy="379840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275D24-D8E7-7DB9-B8D5-4E91AB1EC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684" y="1241741"/>
            <a:ext cx="5313096" cy="37984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C188EB-968A-D358-0F2A-D399E73FD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336" y="3823118"/>
            <a:ext cx="3062574" cy="292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03708"/>
            <a:ext cx="11029615" cy="36505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The </a:t>
            </a:r>
            <a:r>
              <a:rPr lang="en-US" sz="1800" b="1" dirty="0"/>
              <a:t>Steganography App</a:t>
            </a:r>
            <a:r>
              <a:rPr lang="en-US" sz="1800" dirty="0"/>
              <a:t> successfully demonstrates the concept of hiding secret messages within images using advanced encryption techniques. By integrating </a:t>
            </a:r>
            <a:r>
              <a:rPr lang="en-US" sz="1800" b="1" dirty="0"/>
              <a:t>Flask for the backend</a:t>
            </a:r>
            <a:r>
              <a:rPr lang="en-US" sz="1800" dirty="0"/>
              <a:t> and a </a:t>
            </a:r>
            <a:r>
              <a:rPr lang="en-US" sz="1800" b="1" dirty="0"/>
              <a:t>responsive frontend</a:t>
            </a:r>
            <a:r>
              <a:rPr lang="en-US" sz="1800" dirty="0"/>
              <a:t>, the project ensures a </a:t>
            </a:r>
            <a:r>
              <a:rPr lang="en-US" sz="1800" b="1" dirty="0"/>
              <a:t>user-friendly and secure</a:t>
            </a:r>
            <a:r>
              <a:rPr lang="en-US" sz="1800" dirty="0"/>
              <a:t> way to encode and decode hidden data. This application is valuable for individuals and organizations seeking </a:t>
            </a:r>
            <a:r>
              <a:rPr lang="en-US" sz="1800" b="1" dirty="0"/>
              <a:t>discreet and safe communication</a:t>
            </a:r>
            <a:r>
              <a:rPr lang="en-US" sz="1800" dirty="0"/>
              <a:t>. With its </a:t>
            </a:r>
            <a:r>
              <a:rPr lang="en-US" sz="1800" b="1" dirty="0"/>
              <a:t>enhanced security, easy usability, and real-world applications</a:t>
            </a:r>
            <a:r>
              <a:rPr lang="en-US" sz="1800" dirty="0"/>
              <a:t>, this project showcases the power of </a:t>
            </a:r>
            <a:r>
              <a:rPr lang="en-US" sz="1800" b="1" dirty="0"/>
              <a:t>steganography in modern digital security</a:t>
            </a:r>
            <a:r>
              <a:rPr lang="en-US" sz="1800" dirty="0"/>
              <a:t>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1368"/>
            <a:ext cx="11029615" cy="163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GitHub Repository URL</a:t>
            </a:r>
            <a:r>
              <a:rPr lang="en-IN" sz="2000" dirty="0">
                <a:hlinkClick r:id="rId2"/>
              </a:rPr>
              <a:t>:</a:t>
            </a:r>
            <a:r>
              <a:rPr lang="en-IN" sz="2000" dirty="0"/>
              <a:t> </a:t>
            </a:r>
            <a:r>
              <a:rPr lang="en-IN" sz="2000" dirty="0">
                <a:hlinkClick r:id="rId3"/>
              </a:rPr>
              <a:t>https://github.com/srujankumar656/SECURE-DATA-HIDING-IN-IMAGES-USING-STEGANOGRAPHY-.git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177</TotalTime>
  <Words>705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 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Srujan Kumar Gunda</cp:lastModifiedBy>
  <cp:revision>34</cp:revision>
  <dcterms:created xsi:type="dcterms:W3CDTF">2021-05-26T16:50:10Z</dcterms:created>
  <dcterms:modified xsi:type="dcterms:W3CDTF">2025-02-24T09:14:51Z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