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3" r:id="rId22"/>
    <p:sldId id="280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BFB11"/>
            </a:gs>
            <a:gs pos="100000">
              <a:srgbClr val="83830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002030"/>
          </a:xfrm>
        </p:spPr>
        <p:txBody>
          <a:bodyPr/>
          <a:lstStyle/>
          <a:p>
            <a:r>
              <a:rPr lang="en-IN" altLang="en-US"/>
              <a:t>ANUDIP </a:t>
            </a:r>
            <a:r>
              <a:rPr lang="en-IN" altLang="en-US">
                <a:solidFill>
                  <a:schemeClr val="tx1"/>
                </a:solidFill>
              </a:rPr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59050"/>
            <a:ext cx="9144000" cy="2698750"/>
          </a:xfrm>
        </p:spPr>
        <p:txBody>
          <a:bodyPr/>
          <a:lstStyle/>
          <a:p>
            <a:pPr algn="r"/>
            <a:r>
              <a:rPr lang="en-IN" altLang="en-US" sz="2000"/>
              <a:t>D.SRUJAN KUMAR</a:t>
            </a:r>
            <a:endParaRPr lang="en-IN" altLang="en-US" sz="2000" dirty="0"/>
          </a:p>
          <a:p>
            <a:pPr algn="r"/>
            <a:r>
              <a:rPr lang="en-IN" altLang="en-US" sz="2000" dirty="0"/>
              <a:t>P.TEJASWI </a:t>
            </a:r>
          </a:p>
          <a:p>
            <a:pPr algn="r"/>
            <a:r>
              <a:rPr lang="en-IN" altLang="en-US" sz="2000" dirty="0"/>
              <a:t>KEERTHANA</a:t>
            </a:r>
          </a:p>
          <a:p>
            <a:pPr algn="r"/>
            <a:r>
              <a:rPr lang="en-IN" altLang="en-US" sz="2000" dirty="0"/>
              <a:t>V.</a:t>
            </a:r>
            <a:r>
              <a:rPr lang="en-IN" alt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SUSHMITHA</a:t>
            </a:r>
            <a:endParaRPr lang="en-IN" altLang="en-US" sz="2000" dirty="0"/>
          </a:p>
          <a:p>
            <a:pPr algn="r"/>
            <a:r>
              <a:rPr lang="en-IN" altLang="en-US" sz="2000" dirty="0"/>
              <a:t>SATHWIK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5270"/>
            <a:ext cx="10972800" cy="1811655"/>
          </a:xfrm>
        </p:spPr>
        <p:txBody>
          <a:bodyPr/>
          <a:lstStyle/>
          <a:p>
            <a:r>
              <a:rPr lang="en-IN" altLang="en-US"/>
              <a:t>PART - 2</a:t>
            </a:r>
            <a:br>
              <a:rPr lang="en-IN" altLang="en-US" sz="3200"/>
            </a:br>
            <a:r>
              <a:rPr lang="en-IN" altLang="en-US" sz="3200"/>
              <a:t> </a:t>
            </a:r>
            <a:r>
              <a:rPr lang="en-IN" altLang="en-US" sz="4000"/>
              <a:t>TASK 1</a:t>
            </a:r>
            <a:br>
              <a:rPr lang="en-IN" altLang="en-US" sz="4000"/>
            </a:br>
            <a:endParaRPr lang="en-IN" alt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80615"/>
            <a:ext cx="10972800" cy="3745865"/>
          </a:xfrm>
        </p:spPr>
        <p:txBody>
          <a:bodyPr/>
          <a:lstStyle/>
          <a:p>
            <a:r>
              <a:rPr lang="en-IN" altLang="en-US" sz="2000"/>
              <a:t>MONTH-WISE TREND OF EXPENSES ( PIVOT TABLR &amp; PIVOT-CHART )</a:t>
            </a:r>
          </a:p>
          <a:p>
            <a:r>
              <a:rPr lang="en-IN" altLang="en-US" sz="2000"/>
              <a:t>FIND OUT THE MONTH NITIN SPENT THE MOST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4-07-31 at 8.47.34 PM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005" y="433705"/>
            <a:ext cx="10840720" cy="56921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TASK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altLang="en-US" sz="2000"/>
          </a:p>
          <a:p>
            <a:endParaRPr lang="en-IN" altLang="en-US" sz="2000"/>
          </a:p>
          <a:p>
            <a:pPr marL="0" indent="0">
              <a:buNone/>
            </a:pPr>
            <a:endParaRPr lang="en-IN" altLang="en-US" sz="2000"/>
          </a:p>
          <a:p>
            <a:r>
              <a:rPr lang="en-IN" altLang="en-US" sz="2000"/>
              <a:t>CATEGORY  WISE EXPENSES ( PIVOT-TABLE &amp; PIVOT-CHART )</a:t>
            </a:r>
          </a:p>
          <a:p>
            <a:r>
              <a:rPr lang="en-IN" altLang="en-US" sz="2000"/>
              <a:t>VISUALLY REPRESENT WITH THE DATA BARS TO DISPLAY CATEGORIES WITH THE HIGHEST AND LOWEST AMOUNT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4-07-31 at 8.58.57 PM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561975"/>
            <a:ext cx="10972800" cy="57092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TASK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IN" altLang="en-US" sz="2000"/>
              <a:t>MONTH-WISE EXPENSE OF EACH CATEGORY (PIVOT-TABLE )</a:t>
            </a:r>
          </a:p>
          <a:p>
            <a:r>
              <a:rPr lang="en-IN" altLang="en-US" sz="2000"/>
              <a:t>FIND OUT 2 CATEGORIES WITH HIGHER EXPENSES FOR EACH OF THE 6 MONTHS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WhatsApp Image 2024-07-31 at 9.28.53 PM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820420"/>
            <a:ext cx="10972800" cy="57092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TASK 4.1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IN" altLang="en-US" sz="2000"/>
              <a:t>HOW MUCH IS SPENT IN EACH MONTH AGAINST DIFFERENT ITEMS OF ENTERTAINMENT, FOOD AND SHOPPING CATEGORIES ( PIVOT TABLE)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4-07-31 at 9.00.35 PM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523875"/>
            <a:ext cx="10972800" cy="56743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TASK 4.2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IN" altLang="en-US" sz="2000"/>
              <a:t>FIND OUT WHICH MONTHS HAVE THE HIGHEST AMOUNT SPENT FOR MOVIES AND DINING OUT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4-07-31 at 9.02.47 PM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476885"/>
            <a:ext cx="10972800" cy="57600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2034540"/>
          </a:xfrm>
        </p:spPr>
        <p:txBody>
          <a:bodyPr/>
          <a:lstStyle/>
          <a:p>
            <a:pPr algn="ctr"/>
            <a:r>
              <a:rPr lang="en-IN" altLang="en-US"/>
              <a:t>PART - 1</a:t>
            </a:r>
            <a:br>
              <a:rPr lang="en-IN" altLang="en-US"/>
            </a:br>
            <a:r>
              <a:rPr lang="en-IN" altLang="en-US"/>
              <a:t>TASK 1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2309495"/>
            <a:ext cx="10972800" cy="3816985"/>
          </a:xfrm>
        </p:spPr>
        <p:txBody>
          <a:bodyPr/>
          <a:lstStyle/>
          <a:p>
            <a:endParaRPr lang="en-IN" altLang="en-US" sz="2000"/>
          </a:p>
          <a:p>
            <a:r>
              <a:rPr lang="en-IN" altLang="en-US" sz="2000"/>
              <a:t>HOW MUCH IS SPENT FOR EACH CATEGORY(PIVOT TABLE)</a:t>
            </a:r>
          </a:p>
          <a:p>
            <a:r>
              <a:rPr lang="en-IN" altLang="en-US" sz="2000"/>
              <a:t>VISUALLY REPRESENT THE AMOUNT SPENT AGAINST EACH CATEGORY IS WHAT PERCENTAGE OF THE TOTAL EXPENSE AMOUNT (PIVOT CHART)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175" y="538480"/>
            <a:ext cx="10972800" cy="1031240"/>
          </a:xfrm>
        </p:spPr>
        <p:txBody>
          <a:bodyPr/>
          <a:lstStyle/>
          <a:p>
            <a:r>
              <a:rPr lang="en-IN" altLang="en-US"/>
              <a:t>TASK 5.1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609600" y="1745615"/>
            <a:ext cx="10826750" cy="4031615"/>
          </a:xfrm>
        </p:spPr>
        <p:txBody>
          <a:bodyPr/>
          <a:lstStyle/>
          <a:p>
            <a:r>
              <a:rPr lang="en-IN" altLang="en-US" sz="2000" b="1" u="sng"/>
              <a:t>ESSENTIAL ITEMS:</a:t>
            </a:r>
          </a:p>
          <a:p>
            <a:r>
              <a:rPr lang="en-IN" altLang="en-US" sz="2000"/>
              <a:t>MEDICINE </a:t>
            </a:r>
          </a:p>
          <a:p>
            <a:r>
              <a:rPr lang="en-IN" altLang="en-US" sz="2000"/>
              <a:t>VEGETABLES &amp; FRUITS</a:t>
            </a:r>
          </a:p>
          <a:p>
            <a:r>
              <a:rPr lang="en-IN" altLang="en-US" sz="2000"/>
              <a:t>OTHER ESSENTIAL ITEMS</a:t>
            </a:r>
          </a:p>
          <a:p>
            <a:endParaRPr lang="en-IN" altLang="en-US" sz="2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58825"/>
            <a:ext cx="10972800" cy="986790"/>
          </a:xfrm>
        </p:spPr>
        <p:txBody>
          <a:bodyPr/>
          <a:lstStyle/>
          <a:p>
            <a:endParaRPr lang="en-IN" altLang="en-US" sz="2000"/>
          </a:p>
          <a:p>
            <a:endParaRPr lang="en-IN" altLang="en-US" sz="20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12089765" y="2167255"/>
            <a:ext cx="102235" cy="76200"/>
          </a:xfrm>
        </p:spPr>
        <p:txBody>
          <a:bodyPr/>
          <a:lstStyle/>
          <a:p>
            <a:endParaRPr lang="en-IN" altLang="en-US" b="1" u="sng"/>
          </a:p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815975"/>
          </a:xfrm>
        </p:spPr>
        <p:txBody>
          <a:bodyPr/>
          <a:lstStyle/>
          <a:p>
            <a:pPr algn="l"/>
            <a:r>
              <a:rPr lang="en-IN" altLang="en-US" sz="2000" b="1" u="sng"/>
              <a:t>LESS ESSENTIAL ITEMS: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524000" y="2303780"/>
            <a:ext cx="9144000" cy="295402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altLang="en-US" sz="2000"/>
              <a:t>ONLINE SHOPPING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altLang="en-US" sz="2000"/>
              <a:t>FISH &amp; CHICKEN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altLang="en-US" sz="2000"/>
              <a:t>GIFTS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altLang="en-US"/>
              <a:t>ORDERING FOOD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altLang="en-US"/>
              <a:t>MOVIE WITH FRIENDS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altLang="en-US"/>
              <a:t>TRIP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TASK 5.2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altLang="en-US" sz="2000"/>
          </a:p>
          <a:p>
            <a:r>
              <a:rPr lang="en-IN" altLang="en-US" sz="2000"/>
              <a:t>RECOMMEND HOW CAN NITIN INCREASE HIS SAVINGS</a:t>
            </a:r>
          </a:p>
          <a:p>
            <a:endParaRPr lang="en-IN" altLang="en-US" sz="2000"/>
          </a:p>
          <a:p>
            <a:r>
              <a:rPr lang="en-IN" altLang="en-US" sz="2000" b="1" u="sng"/>
              <a:t>RECOMMENDATIONS:</a:t>
            </a:r>
          </a:p>
          <a:p>
            <a:r>
              <a:rPr lang="en-IN" altLang="en-US" sz="2000"/>
              <a:t>SPENDING A CONSIDERABLE AMOUNT WHILE ORDERING FOOD AND SHOPPING OR INSTEAD CHOOSING A DISCOUNTED OPTIONS.</a:t>
            </a:r>
          </a:p>
          <a:p>
            <a:r>
              <a:rPr lang="en-IN" altLang="en-US" sz="2000"/>
              <a:t>USING ANY BUDGETING APPS LIKE EXCEL TO ANALYSE AND DECREASE THE SPENDING ON NON-ESSENTIAL ITEMS</a:t>
            </a:r>
          </a:p>
          <a:p>
            <a:r>
              <a:rPr lang="en-IN" altLang="en-US" sz="2000"/>
              <a:t>NOT SPENDING TOO MUCH ON SHOPPING AND NON-ESSENTIAL ITEMS WHICH MAY INCREASE THE EXPENSES.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171700"/>
            <a:ext cx="10972800" cy="2440940"/>
          </a:xfrm>
        </p:spPr>
        <p:txBody>
          <a:bodyPr/>
          <a:lstStyle/>
          <a:p>
            <a:r>
              <a:rPr lang="en-IN" altLang="en-US"/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WhatsApp Image 2024-07-31 at 9.13.16 PM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654685"/>
            <a:ext cx="10972800" cy="57257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TASK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altLang="en-US" sz="2000"/>
          </a:p>
          <a:p>
            <a:endParaRPr lang="en-IN" altLang="en-US" sz="2000"/>
          </a:p>
          <a:p>
            <a:endParaRPr lang="en-IN" altLang="en-US" sz="2000"/>
          </a:p>
          <a:p>
            <a:r>
              <a:rPr lang="en-IN" altLang="en-US" sz="2000"/>
              <a:t>HOW MUCH IS SPENT ON DIFFEREN ITEMS OF EACH CATEGORY ( PIVOT TABLE )</a:t>
            </a:r>
          </a:p>
          <a:p>
            <a:r>
              <a:rPr lang="en-IN" altLang="en-US" sz="2000"/>
              <a:t>VISUALLY REPRESENT ON THE AMOUNT SPENT ON DIFFERENT ITEMS OF ENTERTAINMENT AND TICKETS &amp; BILLS CATEGORY ( PIVOT CHART 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4-07-31 at 9.18.50 PM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509905"/>
            <a:ext cx="10972800" cy="57829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TASK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r>
              <a:rPr lang="en-IN" altLang="en-US" sz="2000"/>
              <a:t>HOW MANY TIMES MONEY HAS BEEN SPENT AGAINST DIFFERENT ITEMS ON EACH CATEGORY ( PIVOT TABLE )</a:t>
            </a:r>
          </a:p>
          <a:p>
            <a:r>
              <a:rPr lang="en-IN" altLang="en-US" sz="2000"/>
              <a:t>FILTER THE DATA TO DISPLAY THE DATA FOR GROCERY ITEMS AND SHOPPING ITEMS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4-07-31 at 9.22.35 PM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701040"/>
            <a:ext cx="10972800" cy="5450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TASK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IN" altLang="en-US" sz="2000"/>
              <a:t>WHAT AMOUNT IS SPENT ON EACH ITEM OF THE CATEGORIES WITH HIGHEST AND 2ND HIGHEST EXPENSE AMOUNT ( PIVOT TABLE )</a:t>
            </a:r>
          </a:p>
          <a:p>
            <a:r>
              <a:rPr lang="en-IN" altLang="en-US" sz="2000"/>
              <a:t>VISUALLY REPRESENT THE DATA WITH DATA BARS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4-07-31 at 9.23.02 PM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421640"/>
            <a:ext cx="10972800" cy="58788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</Words>
  <Application>Microsoft Office PowerPoint</Application>
  <PresentationFormat>Widescreen</PresentationFormat>
  <Paragraphs>74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Default Design</vt:lpstr>
      <vt:lpstr>ANUDIP PRESENTATION</vt:lpstr>
      <vt:lpstr>PART - 1 TASK 1 </vt:lpstr>
      <vt:lpstr>PowerPoint Presentation</vt:lpstr>
      <vt:lpstr>TASK 2</vt:lpstr>
      <vt:lpstr>PowerPoint Presentation</vt:lpstr>
      <vt:lpstr>TASK 3</vt:lpstr>
      <vt:lpstr>PowerPoint Presentation</vt:lpstr>
      <vt:lpstr>TASK 4</vt:lpstr>
      <vt:lpstr>PowerPoint Presentation</vt:lpstr>
      <vt:lpstr>PART - 2  TASK 1 </vt:lpstr>
      <vt:lpstr>PowerPoint Presentation</vt:lpstr>
      <vt:lpstr>TASK 2</vt:lpstr>
      <vt:lpstr>PowerPoint Presentation</vt:lpstr>
      <vt:lpstr>TASK 3</vt:lpstr>
      <vt:lpstr>PowerPoint Presentation</vt:lpstr>
      <vt:lpstr>TASK 4.1</vt:lpstr>
      <vt:lpstr>PowerPoint Presentation</vt:lpstr>
      <vt:lpstr>TASK 4.2</vt:lpstr>
      <vt:lpstr>PowerPoint Presentation</vt:lpstr>
      <vt:lpstr>TASK 5.1</vt:lpstr>
      <vt:lpstr>LESS ESSENTIAL ITEMS:</vt:lpstr>
      <vt:lpstr>TASK 5.2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ANUDIP PRESENTATION</dc:title>
  <dc:creator/>
  <cp:lastModifiedBy>Srujan Kumar</cp:lastModifiedBy>
  <cp:revision>3</cp:revision>
  <dcterms:created xsi:type="dcterms:W3CDTF">2024-07-31T16:12:46Z</dcterms:created>
  <dcterms:modified xsi:type="dcterms:W3CDTF">2024-08-01T06:42:15Z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DC5E3242CE2941F3A5C4E6FF7721F21E</vt:lpwstr>
  </property>
  <property fmtid="{D5CDD505-2E9C-101B-9397-08002B2CF9AE}" pid="3" name="KSOProductBuildVer">
    <vt:lpwstr>1033-11.2.0.11225</vt:lpwstr>
  </property>
</Properties>
</file>