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F846-26B9-7353-C7A1-DBA9B266D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A315-626D-6D97-5F29-8936660D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A5D1-C008-DE66-B8AE-084FAC2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2E4C-0C45-3A9C-C8B4-F9A7D5E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15B3-1F8F-51E0-18A5-FCF211D0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5EA-F9E0-1AA2-5BD2-63BBD578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597C-3FB7-91D9-EDF3-53D97C62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C570-5327-9B7B-BCBE-A8A5FB05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5B3-62A9-30C7-D752-2EFC3EF0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690D-DF36-1D52-4BD8-3B3CF94C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C8B19-7035-413B-1EBF-89F89B1A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1E9BE-C78C-EA83-3513-C3CF81C58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4C31-3CAF-A890-8F63-486B565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80CE-0FA8-A8C5-CC67-5401A21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7885-08DE-9EBD-C567-4F25713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6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6032-F26A-A067-DD93-AAC7C32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23DC-4036-B045-1893-42C37FA6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1943-2BFB-B68C-682D-5AEBD3BF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DA14-ABB4-3BC4-F722-796F1BF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B2E5-8927-A089-BD09-09AAB30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14EF-9D1D-06FC-45DB-104DA036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CE8E-6780-FBFA-B3E3-B6F27529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4D35-0454-62FF-EDB7-B7C6165E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C918-A8CB-1A84-F1F0-6967269E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80A5-720F-CADD-0D83-413BF124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443-E945-645F-3082-056012A6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EADB-F43D-BAEA-860F-4515D5880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A11-C299-DE12-D655-FF731C19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2742-A9E3-4CF1-9618-8E9991DF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C147-8C25-BD28-E6BE-1D60E28B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8089-5CC3-8547-1DAE-A72C6AC9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C5F-B395-387F-129C-83049552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40C8-CAA5-251F-7114-D5919D2F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F4C4-D78F-93F4-C4DB-D6A244DA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0896D-9AD5-A77F-C958-08343A82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17656-CC9E-F6AB-3783-AE951DFB4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72491-C3FD-32F3-C6A2-9ED6979A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39EF3-3D01-F1FC-D1E7-78051803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5CA2A-4047-A994-1663-62E7542B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19B-4EA9-FA1D-E148-C50EAD78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00ECD-5A66-7AF4-ECA9-0D549218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7F7DC-5603-E32D-0CC1-3AA28A35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830F5-A63E-3149-0909-C399C0E8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16C2-0E36-93CA-CD12-B166441D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E4B5-138C-91AC-BACB-2D617723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49C5E-A40A-1AC8-9539-D125B036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33D4-969B-8026-E297-F96EE204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880C-9B17-C642-A856-F794D720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52C1B-1D3A-9B50-BC4F-BFB9C409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8058-8DE7-3CF1-BAD4-821FB0E4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2EB6A-6A22-FD98-DCA7-9C2B5E86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139C-BBBD-8D86-5AAE-2297707F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A197-2888-6938-C3E1-EEA4C5F2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74C96-064D-A6AB-BC72-B6FB92A8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A17A-9192-9BD1-20C3-2080F8A4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5BB2B-1E94-0310-F846-8A79D337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DAC33-B83D-173C-62D4-2EFB29A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AD9B-365B-1C35-824E-BB233C4F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38489-2EF5-A822-4911-8C39D7BB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92A9-29BB-90CF-F5EB-522E8F72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A74B-2E7A-CD75-6A5D-756DCB8B7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BAE1-18EA-4794-9F75-541AD93AE7AB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4626-23B3-9233-39D7-3508B6ED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C462-0772-4BEE-5765-CAA92030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E962-4D8E-4764-918C-9F12BBB1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1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95470-4BED-C2FD-A375-00B54FE0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04" y="655079"/>
            <a:ext cx="7521592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1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3E399-4E91-41B0-5DC2-FBB5A528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1" y="620786"/>
            <a:ext cx="759017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4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C3888-DD3F-BE5B-4E49-D4714FD2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66" y="560613"/>
            <a:ext cx="7475868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0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70B46-0954-32C8-910B-241A8AF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4" y="658890"/>
            <a:ext cx="7529212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2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EA011-481C-B74A-70D0-14258146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73" y="666510"/>
            <a:ext cx="7544454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1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SRUJAN NAVALKAR</dc:creator>
  <cp:lastModifiedBy>SRUJAN NAVALKAR</cp:lastModifiedBy>
  <cp:revision>1</cp:revision>
  <dcterms:created xsi:type="dcterms:W3CDTF">2024-12-22T13:07:51Z</dcterms:created>
  <dcterms:modified xsi:type="dcterms:W3CDTF">2024-12-22T13:08:08Z</dcterms:modified>
</cp:coreProperties>
</file>