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60" r:id="rId6"/>
    <p:sldId id="267" r:id="rId7"/>
    <p:sldId id="261" r:id="rId8"/>
    <p:sldId id="265" r:id="rId9"/>
    <p:sldId id="268"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5" d="100"/>
          <a:sy n="55" d="100"/>
        </p:scale>
        <p:origin x="1096"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5.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CE1921-6435-4610-8A0B-FC1C7A9BAB7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367176-148D-4A01-891F-264719F5F636}">
      <dgm:prSet/>
      <dgm:spPr/>
      <dgm:t>
        <a:bodyPr/>
        <a:lstStyle/>
        <a:p>
          <a:r>
            <a:rPr lang="en-US"/>
            <a:t>Our team developed a Skin Disease Detection System.</a:t>
          </a:r>
        </a:p>
      </dgm:t>
    </dgm:pt>
    <dgm:pt modelId="{E7F0A69C-DC4C-4345-8605-61304B514922}" type="parTrans" cxnId="{78F7E5A6-6225-499E-98EC-905F37F005B1}">
      <dgm:prSet/>
      <dgm:spPr/>
      <dgm:t>
        <a:bodyPr/>
        <a:lstStyle/>
        <a:p>
          <a:endParaRPr lang="en-US"/>
        </a:p>
      </dgm:t>
    </dgm:pt>
    <dgm:pt modelId="{CE2110AE-E65B-4DA0-BB02-8D9548A25737}" type="sibTrans" cxnId="{78F7E5A6-6225-499E-98EC-905F37F005B1}">
      <dgm:prSet/>
      <dgm:spPr/>
      <dgm:t>
        <a:bodyPr/>
        <a:lstStyle/>
        <a:p>
          <a:endParaRPr lang="en-US"/>
        </a:p>
      </dgm:t>
    </dgm:pt>
    <dgm:pt modelId="{A18D19F0-A0A6-4EEC-9B00-2599E5A4AF26}">
      <dgm:prSet/>
      <dgm:spPr/>
      <dgm:t>
        <a:bodyPr/>
        <a:lstStyle/>
        <a:p>
          <a:r>
            <a:rPr lang="en-US" dirty="0"/>
            <a:t>Leveraging advanced machine learning techniques.</a:t>
          </a:r>
        </a:p>
      </dgm:t>
    </dgm:pt>
    <dgm:pt modelId="{A893324E-D8BA-4742-987F-F90F0CE54CDD}" type="parTrans" cxnId="{324929D5-6BD0-43D4-9FE6-F8020E057DBC}">
      <dgm:prSet/>
      <dgm:spPr/>
      <dgm:t>
        <a:bodyPr/>
        <a:lstStyle/>
        <a:p>
          <a:endParaRPr lang="en-US"/>
        </a:p>
      </dgm:t>
    </dgm:pt>
    <dgm:pt modelId="{AC2B84C1-A963-4211-9225-2D4018D9D582}" type="sibTrans" cxnId="{324929D5-6BD0-43D4-9FE6-F8020E057DBC}">
      <dgm:prSet/>
      <dgm:spPr/>
      <dgm:t>
        <a:bodyPr/>
        <a:lstStyle/>
        <a:p>
          <a:endParaRPr lang="en-US"/>
        </a:p>
      </dgm:t>
    </dgm:pt>
    <dgm:pt modelId="{B61D88C0-828C-4749-87E2-81437D861763}">
      <dgm:prSet/>
      <dgm:spPr/>
      <dgm:t>
        <a:bodyPr/>
        <a:lstStyle/>
        <a:p>
          <a:r>
            <a:rPr lang="en-US"/>
            <a:t>Providing accessible and reliable skin disease diagnosis.</a:t>
          </a:r>
        </a:p>
      </dgm:t>
    </dgm:pt>
    <dgm:pt modelId="{58A5B85C-A9BC-4A90-9F5A-D4E85AF26B1C}" type="parTrans" cxnId="{C8E9BFFD-3710-408A-A9FE-3D333751A498}">
      <dgm:prSet/>
      <dgm:spPr/>
      <dgm:t>
        <a:bodyPr/>
        <a:lstStyle/>
        <a:p>
          <a:endParaRPr lang="en-US"/>
        </a:p>
      </dgm:t>
    </dgm:pt>
    <dgm:pt modelId="{A22F84FA-37BD-41D1-B106-3362290A5463}" type="sibTrans" cxnId="{C8E9BFFD-3710-408A-A9FE-3D333751A498}">
      <dgm:prSet/>
      <dgm:spPr/>
      <dgm:t>
        <a:bodyPr/>
        <a:lstStyle/>
        <a:p>
          <a:endParaRPr lang="en-US"/>
        </a:p>
      </dgm:t>
    </dgm:pt>
    <dgm:pt modelId="{0F9EB97C-01BF-414A-ABD5-63A1D95D51B4}" type="pres">
      <dgm:prSet presAssocID="{D8CE1921-6435-4610-8A0B-FC1C7A9BAB7A}" presName="root" presStyleCnt="0">
        <dgm:presLayoutVars>
          <dgm:dir/>
          <dgm:resizeHandles val="exact"/>
        </dgm:presLayoutVars>
      </dgm:prSet>
      <dgm:spPr/>
    </dgm:pt>
    <dgm:pt modelId="{44E6C72E-9668-4C0C-AA44-903DA8EAC6DC}" type="pres">
      <dgm:prSet presAssocID="{DD367176-148D-4A01-891F-264719F5F636}" presName="compNode" presStyleCnt="0"/>
      <dgm:spPr/>
    </dgm:pt>
    <dgm:pt modelId="{D09F00EF-6A19-4BA8-9D5E-698B45B95B25}" type="pres">
      <dgm:prSet presAssocID="{DD367176-148D-4A01-891F-264719F5F6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8359D2AF-242F-490A-9E43-ECFFB0CDD5C1}" type="pres">
      <dgm:prSet presAssocID="{DD367176-148D-4A01-891F-264719F5F636}" presName="spaceRect" presStyleCnt="0"/>
      <dgm:spPr/>
    </dgm:pt>
    <dgm:pt modelId="{B1D59AFA-DA6A-483F-90A0-003D70FF0C73}" type="pres">
      <dgm:prSet presAssocID="{DD367176-148D-4A01-891F-264719F5F636}" presName="textRect" presStyleLbl="revTx" presStyleIdx="0" presStyleCnt="3">
        <dgm:presLayoutVars>
          <dgm:chMax val="1"/>
          <dgm:chPref val="1"/>
        </dgm:presLayoutVars>
      </dgm:prSet>
      <dgm:spPr/>
    </dgm:pt>
    <dgm:pt modelId="{8C6F425A-1509-491E-AFBC-B9F09A48782B}" type="pres">
      <dgm:prSet presAssocID="{CE2110AE-E65B-4DA0-BB02-8D9548A25737}" presName="sibTrans" presStyleCnt="0"/>
      <dgm:spPr/>
    </dgm:pt>
    <dgm:pt modelId="{28F95B00-AAED-4D58-BDF1-D570F7915E9E}" type="pres">
      <dgm:prSet presAssocID="{A18D19F0-A0A6-4EEC-9B00-2599E5A4AF26}" presName="compNode" presStyleCnt="0"/>
      <dgm:spPr/>
    </dgm:pt>
    <dgm:pt modelId="{ADD8DBB9-807F-42B0-B83B-0D6465C0E262}" type="pres">
      <dgm:prSet presAssocID="{A18D19F0-A0A6-4EEC-9B00-2599E5A4AF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B783678D-A04F-4C28-BD9D-225EEC66F5C0}" type="pres">
      <dgm:prSet presAssocID="{A18D19F0-A0A6-4EEC-9B00-2599E5A4AF26}" presName="spaceRect" presStyleCnt="0"/>
      <dgm:spPr/>
    </dgm:pt>
    <dgm:pt modelId="{175037FE-A27D-4C59-967F-2C55ADCF6EF5}" type="pres">
      <dgm:prSet presAssocID="{A18D19F0-A0A6-4EEC-9B00-2599E5A4AF26}" presName="textRect" presStyleLbl="revTx" presStyleIdx="1" presStyleCnt="3">
        <dgm:presLayoutVars>
          <dgm:chMax val="1"/>
          <dgm:chPref val="1"/>
        </dgm:presLayoutVars>
      </dgm:prSet>
      <dgm:spPr/>
    </dgm:pt>
    <dgm:pt modelId="{9ADB59FB-2D93-48FF-A933-F9990C9FBE68}" type="pres">
      <dgm:prSet presAssocID="{AC2B84C1-A963-4211-9225-2D4018D9D582}" presName="sibTrans" presStyleCnt="0"/>
      <dgm:spPr/>
    </dgm:pt>
    <dgm:pt modelId="{89FDC77C-DE3D-48E6-80CF-F0DE006E0E8A}" type="pres">
      <dgm:prSet presAssocID="{B61D88C0-828C-4749-87E2-81437D861763}" presName="compNode" presStyleCnt="0"/>
      <dgm:spPr/>
    </dgm:pt>
    <dgm:pt modelId="{A8FC4F7C-B4C5-40CA-8DB2-1A3F038B3E72}" type="pres">
      <dgm:prSet presAssocID="{B61D88C0-828C-4749-87E2-81437D8617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al"/>
        </a:ext>
      </dgm:extLst>
    </dgm:pt>
    <dgm:pt modelId="{828FC9FB-26BA-4807-BE5A-A31A1650B3E1}" type="pres">
      <dgm:prSet presAssocID="{B61D88C0-828C-4749-87E2-81437D861763}" presName="spaceRect" presStyleCnt="0"/>
      <dgm:spPr/>
    </dgm:pt>
    <dgm:pt modelId="{B75B5CF8-9009-470E-86D1-0F05DA276DAE}" type="pres">
      <dgm:prSet presAssocID="{B61D88C0-828C-4749-87E2-81437D861763}" presName="textRect" presStyleLbl="revTx" presStyleIdx="2" presStyleCnt="3">
        <dgm:presLayoutVars>
          <dgm:chMax val="1"/>
          <dgm:chPref val="1"/>
        </dgm:presLayoutVars>
      </dgm:prSet>
      <dgm:spPr/>
    </dgm:pt>
  </dgm:ptLst>
  <dgm:cxnLst>
    <dgm:cxn modelId="{A0CA072D-6058-4C1D-800D-1E121AB1324D}" type="presOf" srcId="{DD367176-148D-4A01-891F-264719F5F636}" destId="{B1D59AFA-DA6A-483F-90A0-003D70FF0C73}" srcOrd="0" destOrd="0" presId="urn:microsoft.com/office/officeart/2018/2/layout/IconLabelList"/>
    <dgm:cxn modelId="{EAA51D6E-ACD5-4E85-A150-1E0A0E33801A}" type="presOf" srcId="{B61D88C0-828C-4749-87E2-81437D861763}" destId="{B75B5CF8-9009-470E-86D1-0F05DA276DAE}" srcOrd="0" destOrd="0" presId="urn:microsoft.com/office/officeart/2018/2/layout/IconLabelList"/>
    <dgm:cxn modelId="{E63C1973-4663-4C4E-89EA-E4F3F767D421}" type="presOf" srcId="{D8CE1921-6435-4610-8A0B-FC1C7A9BAB7A}" destId="{0F9EB97C-01BF-414A-ABD5-63A1D95D51B4}" srcOrd="0" destOrd="0" presId="urn:microsoft.com/office/officeart/2018/2/layout/IconLabelList"/>
    <dgm:cxn modelId="{78F7E5A6-6225-499E-98EC-905F37F005B1}" srcId="{D8CE1921-6435-4610-8A0B-FC1C7A9BAB7A}" destId="{DD367176-148D-4A01-891F-264719F5F636}" srcOrd="0" destOrd="0" parTransId="{E7F0A69C-DC4C-4345-8605-61304B514922}" sibTransId="{CE2110AE-E65B-4DA0-BB02-8D9548A25737}"/>
    <dgm:cxn modelId="{324929D5-6BD0-43D4-9FE6-F8020E057DBC}" srcId="{D8CE1921-6435-4610-8A0B-FC1C7A9BAB7A}" destId="{A18D19F0-A0A6-4EEC-9B00-2599E5A4AF26}" srcOrd="1" destOrd="0" parTransId="{A893324E-D8BA-4742-987F-F90F0CE54CDD}" sibTransId="{AC2B84C1-A963-4211-9225-2D4018D9D582}"/>
    <dgm:cxn modelId="{FD8042FA-9CA7-4CDC-ADFB-63BB84624F1C}" type="presOf" srcId="{A18D19F0-A0A6-4EEC-9B00-2599E5A4AF26}" destId="{175037FE-A27D-4C59-967F-2C55ADCF6EF5}" srcOrd="0" destOrd="0" presId="urn:microsoft.com/office/officeart/2018/2/layout/IconLabelList"/>
    <dgm:cxn modelId="{C8E9BFFD-3710-408A-A9FE-3D333751A498}" srcId="{D8CE1921-6435-4610-8A0B-FC1C7A9BAB7A}" destId="{B61D88C0-828C-4749-87E2-81437D861763}" srcOrd="2" destOrd="0" parTransId="{58A5B85C-A9BC-4A90-9F5A-D4E85AF26B1C}" sibTransId="{A22F84FA-37BD-41D1-B106-3362290A5463}"/>
    <dgm:cxn modelId="{EA1E8810-7410-4168-B4B5-BC3D8964F7C1}" type="presParOf" srcId="{0F9EB97C-01BF-414A-ABD5-63A1D95D51B4}" destId="{44E6C72E-9668-4C0C-AA44-903DA8EAC6DC}" srcOrd="0" destOrd="0" presId="urn:microsoft.com/office/officeart/2018/2/layout/IconLabelList"/>
    <dgm:cxn modelId="{C1ADF40E-4F41-4CEC-B440-A174BAED39AC}" type="presParOf" srcId="{44E6C72E-9668-4C0C-AA44-903DA8EAC6DC}" destId="{D09F00EF-6A19-4BA8-9D5E-698B45B95B25}" srcOrd="0" destOrd="0" presId="urn:microsoft.com/office/officeart/2018/2/layout/IconLabelList"/>
    <dgm:cxn modelId="{A5A62FA9-1A93-4001-927F-2567A216A483}" type="presParOf" srcId="{44E6C72E-9668-4C0C-AA44-903DA8EAC6DC}" destId="{8359D2AF-242F-490A-9E43-ECFFB0CDD5C1}" srcOrd="1" destOrd="0" presId="urn:microsoft.com/office/officeart/2018/2/layout/IconLabelList"/>
    <dgm:cxn modelId="{ABFCA1AB-7BA1-4867-84E6-4D48D09C80D8}" type="presParOf" srcId="{44E6C72E-9668-4C0C-AA44-903DA8EAC6DC}" destId="{B1D59AFA-DA6A-483F-90A0-003D70FF0C73}" srcOrd="2" destOrd="0" presId="urn:microsoft.com/office/officeart/2018/2/layout/IconLabelList"/>
    <dgm:cxn modelId="{8F901898-DCFF-4C74-B2E6-13D0F0B319CA}" type="presParOf" srcId="{0F9EB97C-01BF-414A-ABD5-63A1D95D51B4}" destId="{8C6F425A-1509-491E-AFBC-B9F09A48782B}" srcOrd="1" destOrd="0" presId="urn:microsoft.com/office/officeart/2018/2/layout/IconLabelList"/>
    <dgm:cxn modelId="{E072D881-4EB0-4371-A1A8-06E99AA6754F}" type="presParOf" srcId="{0F9EB97C-01BF-414A-ABD5-63A1D95D51B4}" destId="{28F95B00-AAED-4D58-BDF1-D570F7915E9E}" srcOrd="2" destOrd="0" presId="urn:microsoft.com/office/officeart/2018/2/layout/IconLabelList"/>
    <dgm:cxn modelId="{7C084477-770D-447D-9F35-2A9A7DE4A1D6}" type="presParOf" srcId="{28F95B00-AAED-4D58-BDF1-D570F7915E9E}" destId="{ADD8DBB9-807F-42B0-B83B-0D6465C0E262}" srcOrd="0" destOrd="0" presId="urn:microsoft.com/office/officeart/2018/2/layout/IconLabelList"/>
    <dgm:cxn modelId="{1FC790FF-B148-4855-ADC6-4164C9B72616}" type="presParOf" srcId="{28F95B00-AAED-4D58-BDF1-D570F7915E9E}" destId="{B783678D-A04F-4C28-BD9D-225EEC66F5C0}" srcOrd="1" destOrd="0" presId="urn:microsoft.com/office/officeart/2018/2/layout/IconLabelList"/>
    <dgm:cxn modelId="{BF659E9C-F56E-4047-B015-224A18D00557}" type="presParOf" srcId="{28F95B00-AAED-4D58-BDF1-D570F7915E9E}" destId="{175037FE-A27D-4C59-967F-2C55ADCF6EF5}" srcOrd="2" destOrd="0" presId="urn:microsoft.com/office/officeart/2018/2/layout/IconLabelList"/>
    <dgm:cxn modelId="{F6D446D1-BC9E-4A24-8706-CEE233479E93}" type="presParOf" srcId="{0F9EB97C-01BF-414A-ABD5-63A1D95D51B4}" destId="{9ADB59FB-2D93-48FF-A933-F9990C9FBE68}" srcOrd="3" destOrd="0" presId="urn:microsoft.com/office/officeart/2018/2/layout/IconLabelList"/>
    <dgm:cxn modelId="{D7B76D4F-067E-4CA1-B292-28140935B775}" type="presParOf" srcId="{0F9EB97C-01BF-414A-ABD5-63A1D95D51B4}" destId="{89FDC77C-DE3D-48E6-80CF-F0DE006E0E8A}" srcOrd="4" destOrd="0" presId="urn:microsoft.com/office/officeart/2018/2/layout/IconLabelList"/>
    <dgm:cxn modelId="{ED28A2D6-8956-4383-B8B2-A3ABC463877C}" type="presParOf" srcId="{89FDC77C-DE3D-48E6-80CF-F0DE006E0E8A}" destId="{A8FC4F7C-B4C5-40CA-8DB2-1A3F038B3E72}" srcOrd="0" destOrd="0" presId="urn:microsoft.com/office/officeart/2018/2/layout/IconLabelList"/>
    <dgm:cxn modelId="{85516EF7-B4F4-4C43-BD3B-08324AC198DA}" type="presParOf" srcId="{89FDC77C-DE3D-48E6-80CF-F0DE006E0E8A}" destId="{828FC9FB-26BA-4807-BE5A-A31A1650B3E1}" srcOrd="1" destOrd="0" presId="urn:microsoft.com/office/officeart/2018/2/layout/IconLabelList"/>
    <dgm:cxn modelId="{39D0E538-2DE1-4A82-98E5-5556F75838AE}" type="presParOf" srcId="{89FDC77C-DE3D-48E6-80CF-F0DE006E0E8A}" destId="{B75B5CF8-9009-470E-86D1-0F05DA276DAE}"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8016A4-D82E-4122-BBE5-8D9A51C0267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3C295A-E4FF-44CC-8808-ABED4EB1595E}">
      <dgm:prSet/>
      <dgm:spPr/>
      <dgm:t>
        <a:bodyPr/>
        <a:lstStyle/>
        <a:p>
          <a:r>
            <a:rPr lang="en-IN"/>
            <a:t>Programming: Python</a:t>
          </a:r>
          <a:endParaRPr lang="en-US"/>
        </a:p>
      </dgm:t>
    </dgm:pt>
    <dgm:pt modelId="{240CFEF2-086D-4B6D-9159-44EF01C631B3}" type="parTrans" cxnId="{B12CE0C4-510C-49AE-812B-B705D861D340}">
      <dgm:prSet/>
      <dgm:spPr/>
      <dgm:t>
        <a:bodyPr/>
        <a:lstStyle/>
        <a:p>
          <a:endParaRPr lang="en-US"/>
        </a:p>
      </dgm:t>
    </dgm:pt>
    <dgm:pt modelId="{D84FEFD6-83CA-44F5-A289-82570604A7C4}" type="sibTrans" cxnId="{B12CE0C4-510C-49AE-812B-B705D861D340}">
      <dgm:prSet/>
      <dgm:spPr/>
      <dgm:t>
        <a:bodyPr/>
        <a:lstStyle/>
        <a:p>
          <a:endParaRPr lang="en-US"/>
        </a:p>
      </dgm:t>
    </dgm:pt>
    <dgm:pt modelId="{0C4B1762-10D3-49A1-9B11-689256F69B18}">
      <dgm:prSet/>
      <dgm:spPr/>
      <dgm:t>
        <a:bodyPr/>
        <a:lstStyle/>
        <a:p>
          <a:r>
            <a:rPr lang="en-IN"/>
            <a:t>Libraries: TensorFlow, Keras, OpenCV, NumPy, PIL</a:t>
          </a:r>
          <a:endParaRPr lang="en-US"/>
        </a:p>
      </dgm:t>
    </dgm:pt>
    <dgm:pt modelId="{53498711-FA6A-4C38-ABF5-B7D384114195}" type="parTrans" cxnId="{35484E6D-8DDD-4EB0-82E3-E83230FF6B62}">
      <dgm:prSet/>
      <dgm:spPr/>
      <dgm:t>
        <a:bodyPr/>
        <a:lstStyle/>
        <a:p>
          <a:endParaRPr lang="en-US"/>
        </a:p>
      </dgm:t>
    </dgm:pt>
    <dgm:pt modelId="{20163156-F726-401D-B438-7C1574B469FC}" type="sibTrans" cxnId="{35484E6D-8DDD-4EB0-82E3-E83230FF6B62}">
      <dgm:prSet/>
      <dgm:spPr/>
      <dgm:t>
        <a:bodyPr/>
        <a:lstStyle/>
        <a:p>
          <a:endParaRPr lang="en-US"/>
        </a:p>
      </dgm:t>
    </dgm:pt>
    <dgm:pt modelId="{DA9A3294-4850-4B1D-99D5-E0A530262EC7}">
      <dgm:prSet/>
      <dgm:spPr/>
      <dgm:t>
        <a:bodyPr/>
        <a:lstStyle/>
        <a:p>
          <a:r>
            <a:rPr lang="en-IN"/>
            <a:t>Model Architecture: InceptionV3</a:t>
          </a:r>
          <a:endParaRPr lang="en-US"/>
        </a:p>
      </dgm:t>
    </dgm:pt>
    <dgm:pt modelId="{45351C2F-3196-43D2-BDB0-3FF0593E8017}" type="parTrans" cxnId="{0F6E4C51-1232-4FD0-91F2-C850879E3BF0}">
      <dgm:prSet/>
      <dgm:spPr/>
      <dgm:t>
        <a:bodyPr/>
        <a:lstStyle/>
        <a:p>
          <a:endParaRPr lang="en-US"/>
        </a:p>
      </dgm:t>
    </dgm:pt>
    <dgm:pt modelId="{3137556B-A10F-4408-9AA2-A15C27766D83}" type="sibTrans" cxnId="{0F6E4C51-1232-4FD0-91F2-C850879E3BF0}">
      <dgm:prSet/>
      <dgm:spPr/>
      <dgm:t>
        <a:bodyPr/>
        <a:lstStyle/>
        <a:p>
          <a:endParaRPr lang="en-US"/>
        </a:p>
      </dgm:t>
    </dgm:pt>
    <dgm:pt modelId="{D1F1C3A0-AAC4-4B5C-8ECE-10FA3F7A38A9}">
      <dgm:prSet/>
      <dgm:spPr/>
      <dgm:t>
        <a:bodyPr/>
        <a:lstStyle/>
        <a:p>
          <a:r>
            <a:rPr lang="en-IN"/>
            <a:t>Data Augmentation: ImageDataGenerator</a:t>
          </a:r>
          <a:endParaRPr lang="en-US"/>
        </a:p>
      </dgm:t>
    </dgm:pt>
    <dgm:pt modelId="{CA1A16D8-C949-4EE3-8B49-9A79290DBF30}" type="parTrans" cxnId="{55A6D7D3-F097-440A-82FB-84DA3025CBCF}">
      <dgm:prSet/>
      <dgm:spPr/>
      <dgm:t>
        <a:bodyPr/>
        <a:lstStyle/>
        <a:p>
          <a:endParaRPr lang="en-US"/>
        </a:p>
      </dgm:t>
    </dgm:pt>
    <dgm:pt modelId="{6AC4EF8A-A0E3-4872-B7CE-1FD8C20802CF}" type="sibTrans" cxnId="{55A6D7D3-F097-440A-82FB-84DA3025CBCF}">
      <dgm:prSet/>
      <dgm:spPr/>
      <dgm:t>
        <a:bodyPr/>
        <a:lstStyle/>
        <a:p>
          <a:endParaRPr lang="en-US"/>
        </a:p>
      </dgm:t>
    </dgm:pt>
    <dgm:pt modelId="{51655174-F028-4805-874D-3F2FE60E96BB}">
      <dgm:prSet/>
      <dgm:spPr/>
      <dgm:t>
        <a:bodyPr/>
        <a:lstStyle/>
        <a:p>
          <a:r>
            <a:rPr lang="en-IN"/>
            <a:t>Optimization: Adagrad</a:t>
          </a:r>
          <a:endParaRPr lang="en-US"/>
        </a:p>
      </dgm:t>
    </dgm:pt>
    <dgm:pt modelId="{36A87682-B793-4DFE-A025-A6892714003A}" type="parTrans" cxnId="{C956731D-A6D9-471E-92F4-3C8B74A8EC4A}">
      <dgm:prSet/>
      <dgm:spPr/>
      <dgm:t>
        <a:bodyPr/>
        <a:lstStyle/>
        <a:p>
          <a:endParaRPr lang="en-US"/>
        </a:p>
      </dgm:t>
    </dgm:pt>
    <dgm:pt modelId="{39ADDFE5-14EC-4428-9671-12BD08ED4246}" type="sibTrans" cxnId="{C956731D-A6D9-471E-92F4-3C8B74A8EC4A}">
      <dgm:prSet/>
      <dgm:spPr/>
      <dgm:t>
        <a:bodyPr/>
        <a:lstStyle/>
        <a:p>
          <a:endParaRPr lang="en-US"/>
        </a:p>
      </dgm:t>
    </dgm:pt>
    <dgm:pt modelId="{2E31BFEE-590F-4C4A-953F-A1CBD4E807B8}">
      <dgm:prSet/>
      <dgm:spPr/>
      <dgm:t>
        <a:bodyPr/>
        <a:lstStyle/>
        <a:p>
          <a:r>
            <a:rPr lang="en-IN"/>
            <a:t>Framework: Google Colab</a:t>
          </a:r>
          <a:endParaRPr lang="en-US"/>
        </a:p>
      </dgm:t>
    </dgm:pt>
    <dgm:pt modelId="{BB28615E-A2C7-41CC-9635-04D657E04B62}" type="parTrans" cxnId="{53223DA0-C26C-406F-B916-422C043DBDBF}">
      <dgm:prSet/>
      <dgm:spPr/>
      <dgm:t>
        <a:bodyPr/>
        <a:lstStyle/>
        <a:p>
          <a:endParaRPr lang="en-US"/>
        </a:p>
      </dgm:t>
    </dgm:pt>
    <dgm:pt modelId="{313072C4-CD1B-4B30-BF26-26986773000A}" type="sibTrans" cxnId="{53223DA0-C26C-406F-B916-422C043DBDBF}">
      <dgm:prSet/>
      <dgm:spPr/>
      <dgm:t>
        <a:bodyPr/>
        <a:lstStyle/>
        <a:p>
          <a:endParaRPr lang="en-US"/>
        </a:p>
      </dgm:t>
    </dgm:pt>
    <dgm:pt modelId="{F7FCA7D8-E65B-44E0-887B-0BFE46FDAAA5}" type="pres">
      <dgm:prSet presAssocID="{3E8016A4-D82E-4122-BBE5-8D9A51C02675}" presName="root" presStyleCnt="0">
        <dgm:presLayoutVars>
          <dgm:dir/>
          <dgm:resizeHandles val="exact"/>
        </dgm:presLayoutVars>
      </dgm:prSet>
      <dgm:spPr/>
    </dgm:pt>
    <dgm:pt modelId="{3334156E-2EE4-4DA2-8057-9965FF1AF99F}" type="pres">
      <dgm:prSet presAssocID="{CA3C295A-E4FF-44CC-8808-ABED4EB1595E}" presName="compNode" presStyleCnt="0"/>
      <dgm:spPr/>
    </dgm:pt>
    <dgm:pt modelId="{6531A30C-ACB9-4C2F-9010-715E598BC611}" type="pres">
      <dgm:prSet presAssocID="{CA3C295A-E4FF-44CC-8808-ABED4EB1595E}" presName="bgRect" presStyleLbl="bgShp" presStyleIdx="0" presStyleCnt="6"/>
      <dgm:spPr/>
    </dgm:pt>
    <dgm:pt modelId="{B131E628-0FCB-4F30-8C1E-1E26E5A303DB}" type="pres">
      <dgm:prSet presAssocID="{CA3C295A-E4FF-44CC-8808-ABED4EB1595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5AF63910-56B2-4EE1-96C2-C5F183EA639E}" type="pres">
      <dgm:prSet presAssocID="{CA3C295A-E4FF-44CC-8808-ABED4EB1595E}" presName="spaceRect" presStyleCnt="0"/>
      <dgm:spPr/>
    </dgm:pt>
    <dgm:pt modelId="{E01CA963-911F-4455-9FAD-F9E54D44E274}" type="pres">
      <dgm:prSet presAssocID="{CA3C295A-E4FF-44CC-8808-ABED4EB1595E}" presName="parTx" presStyleLbl="revTx" presStyleIdx="0" presStyleCnt="6">
        <dgm:presLayoutVars>
          <dgm:chMax val="0"/>
          <dgm:chPref val="0"/>
        </dgm:presLayoutVars>
      </dgm:prSet>
      <dgm:spPr/>
    </dgm:pt>
    <dgm:pt modelId="{5510E88A-D9D7-4897-82D3-A9862A2A8CDB}" type="pres">
      <dgm:prSet presAssocID="{D84FEFD6-83CA-44F5-A289-82570604A7C4}" presName="sibTrans" presStyleCnt="0"/>
      <dgm:spPr/>
    </dgm:pt>
    <dgm:pt modelId="{CC757F27-D085-4D70-A13A-52E7FBC73F8D}" type="pres">
      <dgm:prSet presAssocID="{0C4B1762-10D3-49A1-9B11-689256F69B18}" presName="compNode" presStyleCnt="0"/>
      <dgm:spPr/>
    </dgm:pt>
    <dgm:pt modelId="{9FBDF349-5EC8-4BEA-AFE1-726452BAC09D}" type="pres">
      <dgm:prSet presAssocID="{0C4B1762-10D3-49A1-9B11-689256F69B18}" presName="bgRect" presStyleLbl="bgShp" presStyleIdx="1" presStyleCnt="6"/>
      <dgm:spPr/>
    </dgm:pt>
    <dgm:pt modelId="{FCA1250E-AF7F-44E8-B1E8-6A31BCFC849A}" type="pres">
      <dgm:prSet presAssocID="{0C4B1762-10D3-49A1-9B11-689256F69B1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Quotation Mark"/>
        </a:ext>
      </dgm:extLst>
    </dgm:pt>
    <dgm:pt modelId="{AC458AF7-F85F-44C3-AEF4-D23EA832AEEA}" type="pres">
      <dgm:prSet presAssocID="{0C4B1762-10D3-49A1-9B11-689256F69B18}" presName="spaceRect" presStyleCnt="0"/>
      <dgm:spPr/>
    </dgm:pt>
    <dgm:pt modelId="{40FC15FD-1A22-431C-99F8-07C67F18878C}" type="pres">
      <dgm:prSet presAssocID="{0C4B1762-10D3-49A1-9B11-689256F69B18}" presName="parTx" presStyleLbl="revTx" presStyleIdx="1" presStyleCnt="6">
        <dgm:presLayoutVars>
          <dgm:chMax val="0"/>
          <dgm:chPref val="0"/>
        </dgm:presLayoutVars>
      </dgm:prSet>
      <dgm:spPr/>
    </dgm:pt>
    <dgm:pt modelId="{C8155AC4-C813-4CA3-B463-1983352FB24A}" type="pres">
      <dgm:prSet presAssocID="{20163156-F726-401D-B438-7C1574B469FC}" presName="sibTrans" presStyleCnt="0"/>
      <dgm:spPr/>
    </dgm:pt>
    <dgm:pt modelId="{313A6F4C-C6DE-49C2-ABA8-2F983D87AED0}" type="pres">
      <dgm:prSet presAssocID="{DA9A3294-4850-4B1D-99D5-E0A530262EC7}" presName="compNode" presStyleCnt="0"/>
      <dgm:spPr/>
    </dgm:pt>
    <dgm:pt modelId="{41B7D6A0-5A90-48C9-A60D-9A1E4A51314B}" type="pres">
      <dgm:prSet presAssocID="{DA9A3294-4850-4B1D-99D5-E0A530262EC7}" presName="bgRect" presStyleLbl="bgShp" presStyleIdx="2" presStyleCnt="6"/>
      <dgm:spPr/>
    </dgm:pt>
    <dgm:pt modelId="{2229CFAC-76BA-44B0-B6FE-780C8A5A7778}" type="pres">
      <dgm:prSet presAssocID="{DA9A3294-4850-4B1D-99D5-E0A530262EC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1E2CAF41-1331-46F8-915C-A787A639AFFE}" type="pres">
      <dgm:prSet presAssocID="{DA9A3294-4850-4B1D-99D5-E0A530262EC7}" presName="spaceRect" presStyleCnt="0"/>
      <dgm:spPr/>
    </dgm:pt>
    <dgm:pt modelId="{30FCCB83-23F4-4B48-96D7-9450DD4AA90A}" type="pres">
      <dgm:prSet presAssocID="{DA9A3294-4850-4B1D-99D5-E0A530262EC7}" presName="parTx" presStyleLbl="revTx" presStyleIdx="2" presStyleCnt="6">
        <dgm:presLayoutVars>
          <dgm:chMax val="0"/>
          <dgm:chPref val="0"/>
        </dgm:presLayoutVars>
      </dgm:prSet>
      <dgm:spPr/>
    </dgm:pt>
    <dgm:pt modelId="{8D45183F-62F6-4D34-989D-BC94615AA758}" type="pres">
      <dgm:prSet presAssocID="{3137556B-A10F-4408-9AA2-A15C27766D83}" presName="sibTrans" presStyleCnt="0"/>
      <dgm:spPr/>
    </dgm:pt>
    <dgm:pt modelId="{67A74ED6-FFAF-4B1D-ABBE-D19B77B485ED}" type="pres">
      <dgm:prSet presAssocID="{D1F1C3A0-AAC4-4B5C-8ECE-10FA3F7A38A9}" presName="compNode" presStyleCnt="0"/>
      <dgm:spPr/>
    </dgm:pt>
    <dgm:pt modelId="{0AA28F8A-E720-4576-890A-3E22A4F0FBE2}" type="pres">
      <dgm:prSet presAssocID="{D1F1C3A0-AAC4-4B5C-8ECE-10FA3F7A38A9}" presName="bgRect" presStyleLbl="bgShp" presStyleIdx="3" presStyleCnt="6"/>
      <dgm:spPr/>
    </dgm:pt>
    <dgm:pt modelId="{A20333CB-D9D0-41CB-BDC7-751757604843}" type="pres">
      <dgm:prSet presAssocID="{D1F1C3A0-AAC4-4B5C-8ECE-10FA3F7A38A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2E1C0840-1402-416C-8F8E-E04B7407F1C5}" type="pres">
      <dgm:prSet presAssocID="{D1F1C3A0-AAC4-4B5C-8ECE-10FA3F7A38A9}" presName="spaceRect" presStyleCnt="0"/>
      <dgm:spPr/>
    </dgm:pt>
    <dgm:pt modelId="{3215F9BA-C055-43A0-A2BF-B420137C79A4}" type="pres">
      <dgm:prSet presAssocID="{D1F1C3A0-AAC4-4B5C-8ECE-10FA3F7A38A9}" presName="parTx" presStyleLbl="revTx" presStyleIdx="3" presStyleCnt="6">
        <dgm:presLayoutVars>
          <dgm:chMax val="0"/>
          <dgm:chPref val="0"/>
        </dgm:presLayoutVars>
      </dgm:prSet>
      <dgm:spPr/>
    </dgm:pt>
    <dgm:pt modelId="{ED936C80-332E-4AE5-8103-9D5A08C0B12E}" type="pres">
      <dgm:prSet presAssocID="{6AC4EF8A-A0E3-4872-B7CE-1FD8C20802CF}" presName="sibTrans" presStyleCnt="0"/>
      <dgm:spPr/>
    </dgm:pt>
    <dgm:pt modelId="{658B2FC2-B3E5-48E0-A387-F1FDAA0E58B3}" type="pres">
      <dgm:prSet presAssocID="{51655174-F028-4805-874D-3F2FE60E96BB}" presName="compNode" presStyleCnt="0"/>
      <dgm:spPr/>
    </dgm:pt>
    <dgm:pt modelId="{C62DF15F-79C1-4A42-BCDE-77D41DBBD6E9}" type="pres">
      <dgm:prSet presAssocID="{51655174-F028-4805-874D-3F2FE60E96BB}" presName="bgRect" presStyleLbl="bgShp" presStyleIdx="4" presStyleCnt="6"/>
      <dgm:spPr/>
    </dgm:pt>
    <dgm:pt modelId="{FCA5252B-2E98-4A0F-806E-AB57E20A6549}" type="pres">
      <dgm:prSet presAssocID="{51655174-F028-4805-874D-3F2FE60E96B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D02CCD0E-006D-4CFF-B2DA-C539959E5664}" type="pres">
      <dgm:prSet presAssocID="{51655174-F028-4805-874D-3F2FE60E96BB}" presName="spaceRect" presStyleCnt="0"/>
      <dgm:spPr/>
    </dgm:pt>
    <dgm:pt modelId="{9999931D-DECE-454C-8FA8-4EEBD655C24F}" type="pres">
      <dgm:prSet presAssocID="{51655174-F028-4805-874D-3F2FE60E96BB}" presName="parTx" presStyleLbl="revTx" presStyleIdx="4" presStyleCnt="6">
        <dgm:presLayoutVars>
          <dgm:chMax val="0"/>
          <dgm:chPref val="0"/>
        </dgm:presLayoutVars>
      </dgm:prSet>
      <dgm:spPr/>
    </dgm:pt>
    <dgm:pt modelId="{8F61643C-B774-49F6-9D10-F379A43FA0CA}" type="pres">
      <dgm:prSet presAssocID="{39ADDFE5-14EC-4428-9671-12BD08ED4246}" presName="sibTrans" presStyleCnt="0"/>
      <dgm:spPr/>
    </dgm:pt>
    <dgm:pt modelId="{98BBCC1B-C731-4756-9C50-0878EF5DCE41}" type="pres">
      <dgm:prSet presAssocID="{2E31BFEE-590F-4C4A-953F-A1CBD4E807B8}" presName="compNode" presStyleCnt="0"/>
      <dgm:spPr/>
    </dgm:pt>
    <dgm:pt modelId="{B8937E39-3A81-4A2A-868D-398B00F41AAF}" type="pres">
      <dgm:prSet presAssocID="{2E31BFEE-590F-4C4A-953F-A1CBD4E807B8}" presName="bgRect" presStyleLbl="bgShp" presStyleIdx="5" presStyleCnt="6"/>
      <dgm:spPr/>
    </dgm:pt>
    <dgm:pt modelId="{E3DBFCF2-C8E2-436E-9AC8-E7E7D9CB5D1B}" type="pres">
      <dgm:prSet presAssocID="{2E31BFEE-590F-4C4A-953F-A1CBD4E807B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onitor"/>
        </a:ext>
      </dgm:extLst>
    </dgm:pt>
    <dgm:pt modelId="{07BDCFB5-D245-413A-AFDB-C8A99A407B7C}" type="pres">
      <dgm:prSet presAssocID="{2E31BFEE-590F-4C4A-953F-A1CBD4E807B8}" presName="spaceRect" presStyleCnt="0"/>
      <dgm:spPr/>
    </dgm:pt>
    <dgm:pt modelId="{83D0B341-C8F1-4E54-8EBC-B387505C9602}" type="pres">
      <dgm:prSet presAssocID="{2E31BFEE-590F-4C4A-953F-A1CBD4E807B8}" presName="parTx" presStyleLbl="revTx" presStyleIdx="5" presStyleCnt="6">
        <dgm:presLayoutVars>
          <dgm:chMax val="0"/>
          <dgm:chPref val="0"/>
        </dgm:presLayoutVars>
      </dgm:prSet>
      <dgm:spPr/>
    </dgm:pt>
  </dgm:ptLst>
  <dgm:cxnLst>
    <dgm:cxn modelId="{D638040E-FE67-489F-8244-DB1E1D6A0CCE}" type="presOf" srcId="{2E31BFEE-590F-4C4A-953F-A1CBD4E807B8}" destId="{83D0B341-C8F1-4E54-8EBC-B387505C9602}" srcOrd="0" destOrd="0" presId="urn:microsoft.com/office/officeart/2018/2/layout/IconVerticalSolidList"/>
    <dgm:cxn modelId="{C956731D-A6D9-471E-92F4-3C8B74A8EC4A}" srcId="{3E8016A4-D82E-4122-BBE5-8D9A51C02675}" destId="{51655174-F028-4805-874D-3F2FE60E96BB}" srcOrd="4" destOrd="0" parTransId="{36A87682-B793-4DFE-A025-A6892714003A}" sibTransId="{39ADDFE5-14EC-4428-9671-12BD08ED4246}"/>
    <dgm:cxn modelId="{2BADB133-FE3B-4AC5-95A7-5333D68ED1A0}" type="presOf" srcId="{0C4B1762-10D3-49A1-9B11-689256F69B18}" destId="{40FC15FD-1A22-431C-99F8-07C67F18878C}" srcOrd="0" destOrd="0" presId="urn:microsoft.com/office/officeart/2018/2/layout/IconVerticalSolidList"/>
    <dgm:cxn modelId="{FC80AB43-1CE9-4348-8C0F-88E03F93DBAE}" type="presOf" srcId="{DA9A3294-4850-4B1D-99D5-E0A530262EC7}" destId="{30FCCB83-23F4-4B48-96D7-9450DD4AA90A}" srcOrd="0" destOrd="0" presId="urn:microsoft.com/office/officeart/2018/2/layout/IconVerticalSolidList"/>
    <dgm:cxn modelId="{35484E6D-8DDD-4EB0-82E3-E83230FF6B62}" srcId="{3E8016A4-D82E-4122-BBE5-8D9A51C02675}" destId="{0C4B1762-10D3-49A1-9B11-689256F69B18}" srcOrd="1" destOrd="0" parTransId="{53498711-FA6A-4C38-ABF5-B7D384114195}" sibTransId="{20163156-F726-401D-B438-7C1574B469FC}"/>
    <dgm:cxn modelId="{0F6E4C51-1232-4FD0-91F2-C850879E3BF0}" srcId="{3E8016A4-D82E-4122-BBE5-8D9A51C02675}" destId="{DA9A3294-4850-4B1D-99D5-E0A530262EC7}" srcOrd="2" destOrd="0" parTransId="{45351C2F-3196-43D2-BDB0-3FF0593E8017}" sibTransId="{3137556B-A10F-4408-9AA2-A15C27766D83}"/>
    <dgm:cxn modelId="{EF64AA51-0779-45FF-9D1D-DD9945CD5855}" type="presOf" srcId="{3E8016A4-D82E-4122-BBE5-8D9A51C02675}" destId="{F7FCA7D8-E65B-44E0-887B-0BFE46FDAAA5}" srcOrd="0" destOrd="0" presId="urn:microsoft.com/office/officeart/2018/2/layout/IconVerticalSolidList"/>
    <dgm:cxn modelId="{53223DA0-C26C-406F-B916-422C043DBDBF}" srcId="{3E8016A4-D82E-4122-BBE5-8D9A51C02675}" destId="{2E31BFEE-590F-4C4A-953F-A1CBD4E807B8}" srcOrd="5" destOrd="0" parTransId="{BB28615E-A2C7-41CC-9635-04D657E04B62}" sibTransId="{313072C4-CD1B-4B30-BF26-26986773000A}"/>
    <dgm:cxn modelId="{8A6B35A2-5857-4E94-BCA4-6B12917932BA}" type="presOf" srcId="{D1F1C3A0-AAC4-4B5C-8ECE-10FA3F7A38A9}" destId="{3215F9BA-C055-43A0-A2BF-B420137C79A4}" srcOrd="0" destOrd="0" presId="urn:microsoft.com/office/officeart/2018/2/layout/IconVerticalSolidList"/>
    <dgm:cxn modelId="{675118B5-044E-48ED-86B2-67FBAF53B36C}" type="presOf" srcId="{51655174-F028-4805-874D-3F2FE60E96BB}" destId="{9999931D-DECE-454C-8FA8-4EEBD655C24F}" srcOrd="0" destOrd="0" presId="urn:microsoft.com/office/officeart/2018/2/layout/IconVerticalSolidList"/>
    <dgm:cxn modelId="{B12CE0C4-510C-49AE-812B-B705D861D340}" srcId="{3E8016A4-D82E-4122-BBE5-8D9A51C02675}" destId="{CA3C295A-E4FF-44CC-8808-ABED4EB1595E}" srcOrd="0" destOrd="0" parTransId="{240CFEF2-086D-4B6D-9159-44EF01C631B3}" sibTransId="{D84FEFD6-83CA-44F5-A289-82570604A7C4}"/>
    <dgm:cxn modelId="{55A6D7D3-F097-440A-82FB-84DA3025CBCF}" srcId="{3E8016A4-D82E-4122-BBE5-8D9A51C02675}" destId="{D1F1C3A0-AAC4-4B5C-8ECE-10FA3F7A38A9}" srcOrd="3" destOrd="0" parTransId="{CA1A16D8-C949-4EE3-8B49-9A79290DBF30}" sibTransId="{6AC4EF8A-A0E3-4872-B7CE-1FD8C20802CF}"/>
    <dgm:cxn modelId="{7FDEB0F5-A40C-4BE9-8DBE-5B247B524FE5}" type="presOf" srcId="{CA3C295A-E4FF-44CC-8808-ABED4EB1595E}" destId="{E01CA963-911F-4455-9FAD-F9E54D44E274}" srcOrd="0" destOrd="0" presId="urn:microsoft.com/office/officeart/2018/2/layout/IconVerticalSolidList"/>
    <dgm:cxn modelId="{71C0291A-60F8-4917-9609-94BA17D3264B}" type="presParOf" srcId="{F7FCA7D8-E65B-44E0-887B-0BFE46FDAAA5}" destId="{3334156E-2EE4-4DA2-8057-9965FF1AF99F}" srcOrd="0" destOrd="0" presId="urn:microsoft.com/office/officeart/2018/2/layout/IconVerticalSolidList"/>
    <dgm:cxn modelId="{15FEF174-D683-4456-940D-D0955A98CE6C}" type="presParOf" srcId="{3334156E-2EE4-4DA2-8057-9965FF1AF99F}" destId="{6531A30C-ACB9-4C2F-9010-715E598BC611}" srcOrd="0" destOrd="0" presId="urn:microsoft.com/office/officeart/2018/2/layout/IconVerticalSolidList"/>
    <dgm:cxn modelId="{41B7E013-73D2-4021-8E77-6E6BF1F58675}" type="presParOf" srcId="{3334156E-2EE4-4DA2-8057-9965FF1AF99F}" destId="{B131E628-0FCB-4F30-8C1E-1E26E5A303DB}" srcOrd="1" destOrd="0" presId="urn:microsoft.com/office/officeart/2018/2/layout/IconVerticalSolidList"/>
    <dgm:cxn modelId="{D15CEE4E-A66D-43AA-99AA-2F7EA861E03F}" type="presParOf" srcId="{3334156E-2EE4-4DA2-8057-9965FF1AF99F}" destId="{5AF63910-56B2-4EE1-96C2-C5F183EA639E}" srcOrd="2" destOrd="0" presId="urn:microsoft.com/office/officeart/2018/2/layout/IconVerticalSolidList"/>
    <dgm:cxn modelId="{7D0CDA58-FFA2-431A-9BC8-E62D184C9B1D}" type="presParOf" srcId="{3334156E-2EE4-4DA2-8057-9965FF1AF99F}" destId="{E01CA963-911F-4455-9FAD-F9E54D44E274}" srcOrd="3" destOrd="0" presId="urn:microsoft.com/office/officeart/2018/2/layout/IconVerticalSolidList"/>
    <dgm:cxn modelId="{DBD0D5D1-D108-47C8-99EA-A302F2C9F89B}" type="presParOf" srcId="{F7FCA7D8-E65B-44E0-887B-0BFE46FDAAA5}" destId="{5510E88A-D9D7-4897-82D3-A9862A2A8CDB}" srcOrd="1" destOrd="0" presId="urn:microsoft.com/office/officeart/2018/2/layout/IconVerticalSolidList"/>
    <dgm:cxn modelId="{E14BA05D-0D64-4445-87F4-C492D058FFAC}" type="presParOf" srcId="{F7FCA7D8-E65B-44E0-887B-0BFE46FDAAA5}" destId="{CC757F27-D085-4D70-A13A-52E7FBC73F8D}" srcOrd="2" destOrd="0" presId="urn:microsoft.com/office/officeart/2018/2/layout/IconVerticalSolidList"/>
    <dgm:cxn modelId="{1B4EAA7B-7097-4E89-B831-B8DA01D583B3}" type="presParOf" srcId="{CC757F27-D085-4D70-A13A-52E7FBC73F8D}" destId="{9FBDF349-5EC8-4BEA-AFE1-726452BAC09D}" srcOrd="0" destOrd="0" presId="urn:microsoft.com/office/officeart/2018/2/layout/IconVerticalSolidList"/>
    <dgm:cxn modelId="{EB5E30C4-154B-4805-BBA7-F64C5F4B7D1A}" type="presParOf" srcId="{CC757F27-D085-4D70-A13A-52E7FBC73F8D}" destId="{FCA1250E-AF7F-44E8-B1E8-6A31BCFC849A}" srcOrd="1" destOrd="0" presId="urn:microsoft.com/office/officeart/2018/2/layout/IconVerticalSolidList"/>
    <dgm:cxn modelId="{F80E4D20-2330-40F8-AC96-8F09DE2F9D21}" type="presParOf" srcId="{CC757F27-D085-4D70-A13A-52E7FBC73F8D}" destId="{AC458AF7-F85F-44C3-AEF4-D23EA832AEEA}" srcOrd="2" destOrd="0" presId="urn:microsoft.com/office/officeart/2018/2/layout/IconVerticalSolidList"/>
    <dgm:cxn modelId="{57343091-E70D-4E0F-A51A-8ED0FC099E8E}" type="presParOf" srcId="{CC757F27-D085-4D70-A13A-52E7FBC73F8D}" destId="{40FC15FD-1A22-431C-99F8-07C67F18878C}" srcOrd="3" destOrd="0" presId="urn:microsoft.com/office/officeart/2018/2/layout/IconVerticalSolidList"/>
    <dgm:cxn modelId="{642B047A-60CD-451D-B6AD-D0880E0455E7}" type="presParOf" srcId="{F7FCA7D8-E65B-44E0-887B-0BFE46FDAAA5}" destId="{C8155AC4-C813-4CA3-B463-1983352FB24A}" srcOrd="3" destOrd="0" presId="urn:microsoft.com/office/officeart/2018/2/layout/IconVerticalSolidList"/>
    <dgm:cxn modelId="{5989D116-E3F5-45B6-A42C-9C97E601BADB}" type="presParOf" srcId="{F7FCA7D8-E65B-44E0-887B-0BFE46FDAAA5}" destId="{313A6F4C-C6DE-49C2-ABA8-2F983D87AED0}" srcOrd="4" destOrd="0" presId="urn:microsoft.com/office/officeart/2018/2/layout/IconVerticalSolidList"/>
    <dgm:cxn modelId="{15A2C897-FBAE-46B5-B775-235E89E952C9}" type="presParOf" srcId="{313A6F4C-C6DE-49C2-ABA8-2F983D87AED0}" destId="{41B7D6A0-5A90-48C9-A60D-9A1E4A51314B}" srcOrd="0" destOrd="0" presId="urn:microsoft.com/office/officeart/2018/2/layout/IconVerticalSolidList"/>
    <dgm:cxn modelId="{828AE79B-835A-41C7-A5A0-31A924E6C8E6}" type="presParOf" srcId="{313A6F4C-C6DE-49C2-ABA8-2F983D87AED0}" destId="{2229CFAC-76BA-44B0-B6FE-780C8A5A7778}" srcOrd="1" destOrd="0" presId="urn:microsoft.com/office/officeart/2018/2/layout/IconVerticalSolidList"/>
    <dgm:cxn modelId="{20C7C4AE-F80F-404E-BB8B-46CB8B87014C}" type="presParOf" srcId="{313A6F4C-C6DE-49C2-ABA8-2F983D87AED0}" destId="{1E2CAF41-1331-46F8-915C-A787A639AFFE}" srcOrd="2" destOrd="0" presId="urn:microsoft.com/office/officeart/2018/2/layout/IconVerticalSolidList"/>
    <dgm:cxn modelId="{52BD7FAB-D93E-4FEA-BD69-3E7C96073ABB}" type="presParOf" srcId="{313A6F4C-C6DE-49C2-ABA8-2F983D87AED0}" destId="{30FCCB83-23F4-4B48-96D7-9450DD4AA90A}" srcOrd="3" destOrd="0" presId="urn:microsoft.com/office/officeart/2018/2/layout/IconVerticalSolidList"/>
    <dgm:cxn modelId="{BC49313B-895A-49D7-B198-5967707492C2}" type="presParOf" srcId="{F7FCA7D8-E65B-44E0-887B-0BFE46FDAAA5}" destId="{8D45183F-62F6-4D34-989D-BC94615AA758}" srcOrd="5" destOrd="0" presId="urn:microsoft.com/office/officeart/2018/2/layout/IconVerticalSolidList"/>
    <dgm:cxn modelId="{028F8A51-B7A9-431B-BB94-B39FABE41690}" type="presParOf" srcId="{F7FCA7D8-E65B-44E0-887B-0BFE46FDAAA5}" destId="{67A74ED6-FFAF-4B1D-ABBE-D19B77B485ED}" srcOrd="6" destOrd="0" presId="urn:microsoft.com/office/officeart/2018/2/layout/IconVerticalSolidList"/>
    <dgm:cxn modelId="{6983FDFB-3115-43B0-94FF-9B404A990E07}" type="presParOf" srcId="{67A74ED6-FFAF-4B1D-ABBE-D19B77B485ED}" destId="{0AA28F8A-E720-4576-890A-3E22A4F0FBE2}" srcOrd="0" destOrd="0" presId="urn:microsoft.com/office/officeart/2018/2/layout/IconVerticalSolidList"/>
    <dgm:cxn modelId="{C56AD2FE-8C93-44F1-B2D9-26CBB8954DFF}" type="presParOf" srcId="{67A74ED6-FFAF-4B1D-ABBE-D19B77B485ED}" destId="{A20333CB-D9D0-41CB-BDC7-751757604843}" srcOrd="1" destOrd="0" presId="urn:microsoft.com/office/officeart/2018/2/layout/IconVerticalSolidList"/>
    <dgm:cxn modelId="{7FC6A8F8-0EF0-48A3-BE90-02E745DC5732}" type="presParOf" srcId="{67A74ED6-FFAF-4B1D-ABBE-D19B77B485ED}" destId="{2E1C0840-1402-416C-8F8E-E04B7407F1C5}" srcOrd="2" destOrd="0" presId="urn:microsoft.com/office/officeart/2018/2/layout/IconVerticalSolidList"/>
    <dgm:cxn modelId="{9E0B9A3F-731E-4197-89B7-25B952A2430C}" type="presParOf" srcId="{67A74ED6-FFAF-4B1D-ABBE-D19B77B485ED}" destId="{3215F9BA-C055-43A0-A2BF-B420137C79A4}" srcOrd="3" destOrd="0" presId="urn:microsoft.com/office/officeart/2018/2/layout/IconVerticalSolidList"/>
    <dgm:cxn modelId="{E19D2DCE-FC7E-42EC-8211-E88B4DFA96EE}" type="presParOf" srcId="{F7FCA7D8-E65B-44E0-887B-0BFE46FDAAA5}" destId="{ED936C80-332E-4AE5-8103-9D5A08C0B12E}" srcOrd="7" destOrd="0" presId="urn:microsoft.com/office/officeart/2018/2/layout/IconVerticalSolidList"/>
    <dgm:cxn modelId="{E0D098D6-9EDE-439A-B89E-7E2451E06A7D}" type="presParOf" srcId="{F7FCA7D8-E65B-44E0-887B-0BFE46FDAAA5}" destId="{658B2FC2-B3E5-48E0-A387-F1FDAA0E58B3}" srcOrd="8" destOrd="0" presId="urn:microsoft.com/office/officeart/2018/2/layout/IconVerticalSolidList"/>
    <dgm:cxn modelId="{212E1783-30BE-4CB1-91CF-319B7C66296E}" type="presParOf" srcId="{658B2FC2-B3E5-48E0-A387-F1FDAA0E58B3}" destId="{C62DF15F-79C1-4A42-BCDE-77D41DBBD6E9}" srcOrd="0" destOrd="0" presId="urn:microsoft.com/office/officeart/2018/2/layout/IconVerticalSolidList"/>
    <dgm:cxn modelId="{8E445F87-EE1D-4704-9F51-E582EAD777E7}" type="presParOf" srcId="{658B2FC2-B3E5-48E0-A387-F1FDAA0E58B3}" destId="{FCA5252B-2E98-4A0F-806E-AB57E20A6549}" srcOrd="1" destOrd="0" presId="urn:microsoft.com/office/officeart/2018/2/layout/IconVerticalSolidList"/>
    <dgm:cxn modelId="{52537207-29A9-4B74-86D5-6744E064A2D9}" type="presParOf" srcId="{658B2FC2-B3E5-48E0-A387-F1FDAA0E58B3}" destId="{D02CCD0E-006D-4CFF-B2DA-C539959E5664}" srcOrd="2" destOrd="0" presId="urn:microsoft.com/office/officeart/2018/2/layout/IconVerticalSolidList"/>
    <dgm:cxn modelId="{EF83B4F3-89F6-4F26-82E8-6ADAD8CBDD27}" type="presParOf" srcId="{658B2FC2-B3E5-48E0-A387-F1FDAA0E58B3}" destId="{9999931D-DECE-454C-8FA8-4EEBD655C24F}" srcOrd="3" destOrd="0" presId="urn:microsoft.com/office/officeart/2018/2/layout/IconVerticalSolidList"/>
    <dgm:cxn modelId="{DAC91F62-D5BC-42A6-9E96-32CE1740E960}" type="presParOf" srcId="{F7FCA7D8-E65B-44E0-887B-0BFE46FDAAA5}" destId="{8F61643C-B774-49F6-9D10-F379A43FA0CA}" srcOrd="9" destOrd="0" presId="urn:microsoft.com/office/officeart/2018/2/layout/IconVerticalSolidList"/>
    <dgm:cxn modelId="{49F0D6CA-DB49-4FF8-9312-AE2FA316B401}" type="presParOf" srcId="{F7FCA7D8-E65B-44E0-887B-0BFE46FDAAA5}" destId="{98BBCC1B-C731-4756-9C50-0878EF5DCE41}" srcOrd="10" destOrd="0" presId="urn:microsoft.com/office/officeart/2018/2/layout/IconVerticalSolidList"/>
    <dgm:cxn modelId="{9832CFA1-7404-47E1-8DC4-67A032082FE2}" type="presParOf" srcId="{98BBCC1B-C731-4756-9C50-0878EF5DCE41}" destId="{B8937E39-3A81-4A2A-868D-398B00F41AAF}" srcOrd="0" destOrd="0" presId="urn:microsoft.com/office/officeart/2018/2/layout/IconVerticalSolidList"/>
    <dgm:cxn modelId="{9D6D69A4-677D-4D88-8FCB-868C4B8BBD8E}" type="presParOf" srcId="{98BBCC1B-C731-4756-9C50-0878EF5DCE41}" destId="{E3DBFCF2-C8E2-436E-9AC8-E7E7D9CB5D1B}" srcOrd="1" destOrd="0" presId="urn:microsoft.com/office/officeart/2018/2/layout/IconVerticalSolidList"/>
    <dgm:cxn modelId="{EC697187-CDB0-45A2-A274-024CC8A3B1CE}" type="presParOf" srcId="{98BBCC1B-C731-4756-9C50-0878EF5DCE41}" destId="{07BDCFB5-D245-413A-AFDB-C8A99A407B7C}" srcOrd="2" destOrd="0" presId="urn:microsoft.com/office/officeart/2018/2/layout/IconVerticalSolidList"/>
    <dgm:cxn modelId="{CCD60A41-9995-451C-A894-F783D1358A4D}" type="presParOf" srcId="{98BBCC1B-C731-4756-9C50-0878EF5DCE41}" destId="{83D0B341-C8F1-4E54-8EBC-B387505C960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68D921-468B-43AE-BF2D-AD22F0B49D3E}" type="doc">
      <dgm:prSet loTypeId="urn:microsoft.com/office/officeart/2016/7/layout/BasicLinearProcessNumbered" loCatId="process" qsTypeId="urn:microsoft.com/office/officeart/2005/8/quickstyle/simple4" qsCatId="simple" csTypeId="urn:microsoft.com/office/officeart/2005/8/colors/colorful5" csCatId="colorful"/>
      <dgm:spPr/>
      <dgm:t>
        <a:bodyPr/>
        <a:lstStyle/>
        <a:p>
          <a:endParaRPr lang="en-US"/>
        </a:p>
      </dgm:t>
    </dgm:pt>
    <dgm:pt modelId="{0750BA19-AF00-4ABB-BAD9-1EB7E4712396}">
      <dgm:prSet/>
      <dgm:spPr/>
      <dgm:t>
        <a:bodyPr/>
        <a:lstStyle/>
        <a:p>
          <a:r>
            <a:rPr lang="en-US"/>
            <a:t>1. </a:t>
          </a:r>
          <a:r>
            <a:rPr lang="en-US" b="1"/>
            <a:t>Data Collection:   </a:t>
          </a:r>
          <a:r>
            <a:rPr lang="en-US"/>
            <a:t>- Collect a diverse dataset of skin images representing various skin diseases and healthy skin. This dataset will be used to train and test the machine learning model.</a:t>
          </a:r>
        </a:p>
      </dgm:t>
    </dgm:pt>
    <dgm:pt modelId="{49BAD4EF-9785-4E47-91DF-19ABE1088DF7}" type="parTrans" cxnId="{0F5AC562-3786-4E2B-A7A9-B09817A87E75}">
      <dgm:prSet/>
      <dgm:spPr/>
      <dgm:t>
        <a:bodyPr/>
        <a:lstStyle/>
        <a:p>
          <a:endParaRPr lang="en-US"/>
        </a:p>
      </dgm:t>
    </dgm:pt>
    <dgm:pt modelId="{FD0CBD21-3DBE-4C66-BC7E-6D65523EC2B4}" type="sibTrans" cxnId="{0F5AC562-3786-4E2B-A7A9-B09817A87E75}">
      <dgm:prSet phldrT="1" phldr="0"/>
      <dgm:spPr/>
      <dgm:t>
        <a:bodyPr/>
        <a:lstStyle/>
        <a:p>
          <a:r>
            <a:rPr lang="en-US"/>
            <a:t>1</a:t>
          </a:r>
        </a:p>
      </dgm:t>
    </dgm:pt>
    <dgm:pt modelId="{15676D8F-2AFF-4E05-986F-4CB49E0972AE}">
      <dgm:prSet/>
      <dgm:spPr/>
      <dgm:t>
        <a:bodyPr/>
        <a:lstStyle/>
        <a:p>
          <a:r>
            <a:rPr lang="en-US"/>
            <a:t>2. </a:t>
          </a:r>
          <a:r>
            <a:rPr lang="en-US" b="1"/>
            <a:t>Preprocessing:   </a:t>
          </a:r>
          <a:r>
            <a:rPr lang="en-US"/>
            <a:t>- Clean and preprocess the images, including resizing, normalization, and augmentation to improve model generalization. This step ensures that the images are in a suitable format for training the model.</a:t>
          </a:r>
        </a:p>
      </dgm:t>
    </dgm:pt>
    <dgm:pt modelId="{A61636C1-C554-495A-A237-D8BC365AE17E}" type="parTrans" cxnId="{2E592748-B4E6-4DC8-B4FE-1EBB56F306EB}">
      <dgm:prSet/>
      <dgm:spPr/>
      <dgm:t>
        <a:bodyPr/>
        <a:lstStyle/>
        <a:p>
          <a:endParaRPr lang="en-US"/>
        </a:p>
      </dgm:t>
    </dgm:pt>
    <dgm:pt modelId="{B393B92D-A259-470A-9881-9C878E9F30D5}" type="sibTrans" cxnId="{2E592748-B4E6-4DC8-B4FE-1EBB56F306EB}">
      <dgm:prSet phldrT="2" phldr="0"/>
      <dgm:spPr/>
      <dgm:t>
        <a:bodyPr/>
        <a:lstStyle/>
        <a:p>
          <a:r>
            <a:rPr lang="en-US"/>
            <a:t>2</a:t>
          </a:r>
        </a:p>
      </dgm:t>
    </dgm:pt>
    <dgm:pt modelId="{91014790-C313-4E56-A348-C5180781D55E}">
      <dgm:prSet/>
      <dgm:spPr/>
      <dgm:t>
        <a:bodyPr/>
        <a:lstStyle/>
        <a:p>
          <a:r>
            <a:rPr lang="en-US"/>
            <a:t>3. </a:t>
          </a:r>
          <a:r>
            <a:rPr lang="en-US" b="1"/>
            <a:t>Feature Extraction:   </a:t>
          </a:r>
          <a:r>
            <a:rPr lang="en-US"/>
            <a:t>- Use a pre-trained Convolutional Neural Network (CNN) model, such as InceptionV3, to extract meaningful features from the images. CNNs are adept at learning spatial hierarchies and can capture relevant patterns in the images.</a:t>
          </a:r>
        </a:p>
      </dgm:t>
    </dgm:pt>
    <dgm:pt modelId="{2117C8A5-E810-45BA-B9D0-15C828A0708F}" type="parTrans" cxnId="{E71FFBEE-B0C4-4709-9138-064F93E8E493}">
      <dgm:prSet/>
      <dgm:spPr/>
      <dgm:t>
        <a:bodyPr/>
        <a:lstStyle/>
        <a:p>
          <a:endParaRPr lang="en-US"/>
        </a:p>
      </dgm:t>
    </dgm:pt>
    <dgm:pt modelId="{8A0F6660-2FE9-446D-B1D0-417A7C71115D}" type="sibTrans" cxnId="{E71FFBEE-B0C4-4709-9138-064F93E8E493}">
      <dgm:prSet phldrT="3" phldr="0"/>
      <dgm:spPr/>
      <dgm:t>
        <a:bodyPr/>
        <a:lstStyle/>
        <a:p>
          <a:r>
            <a:rPr lang="en-US"/>
            <a:t>3</a:t>
          </a:r>
        </a:p>
      </dgm:t>
    </dgm:pt>
    <dgm:pt modelId="{87AC3AFB-B0BB-42C6-925F-1AF097CA1AB6}" type="pres">
      <dgm:prSet presAssocID="{4B68D921-468B-43AE-BF2D-AD22F0B49D3E}" presName="Name0" presStyleCnt="0">
        <dgm:presLayoutVars>
          <dgm:animLvl val="lvl"/>
          <dgm:resizeHandles val="exact"/>
        </dgm:presLayoutVars>
      </dgm:prSet>
      <dgm:spPr/>
    </dgm:pt>
    <dgm:pt modelId="{3E0F745A-1C7D-45DE-AB61-B4DADEF94E28}" type="pres">
      <dgm:prSet presAssocID="{0750BA19-AF00-4ABB-BAD9-1EB7E4712396}" presName="compositeNode" presStyleCnt="0">
        <dgm:presLayoutVars>
          <dgm:bulletEnabled val="1"/>
        </dgm:presLayoutVars>
      </dgm:prSet>
      <dgm:spPr/>
    </dgm:pt>
    <dgm:pt modelId="{DF32DE4B-9BDA-4651-8BEB-988E429EC416}" type="pres">
      <dgm:prSet presAssocID="{0750BA19-AF00-4ABB-BAD9-1EB7E4712396}" presName="bgRect" presStyleLbl="bgAccFollowNode1" presStyleIdx="0" presStyleCnt="3"/>
      <dgm:spPr/>
    </dgm:pt>
    <dgm:pt modelId="{32C279E9-67C7-4681-9F24-325790475964}" type="pres">
      <dgm:prSet presAssocID="{FD0CBD21-3DBE-4C66-BC7E-6D65523EC2B4}" presName="sibTransNodeCircle" presStyleLbl="alignNode1" presStyleIdx="0" presStyleCnt="6">
        <dgm:presLayoutVars>
          <dgm:chMax val="0"/>
          <dgm:bulletEnabled/>
        </dgm:presLayoutVars>
      </dgm:prSet>
      <dgm:spPr/>
    </dgm:pt>
    <dgm:pt modelId="{CB82161A-DB3A-40D9-9E7F-3976553B04E7}" type="pres">
      <dgm:prSet presAssocID="{0750BA19-AF00-4ABB-BAD9-1EB7E4712396}" presName="bottomLine" presStyleLbl="alignNode1" presStyleIdx="1" presStyleCnt="6">
        <dgm:presLayoutVars/>
      </dgm:prSet>
      <dgm:spPr/>
    </dgm:pt>
    <dgm:pt modelId="{A36B5CD3-D7A7-4B31-B7CB-F019A45E788A}" type="pres">
      <dgm:prSet presAssocID="{0750BA19-AF00-4ABB-BAD9-1EB7E4712396}" presName="nodeText" presStyleLbl="bgAccFollowNode1" presStyleIdx="0" presStyleCnt="3">
        <dgm:presLayoutVars>
          <dgm:bulletEnabled val="1"/>
        </dgm:presLayoutVars>
      </dgm:prSet>
      <dgm:spPr/>
    </dgm:pt>
    <dgm:pt modelId="{F4A9D5E1-B2CD-4420-96BF-02D72A4B08BC}" type="pres">
      <dgm:prSet presAssocID="{FD0CBD21-3DBE-4C66-BC7E-6D65523EC2B4}" presName="sibTrans" presStyleCnt="0"/>
      <dgm:spPr/>
    </dgm:pt>
    <dgm:pt modelId="{5EB68595-11AF-4637-98DE-E463E1E4B920}" type="pres">
      <dgm:prSet presAssocID="{15676D8F-2AFF-4E05-986F-4CB49E0972AE}" presName="compositeNode" presStyleCnt="0">
        <dgm:presLayoutVars>
          <dgm:bulletEnabled val="1"/>
        </dgm:presLayoutVars>
      </dgm:prSet>
      <dgm:spPr/>
    </dgm:pt>
    <dgm:pt modelId="{74E323F3-094B-4DB1-80C2-78A12B5EEDAD}" type="pres">
      <dgm:prSet presAssocID="{15676D8F-2AFF-4E05-986F-4CB49E0972AE}" presName="bgRect" presStyleLbl="bgAccFollowNode1" presStyleIdx="1" presStyleCnt="3"/>
      <dgm:spPr/>
    </dgm:pt>
    <dgm:pt modelId="{1DFE8EE7-F7E7-491A-9DDC-0E554A085123}" type="pres">
      <dgm:prSet presAssocID="{B393B92D-A259-470A-9881-9C878E9F30D5}" presName="sibTransNodeCircle" presStyleLbl="alignNode1" presStyleIdx="2" presStyleCnt="6">
        <dgm:presLayoutVars>
          <dgm:chMax val="0"/>
          <dgm:bulletEnabled/>
        </dgm:presLayoutVars>
      </dgm:prSet>
      <dgm:spPr/>
    </dgm:pt>
    <dgm:pt modelId="{1D32BBF4-3E79-4C61-BA8A-0C60171EB41F}" type="pres">
      <dgm:prSet presAssocID="{15676D8F-2AFF-4E05-986F-4CB49E0972AE}" presName="bottomLine" presStyleLbl="alignNode1" presStyleIdx="3" presStyleCnt="6">
        <dgm:presLayoutVars/>
      </dgm:prSet>
      <dgm:spPr/>
    </dgm:pt>
    <dgm:pt modelId="{063D4F15-BF49-48EF-A042-D9E824FD8E71}" type="pres">
      <dgm:prSet presAssocID="{15676D8F-2AFF-4E05-986F-4CB49E0972AE}" presName="nodeText" presStyleLbl="bgAccFollowNode1" presStyleIdx="1" presStyleCnt="3">
        <dgm:presLayoutVars>
          <dgm:bulletEnabled val="1"/>
        </dgm:presLayoutVars>
      </dgm:prSet>
      <dgm:spPr/>
    </dgm:pt>
    <dgm:pt modelId="{AB5E8563-9098-4853-B012-E3BB80EF5AC4}" type="pres">
      <dgm:prSet presAssocID="{B393B92D-A259-470A-9881-9C878E9F30D5}" presName="sibTrans" presStyleCnt="0"/>
      <dgm:spPr/>
    </dgm:pt>
    <dgm:pt modelId="{377EE1A9-8DB0-4D5E-B43C-F0F5963F6352}" type="pres">
      <dgm:prSet presAssocID="{91014790-C313-4E56-A348-C5180781D55E}" presName="compositeNode" presStyleCnt="0">
        <dgm:presLayoutVars>
          <dgm:bulletEnabled val="1"/>
        </dgm:presLayoutVars>
      </dgm:prSet>
      <dgm:spPr/>
    </dgm:pt>
    <dgm:pt modelId="{2510C3C9-411C-4C47-843E-12F16DDFF14C}" type="pres">
      <dgm:prSet presAssocID="{91014790-C313-4E56-A348-C5180781D55E}" presName="bgRect" presStyleLbl="bgAccFollowNode1" presStyleIdx="2" presStyleCnt="3"/>
      <dgm:spPr/>
    </dgm:pt>
    <dgm:pt modelId="{983D64C8-EFA5-45C8-8443-65C6FE70F80B}" type="pres">
      <dgm:prSet presAssocID="{8A0F6660-2FE9-446D-B1D0-417A7C71115D}" presName="sibTransNodeCircle" presStyleLbl="alignNode1" presStyleIdx="4" presStyleCnt="6">
        <dgm:presLayoutVars>
          <dgm:chMax val="0"/>
          <dgm:bulletEnabled/>
        </dgm:presLayoutVars>
      </dgm:prSet>
      <dgm:spPr/>
    </dgm:pt>
    <dgm:pt modelId="{8F4BF1B8-D45F-4509-B843-4ACA13D077C0}" type="pres">
      <dgm:prSet presAssocID="{91014790-C313-4E56-A348-C5180781D55E}" presName="bottomLine" presStyleLbl="alignNode1" presStyleIdx="5" presStyleCnt="6">
        <dgm:presLayoutVars/>
      </dgm:prSet>
      <dgm:spPr/>
    </dgm:pt>
    <dgm:pt modelId="{3083EB37-578A-4EC3-9230-21279F451375}" type="pres">
      <dgm:prSet presAssocID="{91014790-C313-4E56-A348-C5180781D55E}" presName="nodeText" presStyleLbl="bgAccFollowNode1" presStyleIdx="2" presStyleCnt="3">
        <dgm:presLayoutVars>
          <dgm:bulletEnabled val="1"/>
        </dgm:presLayoutVars>
      </dgm:prSet>
      <dgm:spPr/>
    </dgm:pt>
  </dgm:ptLst>
  <dgm:cxnLst>
    <dgm:cxn modelId="{C765DF5B-33CA-41DC-B162-18094E78460D}" type="presOf" srcId="{91014790-C313-4E56-A348-C5180781D55E}" destId="{2510C3C9-411C-4C47-843E-12F16DDFF14C}" srcOrd="0" destOrd="0" presId="urn:microsoft.com/office/officeart/2016/7/layout/BasicLinearProcessNumbered"/>
    <dgm:cxn modelId="{BAE7AE41-4F92-433D-917D-8B1D24F29C5E}" type="presOf" srcId="{FD0CBD21-3DBE-4C66-BC7E-6D65523EC2B4}" destId="{32C279E9-67C7-4681-9F24-325790475964}" srcOrd="0" destOrd="0" presId="urn:microsoft.com/office/officeart/2016/7/layout/BasicLinearProcessNumbered"/>
    <dgm:cxn modelId="{0F5AC562-3786-4E2B-A7A9-B09817A87E75}" srcId="{4B68D921-468B-43AE-BF2D-AD22F0B49D3E}" destId="{0750BA19-AF00-4ABB-BAD9-1EB7E4712396}" srcOrd="0" destOrd="0" parTransId="{49BAD4EF-9785-4E47-91DF-19ABE1088DF7}" sibTransId="{FD0CBD21-3DBE-4C66-BC7E-6D65523EC2B4}"/>
    <dgm:cxn modelId="{2E592748-B4E6-4DC8-B4FE-1EBB56F306EB}" srcId="{4B68D921-468B-43AE-BF2D-AD22F0B49D3E}" destId="{15676D8F-2AFF-4E05-986F-4CB49E0972AE}" srcOrd="1" destOrd="0" parTransId="{A61636C1-C554-495A-A237-D8BC365AE17E}" sibTransId="{B393B92D-A259-470A-9881-9C878E9F30D5}"/>
    <dgm:cxn modelId="{98D6548A-2667-437C-9724-AC6E83FA756A}" type="presOf" srcId="{B393B92D-A259-470A-9881-9C878E9F30D5}" destId="{1DFE8EE7-F7E7-491A-9DDC-0E554A085123}" srcOrd="0" destOrd="0" presId="urn:microsoft.com/office/officeart/2016/7/layout/BasicLinearProcessNumbered"/>
    <dgm:cxn modelId="{8CB4CE8A-7EAB-4507-B81E-57171444FCC7}" type="presOf" srcId="{15676D8F-2AFF-4E05-986F-4CB49E0972AE}" destId="{74E323F3-094B-4DB1-80C2-78A12B5EEDAD}" srcOrd="0" destOrd="0" presId="urn:microsoft.com/office/officeart/2016/7/layout/BasicLinearProcessNumbered"/>
    <dgm:cxn modelId="{160E30A3-0F58-4EE5-8503-289957A54BFE}" type="presOf" srcId="{0750BA19-AF00-4ABB-BAD9-1EB7E4712396}" destId="{DF32DE4B-9BDA-4651-8BEB-988E429EC416}" srcOrd="0" destOrd="0" presId="urn:microsoft.com/office/officeart/2016/7/layout/BasicLinearProcessNumbered"/>
    <dgm:cxn modelId="{7F95B8B5-E58C-4BB4-A1FC-83A1421A254C}" type="presOf" srcId="{4B68D921-468B-43AE-BF2D-AD22F0B49D3E}" destId="{87AC3AFB-B0BB-42C6-925F-1AF097CA1AB6}" srcOrd="0" destOrd="0" presId="urn:microsoft.com/office/officeart/2016/7/layout/BasicLinearProcessNumbered"/>
    <dgm:cxn modelId="{A6A129CD-C707-414E-A662-F0F47FB7EAB0}" type="presOf" srcId="{15676D8F-2AFF-4E05-986F-4CB49E0972AE}" destId="{063D4F15-BF49-48EF-A042-D9E824FD8E71}" srcOrd="1" destOrd="0" presId="urn:microsoft.com/office/officeart/2016/7/layout/BasicLinearProcessNumbered"/>
    <dgm:cxn modelId="{2C1E76D9-7623-4203-A0D4-E7AA0667BF6F}" type="presOf" srcId="{91014790-C313-4E56-A348-C5180781D55E}" destId="{3083EB37-578A-4EC3-9230-21279F451375}" srcOrd="1" destOrd="0" presId="urn:microsoft.com/office/officeart/2016/7/layout/BasicLinearProcessNumbered"/>
    <dgm:cxn modelId="{E71FFBEE-B0C4-4709-9138-064F93E8E493}" srcId="{4B68D921-468B-43AE-BF2D-AD22F0B49D3E}" destId="{91014790-C313-4E56-A348-C5180781D55E}" srcOrd="2" destOrd="0" parTransId="{2117C8A5-E810-45BA-B9D0-15C828A0708F}" sibTransId="{8A0F6660-2FE9-446D-B1D0-417A7C71115D}"/>
    <dgm:cxn modelId="{B6859EFB-4120-4F4A-8A2E-5ED3F1814697}" type="presOf" srcId="{0750BA19-AF00-4ABB-BAD9-1EB7E4712396}" destId="{A36B5CD3-D7A7-4B31-B7CB-F019A45E788A}" srcOrd="1" destOrd="0" presId="urn:microsoft.com/office/officeart/2016/7/layout/BasicLinearProcessNumbered"/>
    <dgm:cxn modelId="{B953ACFC-BB14-4449-9D2F-5B9D1204A57F}" type="presOf" srcId="{8A0F6660-2FE9-446D-B1D0-417A7C71115D}" destId="{983D64C8-EFA5-45C8-8443-65C6FE70F80B}" srcOrd="0" destOrd="0" presId="urn:microsoft.com/office/officeart/2016/7/layout/BasicLinearProcessNumbered"/>
    <dgm:cxn modelId="{D009C529-F12B-4AF7-BADA-702B5B4DF2DD}" type="presParOf" srcId="{87AC3AFB-B0BB-42C6-925F-1AF097CA1AB6}" destId="{3E0F745A-1C7D-45DE-AB61-B4DADEF94E28}" srcOrd="0" destOrd="0" presId="urn:microsoft.com/office/officeart/2016/7/layout/BasicLinearProcessNumbered"/>
    <dgm:cxn modelId="{66F90DB1-AEDE-4F56-85B3-ACB13E6F61FA}" type="presParOf" srcId="{3E0F745A-1C7D-45DE-AB61-B4DADEF94E28}" destId="{DF32DE4B-9BDA-4651-8BEB-988E429EC416}" srcOrd="0" destOrd="0" presId="urn:microsoft.com/office/officeart/2016/7/layout/BasicLinearProcessNumbered"/>
    <dgm:cxn modelId="{BC15F1F2-7DE5-464A-8C63-8E696F3D03A6}" type="presParOf" srcId="{3E0F745A-1C7D-45DE-AB61-B4DADEF94E28}" destId="{32C279E9-67C7-4681-9F24-325790475964}" srcOrd="1" destOrd="0" presId="urn:microsoft.com/office/officeart/2016/7/layout/BasicLinearProcessNumbered"/>
    <dgm:cxn modelId="{C9F6985F-D8E0-4DEE-8A1E-FE8D7E99AF37}" type="presParOf" srcId="{3E0F745A-1C7D-45DE-AB61-B4DADEF94E28}" destId="{CB82161A-DB3A-40D9-9E7F-3976553B04E7}" srcOrd="2" destOrd="0" presId="urn:microsoft.com/office/officeart/2016/7/layout/BasicLinearProcessNumbered"/>
    <dgm:cxn modelId="{1767122A-EFF3-40F5-A753-4FDC4A292F68}" type="presParOf" srcId="{3E0F745A-1C7D-45DE-AB61-B4DADEF94E28}" destId="{A36B5CD3-D7A7-4B31-B7CB-F019A45E788A}" srcOrd="3" destOrd="0" presId="urn:microsoft.com/office/officeart/2016/7/layout/BasicLinearProcessNumbered"/>
    <dgm:cxn modelId="{D648E6C8-28E9-4EC3-B264-404428C29C32}" type="presParOf" srcId="{87AC3AFB-B0BB-42C6-925F-1AF097CA1AB6}" destId="{F4A9D5E1-B2CD-4420-96BF-02D72A4B08BC}" srcOrd="1" destOrd="0" presId="urn:microsoft.com/office/officeart/2016/7/layout/BasicLinearProcessNumbered"/>
    <dgm:cxn modelId="{B9FA2D4E-ADC5-4AD2-8746-B9A7A3199926}" type="presParOf" srcId="{87AC3AFB-B0BB-42C6-925F-1AF097CA1AB6}" destId="{5EB68595-11AF-4637-98DE-E463E1E4B920}" srcOrd="2" destOrd="0" presId="urn:microsoft.com/office/officeart/2016/7/layout/BasicLinearProcessNumbered"/>
    <dgm:cxn modelId="{AC168222-B2B9-4F2F-AEB5-3A16615AD812}" type="presParOf" srcId="{5EB68595-11AF-4637-98DE-E463E1E4B920}" destId="{74E323F3-094B-4DB1-80C2-78A12B5EEDAD}" srcOrd="0" destOrd="0" presId="urn:microsoft.com/office/officeart/2016/7/layout/BasicLinearProcessNumbered"/>
    <dgm:cxn modelId="{9DB0C954-76C5-4863-8B77-A47B61934F10}" type="presParOf" srcId="{5EB68595-11AF-4637-98DE-E463E1E4B920}" destId="{1DFE8EE7-F7E7-491A-9DDC-0E554A085123}" srcOrd="1" destOrd="0" presId="urn:microsoft.com/office/officeart/2016/7/layout/BasicLinearProcessNumbered"/>
    <dgm:cxn modelId="{48344892-88C2-4AA1-BDA9-B0CBF8A94599}" type="presParOf" srcId="{5EB68595-11AF-4637-98DE-E463E1E4B920}" destId="{1D32BBF4-3E79-4C61-BA8A-0C60171EB41F}" srcOrd="2" destOrd="0" presId="urn:microsoft.com/office/officeart/2016/7/layout/BasicLinearProcessNumbered"/>
    <dgm:cxn modelId="{436CA40A-2069-4B05-9688-AAE6C840F69E}" type="presParOf" srcId="{5EB68595-11AF-4637-98DE-E463E1E4B920}" destId="{063D4F15-BF49-48EF-A042-D9E824FD8E71}" srcOrd="3" destOrd="0" presId="urn:microsoft.com/office/officeart/2016/7/layout/BasicLinearProcessNumbered"/>
    <dgm:cxn modelId="{BAA846E4-DE42-497E-A794-412503E197BF}" type="presParOf" srcId="{87AC3AFB-B0BB-42C6-925F-1AF097CA1AB6}" destId="{AB5E8563-9098-4853-B012-E3BB80EF5AC4}" srcOrd="3" destOrd="0" presId="urn:microsoft.com/office/officeart/2016/7/layout/BasicLinearProcessNumbered"/>
    <dgm:cxn modelId="{316F7A40-16F7-40DA-BB09-7B2C05DE4F1B}" type="presParOf" srcId="{87AC3AFB-B0BB-42C6-925F-1AF097CA1AB6}" destId="{377EE1A9-8DB0-4D5E-B43C-F0F5963F6352}" srcOrd="4" destOrd="0" presId="urn:microsoft.com/office/officeart/2016/7/layout/BasicLinearProcessNumbered"/>
    <dgm:cxn modelId="{666C960C-6FD2-48F5-8062-05A30DF455BA}" type="presParOf" srcId="{377EE1A9-8DB0-4D5E-B43C-F0F5963F6352}" destId="{2510C3C9-411C-4C47-843E-12F16DDFF14C}" srcOrd="0" destOrd="0" presId="urn:microsoft.com/office/officeart/2016/7/layout/BasicLinearProcessNumbered"/>
    <dgm:cxn modelId="{8DE5AA62-1E37-4516-96C8-EF9136D709AB}" type="presParOf" srcId="{377EE1A9-8DB0-4D5E-B43C-F0F5963F6352}" destId="{983D64C8-EFA5-45C8-8443-65C6FE70F80B}" srcOrd="1" destOrd="0" presId="urn:microsoft.com/office/officeart/2016/7/layout/BasicLinearProcessNumbered"/>
    <dgm:cxn modelId="{DE3B3086-49C8-4CDC-B50F-2EC0820B56F3}" type="presParOf" srcId="{377EE1A9-8DB0-4D5E-B43C-F0F5963F6352}" destId="{8F4BF1B8-D45F-4509-B843-4ACA13D077C0}" srcOrd="2" destOrd="0" presId="urn:microsoft.com/office/officeart/2016/7/layout/BasicLinearProcessNumbered"/>
    <dgm:cxn modelId="{0DDCCE74-6133-438D-A782-D8175FE081A3}" type="presParOf" srcId="{377EE1A9-8DB0-4D5E-B43C-F0F5963F6352}" destId="{3083EB37-578A-4EC3-9230-21279F451375}"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A860F6-5AAA-4DB1-84E7-EAF9D892701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1C29A40-EE7F-4FFE-990E-75EA54A6DD89}">
      <dgm:prSet/>
      <dgm:spPr/>
      <dgm:t>
        <a:bodyPr/>
        <a:lstStyle/>
        <a:p>
          <a:r>
            <a:rPr lang="en-US"/>
            <a:t>4. </a:t>
          </a:r>
          <a:r>
            <a:rPr lang="en-US" b="1"/>
            <a:t>Model Training:   </a:t>
          </a:r>
          <a:r>
            <a:rPr lang="en-US"/>
            <a:t>- Train the machine learning model using the extracted features from the pre-trained CNN. You can fine-tune the pre-trained model on your dataset to learn patterns and correlations between features and skin diseases.</a:t>
          </a:r>
        </a:p>
      </dgm:t>
    </dgm:pt>
    <dgm:pt modelId="{7A194F7F-AF01-4F3F-AA0F-B44116A61B73}" type="parTrans" cxnId="{EAFC2E19-AF2C-4E6C-ACAD-4C2403B333F1}">
      <dgm:prSet/>
      <dgm:spPr/>
      <dgm:t>
        <a:bodyPr/>
        <a:lstStyle/>
        <a:p>
          <a:endParaRPr lang="en-US"/>
        </a:p>
      </dgm:t>
    </dgm:pt>
    <dgm:pt modelId="{B58754E2-B4A7-4CAE-A1C3-59C6086817B1}" type="sibTrans" cxnId="{EAFC2E19-AF2C-4E6C-ACAD-4C2403B333F1}">
      <dgm:prSet/>
      <dgm:spPr/>
      <dgm:t>
        <a:bodyPr/>
        <a:lstStyle/>
        <a:p>
          <a:endParaRPr lang="en-US"/>
        </a:p>
      </dgm:t>
    </dgm:pt>
    <dgm:pt modelId="{8531266F-61FF-4F49-A705-F4C0AF339801}">
      <dgm:prSet/>
      <dgm:spPr/>
      <dgm:t>
        <a:bodyPr/>
        <a:lstStyle/>
        <a:p>
          <a:r>
            <a:rPr lang="en-US"/>
            <a:t>5. </a:t>
          </a:r>
          <a:r>
            <a:rPr lang="en-US" b="1"/>
            <a:t>Testing and Validation:   </a:t>
          </a:r>
          <a:r>
            <a:rPr lang="en-US"/>
            <a:t>- Evaluate the trained model on a separate test set to ensure it generalizes well and does not overfit. This step involves measuring metrics such as accuracy, precision, recall, and F1-score to assess the performance of the model.</a:t>
          </a:r>
        </a:p>
      </dgm:t>
    </dgm:pt>
    <dgm:pt modelId="{DEAA8B54-EF45-496A-92F7-DCF3193E0D68}" type="parTrans" cxnId="{CD269E87-0531-437F-A9A6-E58887B4201A}">
      <dgm:prSet/>
      <dgm:spPr/>
      <dgm:t>
        <a:bodyPr/>
        <a:lstStyle/>
        <a:p>
          <a:endParaRPr lang="en-US"/>
        </a:p>
      </dgm:t>
    </dgm:pt>
    <dgm:pt modelId="{5C72DEAC-A6A1-4B61-B407-5326D1011DC3}" type="sibTrans" cxnId="{CD269E87-0531-437F-A9A6-E58887B4201A}">
      <dgm:prSet/>
      <dgm:spPr/>
      <dgm:t>
        <a:bodyPr/>
        <a:lstStyle/>
        <a:p>
          <a:endParaRPr lang="en-US"/>
        </a:p>
      </dgm:t>
    </dgm:pt>
    <dgm:pt modelId="{7513529A-8E71-4928-A0FE-ECB2E998E47B}">
      <dgm:prSet/>
      <dgm:spPr/>
      <dgm:t>
        <a:bodyPr/>
        <a:lstStyle/>
        <a:p>
          <a:r>
            <a:rPr lang="en-US"/>
            <a:t>6. </a:t>
          </a:r>
          <a:r>
            <a:rPr lang="en-US" b="1"/>
            <a:t>Prediction:</a:t>
          </a:r>
          <a:r>
            <a:rPr lang="en-US"/>
            <a:t>  - Users can upload a skin image through the deployed interface, and the model will process it to provide predictions with associated probabilities. This assists dermatologists in diagnosis and treatment decisions by providing valuable insights based on the analyzed image data.</a:t>
          </a:r>
        </a:p>
      </dgm:t>
    </dgm:pt>
    <dgm:pt modelId="{3CCE557F-876D-48E1-906D-26BD940F43F5}" type="parTrans" cxnId="{8627C423-957D-4096-9477-A73FE1235E9F}">
      <dgm:prSet/>
      <dgm:spPr/>
      <dgm:t>
        <a:bodyPr/>
        <a:lstStyle/>
        <a:p>
          <a:endParaRPr lang="en-US"/>
        </a:p>
      </dgm:t>
    </dgm:pt>
    <dgm:pt modelId="{9F6D9127-861D-4BAC-A760-2554A6ED3EA5}" type="sibTrans" cxnId="{8627C423-957D-4096-9477-A73FE1235E9F}">
      <dgm:prSet/>
      <dgm:spPr/>
      <dgm:t>
        <a:bodyPr/>
        <a:lstStyle/>
        <a:p>
          <a:endParaRPr lang="en-US"/>
        </a:p>
      </dgm:t>
    </dgm:pt>
    <dgm:pt modelId="{426BBDBF-C5BB-4CCB-A2F9-1301FF456BB1}" type="pres">
      <dgm:prSet presAssocID="{26A860F6-5AAA-4DB1-84E7-EAF9D8927015}" presName="root" presStyleCnt="0">
        <dgm:presLayoutVars>
          <dgm:dir/>
          <dgm:resizeHandles val="exact"/>
        </dgm:presLayoutVars>
      </dgm:prSet>
      <dgm:spPr/>
    </dgm:pt>
    <dgm:pt modelId="{9E0EF4DE-741F-40B9-B920-D634A51AC2B4}" type="pres">
      <dgm:prSet presAssocID="{51C29A40-EE7F-4FFE-990E-75EA54A6DD89}" presName="compNode" presStyleCnt="0"/>
      <dgm:spPr/>
    </dgm:pt>
    <dgm:pt modelId="{D11C9AB4-26C9-4B11-AC3E-6113421EFAA4}" type="pres">
      <dgm:prSet presAssocID="{51C29A40-EE7F-4FFE-990E-75EA54A6DD89}" presName="bgRect" presStyleLbl="bgShp" presStyleIdx="0" presStyleCnt="3"/>
      <dgm:spPr/>
    </dgm:pt>
    <dgm:pt modelId="{AA445025-6FFF-4EFD-97B5-5294DE7C0BE4}" type="pres">
      <dgm:prSet presAssocID="{51C29A40-EE7F-4FFE-990E-75EA54A6DD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7CA7B830-A350-4A2D-B8C7-139DE928FF7E}" type="pres">
      <dgm:prSet presAssocID="{51C29A40-EE7F-4FFE-990E-75EA54A6DD89}" presName="spaceRect" presStyleCnt="0"/>
      <dgm:spPr/>
    </dgm:pt>
    <dgm:pt modelId="{8B490A9C-3996-4259-A301-7950D5F78271}" type="pres">
      <dgm:prSet presAssocID="{51C29A40-EE7F-4FFE-990E-75EA54A6DD89}" presName="parTx" presStyleLbl="revTx" presStyleIdx="0" presStyleCnt="3">
        <dgm:presLayoutVars>
          <dgm:chMax val="0"/>
          <dgm:chPref val="0"/>
        </dgm:presLayoutVars>
      </dgm:prSet>
      <dgm:spPr/>
    </dgm:pt>
    <dgm:pt modelId="{26FF406E-4BEB-46D1-89DD-D1835747A1FB}" type="pres">
      <dgm:prSet presAssocID="{B58754E2-B4A7-4CAE-A1C3-59C6086817B1}" presName="sibTrans" presStyleCnt="0"/>
      <dgm:spPr/>
    </dgm:pt>
    <dgm:pt modelId="{609958CB-89B4-423F-8A03-51FF4190C610}" type="pres">
      <dgm:prSet presAssocID="{8531266F-61FF-4F49-A705-F4C0AF339801}" presName="compNode" presStyleCnt="0"/>
      <dgm:spPr/>
    </dgm:pt>
    <dgm:pt modelId="{93E357D8-17D3-4762-AC8B-44C0B2E70BD4}" type="pres">
      <dgm:prSet presAssocID="{8531266F-61FF-4F49-A705-F4C0AF339801}" presName="bgRect" presStyleLbl="bgShp" presStyleIdx="1" presStyleCnt="3"/>
      <dgm:spPr/>
    </dgm:pt>
    <dgm:pt modelId="{2BCC836F-3226-4C3B-A492-E0390A239036}" type="pres">
      <dgm:prSet presAssocID="{8531266F-61FF-4F49-A705-F4C0AF33980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tubes"/>
        </a:ext>
      </dgm:extLst>
    </dgm:pt>
    <dgm:pt modelId="{EAAADB5B-91E3-43ED-82A2-677E2399E62F}" type="pres">
      <dgm:prSet presAssocID="{8531266F-61FF-4F49-A705-F4C0AF339801}" presName="spaceRect" presStyleCnt="0"/>
      <dgm:spPr/>
    </dgm:pt>
    <dgm:pt modelId="{6FB09635-2180-43F1-B1F5-925040299E6D}" type="pres">
      <dgm:prSet presAssocID="{8531266F-61FF-4F49-A705-F4C0AF339801}" presName="parTx" presStyleLbl="revTx" presStyleIdx="1" presStyleCnt="3">
        <dgm:presLayoutVars>
          <dgm:chMax val="0"/>
          <dgm:chPref val="0"/>
        </dgm:presLayoutVars>
      </dgm:prSet>
      <dgm:spPr/>
    </dgm:pt>
    <dgm:pt modelId="{A449F829-C52F-4519-8EA6-7190341CE9C2}" type="pres">
      <dgm:prSet presAssocID="{5C72DEAC-A6A1-4B61-B407-5326D1011DC3}" presName="sibTrans" presStyleCnt="0"/>
      <dgm:spPr/>
    </dgm:pt>
    <dgm:pt modelId="{6915CB58-3D2F-4BAA-BC33-85FDD9C8DADA}" type="pres">
      <dgm:prSet presAssocID="{7513529A-8E71-4928-A0FE-ECB2E998E47B}" presName="compNode" presStyleCnt="0"/>
      <dgm:spPr/>
    </dgm:pt>
    <dgm:pt modelId="{639D9774-EFD6-4E89-8D92-45EF07CF5F05}" type="pres">
      <dgm:prSet presAssocID="{7513529A-8E71-4928-A0FE-ECB2E998E47B}" presName="bgRect" presStyleLbl="bgShp" presStyleIdx="2" presStyleCnt="3"/>
      <dgm:spPr/>
    </dgm:pt>
    <dgm:pt modelId="{937E7643-BB5F-4E86-8CC8-A5317054E437}" type="pres">
      <dgm:prSet presAssocID="{7513529A-8E71-4928-A0FE-ECB2E998E4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A3E84F9F-5A3E-4E61-82BE-CBB73A5191B1}" type="pres">
      <dgm:prSet presAssocID="{7513529A-8E71-4928-A0FE-ECB2E998E47B}" presName="spaceRect" presStyleCnt="0"/>
      <dgm:spPr/>
    </dgm:pt>
    <dgm:pt modelId="{0EE36345-70D8-4D00-BE02-5711135A9106}" type="pres">
      <dgm:prSet presAssocID="{7513529A-8E71-4928-A0FE-ECB2E998E47B}" presName="parTx" presStyleLbl="revTx" presStyleIdx="2" presStyleCnt="3">
        <dgm:presLayoutVars>
          <dgm:chMax val="0"/>
          <dgm:chPref val="0"/>
        </dgm:presLayoutVars>
      </dgm:prSet>
      <dgm:spPr/>
    </dgm:pt>
  </dgm:ptLst>
  <dgm:cxnLst>
    <dgm:cxn modelId="{B2B11A00-07EE-4C5F-A98D-FEB94B282FAA}" type="presOf" srcId="{7513529A-8E71-4928-A0FE-ECB2E998E47B}" destId="{0EE36345-70D8-4D00-BE02-5711135A9106}" srcOrd="0" destOrd="0" presId="urn:microsoft.com/office/officeart/2018/2/layout/IconVerticalSolidList"/>
    <dgm:cxn modelId="{EAFC2E19-AF2C-4E6C-ACAD-4C2403B333F1}" srcId="{26A860F6-5AAA-4DB1-84E7-EAF9D8927015}" destId="{51C29A40-EE7F-4FFE-990E-75EA54A6DD89}" srcOrd="0" destOrd="0" parTransId="{7A194F7F-AF01-4F3F-AA0F-B44116A61B73}" sibTransId="{B58754E2-B4A7-4CAE-A1C3-59C6086817B1}"/>
    <dgm:cxn modelId="{8627C423-957D-4096-9477-A73FE1235E9F}" srcId="{26A860F6-5AAA-4DB1-84E7-EAF9D8927015}" destId="{7513529A-8E71-4928-A0FE-ECB2E998E47B}" srcOrd="2" destOrd="0" parTransId="{3CCE557F-876D-48E1-906D-26BD940F43F5}" sibTransId="{9F6D9127-861D-4BAC-A760-2554A6ED3EA5}"/>
    <dgm:cxn modelId="{18CEE134-0220-412A-9E86-E22538580160}" type="presOf" srcId="{26A860F6-5AAA-4DB1-84E7-EAF9D8927015}" destId="{426BBDBF-C5BB-4CCB-A2F9-1301FF456BB1}" srcOrd="0" destOrd="0" presId="urn:microsoft.com/office/officeart/2018/2/layout/IconVerticalSolidList"/>
    <dgm:cxn modelId="{CD269E87-0531-437F-A9A6-E58887B4201A}" srcId="{26A860F6-5AAA-4DB1-84E7-EAF9D8927015}" destId="{8531266F-61FF-4F49-A705-F4C0AF339801}" srcOrd="1" destOrd="0" parTransId="{DEAA8B54-EF45-496A-92F7-DCF3193E0D68}" sibTransId="{5C72DEAC-A6A1-4B61-B407-5326D1011DC3}"/>
    <dgm:cxn modelId="{7A364FC3-8FE8-4FCF-981B-DAA753E3A2D3}" type="presOf" srcId="{8531266F-61FF-4F49-A705-F4C0AF339801}" destId="{6FB09635-2180-43F1-B1F5-925040299E6D}" srcOrd="0" destOrd="0" presId="urn:microsoft.com/office/officeart/2018/2/layout/IconVerticalSolidList"/>
    <dgm:cxn modelId="{7C8A89CE-2814-40FC-9376-167F91185F3E}" type="presOf" srcId="{51C29A40-EE7F-4FFE-990E-75EA54A6DD89}" destId="{8B490A9C-3996-4259-A301-7950D5F78271}" srcOrd="0" destOrd="0" presId="urn:microsoft.com/office/officeart/2018/2/layout/IconVerticalSolidList"/>
    <dgm:cxn modelId="{8061F5F3-0CDD-4FBE-AC99-B44EB7915F34}" type="presParOf" srcId="{426BBDBF-C5BB-4CCB-A2F9-1301FF456BB1}" destId="{9E0EF4DE-741F-40B9-B920-D634A51AC2B4}" srcOrd="0" destOrd="0" presId="urn:microsoft.com/office/officeart/2018/2/layout/IconVerticalSolidList"/>
    <dgm:cxn modelId="{C6A73CEF-67C7-4690-BEC2-2B37322C8C6D}" type="presParOf" srcId="{9E0EF4DE-741F-40B9-B920-D634A51AC2B4}" destId="{D11C9AB4-26C9-4B11-AC3E-6113421EFAA4}" srcOrd="0" destOrd="0" presId="urn:microsoft.com/office/officeart/2018/2/layout/IconVerticalSolidList"/>
    <dgm:cxn modelId="{793DAE12-1586-4FDD-B6DA-3998EBB5C24B}" type="presParOf" srcId="{9E0EF4DE-741F-40B9-B920-D634A51AC2B4}" destId="{AA445025-6FFF-4EFD-97B5-5294DE7C0BE4}" srcOrd="1" destOrd="0" presId="urn:microsoft.com/office/officeart/2018/2/layout/IconVerticalSolidList"/>
    <dgm:cxn modelId="{D56F320E-F613-4E62-A817-88B521C9DFB6}" type="presParOf" srcId="{9E0EF4DE-741F-40B9-B920-D634A51AC2B4}" destId="{7CA7B830-A350-4A2D-B8C7-139DE928FF7E}" srcOrd="2" destOrd="0" presId="urn:microsoft.com/office/officeart/2018/2/layout/IconVerticalSolidList"/>
    <dgm:cxn modelId="{9C19813D-303C-436D-9F27-796C5E127606}" type="presParOf" srcId="{9E0EF4DE-741F-40B9-B920-D634A51AC2B4}" destId="{8B490A9C-3996-4259-A301-7950D5F78271}" srcOrd="3" destOrd="0" presId="urn:microsoft.com/office/officeart/2018/2/layout/IconVerticalSolidList"/>
    <dgm:cxn modelId="{CE7B3952-F135-4F3A-BB7C-48AFE0270980}" type="presParOf" srcId="{426BBDBF-C5BB-4CCB-A2F9-1301FF456BB1}" destId="{26FF406E-4BEB-46D1-89DD-D1835747A1FB}" srcOrd="1" destOrd="0" presId="urn:microsoft.com/office/officeart/2018/2/layout/IconVerticalSolidList"/>
    <dgm:cxn modelId="{284179F8-2A4D-40FC-BA20-F9C91093DBD5}" type="presParOf" srcId="{426BBDBF-C5BB-4CCB-A2F9-1301FF456BB1}" destId="{609958CB-89B4-423F-8A03-51FF4190C610}" srcOrd="2" destOrd="0" presId="urn:microsoft.com/office/officeart/2018/2/layout/IconVerticalSolidList"/>
    <dgm:cxn modelId="{53726EB2-E982-4883-A203-224E1ADD2A48}" type="presParOf" srcId="{609958CB-89B4-423F-8A03-51FF4190C610}" destId="{93E357D8-17D3-4762-AC8B-44C0B2E70BD4}" srcOrd="0" destOrd="0" presId="urn:microsoft.com/office/officeart/2018/2/layout/IconVerticalSolidList"/>
    <dgm:cxn modelId="{BBC8CC10-D7E6-4CF3-B2C2-3F653B72EE75}" type="presParOf" srcId="{609958CB-89B4-423F-8A03-51FF4190C610}" destId="{2BCC836F-3226-4C3B-A492-E0390A239036}" srcOrd="1" destOrd="0" presId="urn:microsoft.com/office/officeart/2018/2/layout/IconVerticalSolidList"/>
    <dgm:cxn modelId="{94678112-1DC1-417D-80C8-B601AFBFBB0F}" type="presParOf" srcId="{609958CB-89B4-423F-8A03-51FF4190C610}" destId="{EAAADB5B-91E3-43ED-82A2-677E2399E62F}" srcOrd="2" destOrd="0" presId="urn:microsoft.com/office/officeart/2018/2/layout/IconVerticalSolidList"/>
    <dgm:cxn modelId="{462DA022-E8A0-444C-B2BE-0395C52BCEF3}" type="presParOf" srcId="{609958CB-89B4-423F-8A03-51FF4190C610}" destId="{6FB09635-2180-43F1-B1F5-925040299E6D}" srcOrd="3" destOrd="0" presId="urn:microsoft.com/office/officeart/2018/2/layout/IconVerticalSolidList"/>
    <dgm:cxn modelId="{E9D53870-4815-4032-8ECC-BB02DAA98943}" type="presParOf" srcId="{426BBDBF-C5BB-4CCB-A2F9-1301FF456BB1}" destId="{A449F829-C52F-4519-8EA6-7190341CE9C2}" srcOrd="3" destOrd="0" presId="urn:microsoft.com/office/officeart/2018/2/layout/IconVerticalSolidList"/>
    <dgm:cxn modelId="{C95E9B52-2092-4689-85BA-9B298C5911DC}" type="presParOf" srcId="{426BBDBF-C5BB-4CCB-A2F9-1301FF456BB1}" destId="{6915CB58-3D2F-4BAA-BC33-85FDD9C8DADA}" srcOrd="4" destOrd="0" presId="urn:microsoft.com/office/officeart/2018/2/layout/IconVerticalSolidList"/>
    <dgm:cxn modelId="{84FAB235-F0F6-476A-98C0-442AFD2822DA}" type="presParOf" srcId="{6915CB58-3D2F-4BAA-BC33-85FDD9C8DADA}" destId="{639D9774-EFD6-4E89-8D92-45EF07CF5F05}" srcOrd="0" destOrd="0" presId="urn:microsoft.com/office/officeart/2018/2/layout/IconVerticalSolidList"/>
    <dgm:cxn modelId="{CBB09304-0B5D-4F76-AE9E-67D347F76523}" type="presParOf" srcId="{6915CB58-3D2F-4BAA-BC33-85FDD9C8DADA}" destId="{937E7643-BB5F-4E86-8CC8-A5317054E437}" srcOrd="1" destOrd="0" presId="urn:microsoft.com/office/officeart/2018/2/layout/IconVerticalSolidList"/>
    <dgm:cxn modelId="{CB8B4C9A-D495-4B3A-AA55-673537059ABE}" type="presParOf" srcId="{6915CB58-3D2F-4BAA-BC33-85FDD9C8DADA}" destId="{A3E84F9F-5A3E-4E61-82BE-CBB73A5191B1}" srcOrd="2" destOrd="0" presId="urn:microsoft.com/office/officeart/2018/2/layout/IconVerticalSolidList"/>
    <dgm:cxn modelId="{F25938CC-656B-4EA8-B3A1-75EA40FBA5BF}" type="presParOf" srcId="{6915CB58-3D2F-4BAA-BC33-85FDD9C8DADA}" destId="{0EE36345-70D8-4D00-BE02-5711135A910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CA182D-1DCA-4012-A18E-4D25439DE97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A467B10-421C-4DBD-818C-706D5C3E0807}">
      <dgm:prSet/>
      <dgm:spPr/>
      <dgm:t>
        <a:bodyPr/>
        <a:lstStyle/>
        <a:p>
          <a:pPr>
            <a:lnSpc>
              <a:spcPct val="100000"/>
            </a:lnSpc>
          </a:pPr>
          <a:r>
            <a:rPr lang="en-IN"/>
            <a:t>Utilization of transfer learning (InceptionV3) for efficient model training.</a:t>
          </a:r>
          <a:endParaRPr lang="en-US"/>
        </a:p>
      </dgm:t>
    </dgm:pt>
    <dgm:pt modelId="{B2C1FF40-0B66-4511-8BE6-7A9FABBDD25B}" type="parTrans" cxnId="{2CE45B66-24DD-45B9-90D3-713BC40DF3D7}">
      <dgm:prSet/>
      <dgm:spPr/>
      <dgm:t>
        <a:bodyPr/>
        <a:lstStyle/>
        <a:p>
          <a:endParaRPr lang="en-US"/>
        </a:p>
      </dgm:t>
    </dgm:pt>
    <dgm:pt modelId="{1FC534E6-67E1-427A-A01F-DA18E14D8779}" type="sibTrans" cxnId="{2CE45B66-24DD-45B9-90D3-713BC40DF3D7}">
      <dgm:prSet/>
      <dgm:spPr/>
      <dgm:t>
        <a:bodyPr/>
        <a:lstStyle/>
        <a:p>
          <a:pPr>
            <a:lnSpc>
              <a:spcPct val="100000"/>
            </a:lnSpc>
          </a:pPr>
          <a:endParaRPr lang="en-US"/>
        </a:p>
      </dgm:t>
    </dgm:pt>
    <dgm:pt modelId="{8FCDDF89-C89B-407D-850F-76691C999817}">
      <dgm:prSet/>
      <dgm:spPr/>
      <dgm:t>
        <a:bodyPr/>
        <a:lstStyle/>
        <a:p>
          <a:pPr>
            <a:lnSpc>
              <a:spcPct val="100000"/>
            </a:lnSpc>
          </a:pPr>
          <a:r>
            <a:rPr lang="en-IN"/>
            <a:t>Data augmentation techniques for dataset scalability and improved accuracy.</a:t>
          </a:r>
          <a:endParaRPr lang="en-US"/>
        </a:p>
      </dgm:t>
    </dgm:pt>
    <dgm:pt modelId="{EDB18261-95F4-413C-9356-E52B8CACAB1A}" type="parTrans" cxnId="{C8D705D0-6608-4453-B770-E370125A3EA6}">
      <dgm:prSet/>
      <dgm:spPr/>
      <dgm:t>
        <a:bodyPr/>
        <a:lstStyle/>
        <a:p>
          <a:endParaRPr lang="en-US"/>
        </a:p>
      </dgm:t>
    </dgm:pt>
    <dgm:pt modelId="{774B5DBC-AD64-4B8F-933E-7C53D6D3D007}" type="sibTrans" cxnId="{C8D705D0-6608-4453-B770-E370125A3EA6}">
      <dgm:prSet/>
      <dgm:spPr/>
      <dgm:t>
        <a:bodyPr/>
        <a:lstStyle/>
        <a:p>
          <a:pPr>
            <a:lnSpc>
              <a:spcPct val="100000"/>
            </a:lnSpc>
          </a:pPr>
          <a:endParaRPr lang="en-US"/>
        </a:p>
      </dgm:t>
    </dgm:pt>
    <dgm:pt modelId="{B7651DDB-3A63-4A9E-A191-E174916476E7}">
      <dgm:prSet/>
      <dgm:spPr/>
      <dgm:t>
        <a:bodyPr/>
        <a:lstStyle/>
        <a:p>
          <a:pPr>
            <a:lnSpc>
              <a:spcPct val="100000"/>
            </a:lnSpc>
          </a:pPr>
          <a:r>
            <a:rPr lang="en-IN"/>
            <a:t>Experimentation with various pre-trained CNNs (e.g., VGG19, UNet, ResNet50) to find the most suitable architecture.</a:t>
          </a:r>
          <a:endParaRPr lang="en-US"/>
        </a:p>
      </dgm:t>
    </dgm:pt>
    <dgm:pt modelId="{7360D2E2-2D14-44B1-AA75-90045020159F}" type="parTrans" cxnId="{718BA7CF-B446-40EC-9DE4-FDDB32D425D4}">
      <dgm:prSet/>
      <dgm:spPr/>
      <dgm:t>
        <a:bodyPr/>
        <a:lstStyle/>
        <a:p>
          <a:endParaRPr lang="en-US"/>
        </a:p>
      </dgm:t>
    </dgm:pt>
    <dgm:pt modelId="{D24B4B6A-3CBB-4A85-8F96-B2A687AA595B}" type="sibTrans" cxnId="{718BA7CF-B446-40EC-9DE4-FDDB32D425D4}">
      <dgm:prSet/>
      <dgm:spPr/>
      <dgm:t>
        <a:bodyPr/>
        <a:lstStyle/>
        <a:p>
          <a:pPr>
            <a:lnSpc>
              <a:spcPct val="100000"/>
            </a:lnSpc>
          </a:pPr>
          <a:endParaRPr lang="en-US"/>
        </a:p>
      </dgm:t>
    </dgm:pt>
    <dgm:pt modelId="{31CCF8EE-2AAA-4D6F-91DF-B74898BE0A12}">
      <dgm:prSet/>
      <dgm:spPr/>
      <dgm:t>
        <a:bodyPr/>
        <a:lstStyle/>
        <a:p>
          <a:pPr>
            <a:lnSpc>
              <a:spcPct val="100000"/>
            </a:lnSpc>
          </a:pPr>
          <a:r>
            <a:rPr lang="en-IN"/>
            <a:t>Adoption of Adagrad optimizer for fine-tuning and achieving higher accuracy.</a:t>
          </a:r>
          <a:endParaRPr lang="en-US"/>
        </a:p>
      </dgm:t>
    </dgm:pt>
    <dgm:pt modelId="{AE16E4F1-64FB-4087-92FB-469A55F8A449}" type="parTrans" cxnId="{A40DB377-8161-41A2-8B36-2FC61D47E140}">
      <dgm:prSet/>
      <dgm:spPr/>
      <dgm:t>
        <a:bodyPr/>
        <a:lstStyle/>
        <a:p>
          <a:endParaRPr lang="en-US"/>
        </a:p>
      </dgm:t>
    </dgm:pt>
    <dgm:pt modelId="{CB8146C2-48E0-4663-A2EA-E548CDE31EE9}" type="sibTrans" cxnId="{A40DB377-8161-41A2-8B36-2FC61D47E140}">
      <dgm:prSet/>
      <dgm:spPr/>
      <dgm:t>
        <a:bodyPr/>
        <a:lstStyle/>
        <a:p>
          <a:endParaRPr lang="en-US"/>
        </a:p>
      </dgm:t>
    </dgm:pt>
    <dgm:pt modelId="{37E41D3E-7E6D-4CCC-9600-6FF91B38BA8C}" type="pres">
      <dgm:prSet presAssocID="{84CA182D-1DCA-4012-A18E-4D25439DE976}" presName="root" presStyleCnt="0">
        <dgm:presLayoutVars>
          <dgm:dir/>
          <dgm:resizeHandles val="exact"/>
        </dgm:presLayoutVars>
      </dgm:prSet>
      <dgm:spPr/>
    </dgm:pt>
    <dgm:pt modelId="{CDAED6D7-AAC9-4BBA-ACAE-A5CD2B77B6E9}" type="pres">
      <dgm:prSet presAssocID="{84CA182D-1DCA-4012-A18E-4D25439DE976}" presName="container" presStyleCnt="0">
        <dgm:presLayoutVars>
          <dgm:dir/>
          <dgm:resizeHandles val="exact"/>
        </dgm:presLayoutVars>
      </dgm:prSet>
      <dgm:spPr/>
    </dgm:pt>
    <dgm:pt modelId="{ACE1B225-9163-4CF3-91C4-1024BBFFDB24}" type="pres">
      <dgm:prSet presAssocID="{BA467B10-421C-4DBD-818C-706D5C3E0807}" presName="compNode" presStyleCnt="0"/>
      <dgm:spPr/>
    </dgm:pt>
    <dgm:pt modelId="{FF199CA7-B68E-429E-B30A-63D06A9BD054}" type="pres">
      <dgm:prSet presAssocID="{BA467B10-421C-4DBD-818C-706D5C3E0807}" presName="iconBgRect" presStyleLbl="bgShp" presStyleIdx="0" presStyleCnt="4"/>
      <dgm:spPr/>
    </dgm:pt>
    <dgm:pt modelId="{3DDAD8F4-0F10-40BA-837F-1E784EB9C08B}" type="pres">
      <dgm:prSet presAssocID="{BA467B10-421C-4DBD-818C-706D5C3E08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AC991CF9-5989-4D1B-8B46-C89DC0A2E21C}" type="pres">
      <dgm:prSet presAssocID="{BA467B10-421C-4DBD-818C-706D5C3E0807}" presName="spaceRect" presStyleCnt="0"/>
      <dgm:spPr/>
    </dgm:pt>
    <dgm:pt modelId="{CA44980E-0131-4D46-AE67-562ACA4D050D}" type="pres">
      <dgm:prSet presAssocID="{BA467B10-421C-4DBD-818C-706D5C3E0807}" presName="textRect" presStyleLbl="revTx" presStyleIdx="0" presStyleCnt="4">
        <dgm:presLayoutVars>
          <dgm:chMax val="1"/>
          <dgm:chPref val="1"/>
        </dgm:presLayoutVars>
      </dgm:prSet>
      <dgm:spPr/>
    </dgm:pt>
    <dgm:pt modelId="{BE1AAA57-5B45-45E8-A563-F6672E53D963}" type="pres">
      <dgm:prSet presAssocID="{1FC534E6-67E1-427A-A01F-DA18E14D8779}" presName="sibTrans" presStyleLbl="sibTrans2D1" presStyleIdx="0" presStyleCnt="0"/>
      <dgm:spPr/>
    </dgm:pt>
    <dgm:pt modelId="{DDDD4575-DA6B-44F9-A2D6-611CEFBC28B9}" type="pres">
      <dgm:prSet presAssocID="{8FCDDF89-C89B-407D-850F-76691C999817}" presName="compNode" presStyleCnt="0"/>
      <dgm:spPr/>
    </dgm:pt>
    <dgm:pt modelId="{B8F39EA8-74ED-4412-94D5-29AD982C4C00}" type="pres">
      <dgm:prSet presAssocID="{8FCDDF89-C89B-407D-850F-76691C999817}" presName="iconBgRect" presStyleLbl="bgShp" presStyleIdx="1" presStyleCnt="4"/>
      <dgm:spPr/>
    </dgm:pt>
    <dgm:pt modelId="{238079BC-1A7A-4AFF-9D2B-10BFC2740160}" type="pres">
      <dgm:prSet presAssocID="{8FCDDF89-C89B-407D-850F-76691C9998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61B56D07-BB04-4237-87F0-65C07FA1850B}" type="pres">
      <dgm:prSet presAssocID="{8FCDDF89-C89B-407D-850F-76691C999817}" presName="spaceRect" presStyleCnt="0"/>
      <dgm:spPr/>
    </dgm:pt>
    <dgm:pt modelId="{5D0FD2DA-EB9A-46E8-86E1-454470D9D5F5}" type="pres">
      <dgm:prSet presAssocID="{8FCDDF89-C89B-407D-850F-76691C999817}" presName="textRect" presStyleLbl="revTx" presStyleIdx="1" presStyleCnt="4">
        <dgm:presLayoutVars>
          <dgm:chMax val="1"/>
          <dgm:chPref val="1"/>
        </dgm:presLayoutVars>
      </dgm:prSet>
      <dgm:spPr/>
    </dgm:pt>
    <dgm:pt modelId="{D7FCBE62-26E7-4E19-991B-C50A8CC3FA7D}" type="pres">
      <dgm:prSet presAssocID="{774B5DBC-AD64-4B8F-933E-7C53D6D3D007}" presName="sibTrans" presStyleLbl="sibTrans2D1" presStyleIdx="0" presStyleCnt="0"/>
      <dgm:spPr/>
    </dgm:pt>
    <dgm:pt modelId="{B2CEB1D2-04D7-4092-92A6-411F1392BD75}" type="pres">
      <dgm:prSet presAssocID="{B7651DDB-3A63-4A9E-A191-E174916476E7}" presName="compNode" presStyleCnt="0"/>
      <dgm:spPr/>
    </dgm:pt>
    <dgm:pt modelId="{3D16BBB9-4458-4AEC-B208-31BDBEBB4156}" type="pres">
      <dgm:prSet presAssocID="{B7651DDB-3A63-4A9E-A191-E174916476E7}" presName="iconBgRect" presStyleLbl="bgShp" presStyleIdx="2" presStyleCnt="4"/>
      <dgm:spPr/>
    </dgm:pt>
    <dgm:pt modelId="{FCF50E50-E51F-4915-A45B-B402090B6DAD}" type="pres">
      <dgm:prSet presAssocID="{B7651DDB-3A63-4A9E-A191-E174916476E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ientist"/>
        </a:ext>
      </dgm:extLst>
    </dgm:pt>
    <dgm:pt modelId="{087FCE71-0833-4BED-8D31-2B821E9A0CF7}" type="pres">
      <dgm:prSet presAssocID="{B7651DDB-3A63-4A9E-A191-E174916476E7}" presName="spaceRect" presStyleCnt="0"/>
      <dgm:spPr/>
    </dgm:pt>
    <dgm:pt modelId="{BF45B151-A9C3-4D13-A6DD-F36D59BCAE6E}" type="pres">
      <dgm:prSet presAssocID="{B7651DDB-3A63-4A9E-A191-E174916476E7}" presName="textRect" presStyleLbl="revTx" presStyleIdx="2" presStyleCnt="4">
        <dgm:presLayoutVars>
          <dgm:chMax val="1"/>
          <dgm:chPref val="1"/>
        </dgm:presLayoutVars>
      </dgm:prSet>
      <dgm:spPr/>
    </dgm:pt>
    <dgm:pt modelId="{D13F6D04-E11E-4307-8C49-2C470DD38447}" type="pres">
      <dgm:prSet presAssocID="{D24B4B6A-3CBB-4A85-8F96-B2A687AA595B}" presName="sibTrans" presStyleLbl="sibTrans2D1" presStyleIdx="0" presStyleCnt="0"/>
      <dgm:spPr/>
    </dgm:pt>
    <dgm:pt modelId="{EA8551C3-3DED-423E-901D-4475BF02485E}" type="pres">
      <dgm:prSet presAssocID="{31CCF8EE-2AAA-4D6F-91DF-B74898BE0A12}" presName="compNode" presStyleCnt="0"/>
      <dgm:spPr/>
    </dgm:pt>
    <dgm:pt modelId="{6CA9E2D5-F3A7-4051-8B9B-16C7BC146A0D}" type="pres">
      <dgm:prSet presAssocID="{31CCF8EE-2AAA-4D6F-91DF-B74898BE0A12}" presName="iconBgRect" presStyleLbl="bgShp" presStyleIdx="3" presStyleCnt="4"/>
      <dgm:spPr/>
    </dgm:pt>
    <dgm:pt modelId="{26BFF14C-F6EC-471C-BCF6-0C8F8D042250}" type="pres">
      <dgm:prSet presAssocID="{31CCF8EE-2AAA-4D6F-91DF-B74898BE0A1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g under Magnifying Glass"/>
        </a:ext>
      </dgm:extLst>
    </dgm:pt>
    <dgm:pt modelId="{C8B36EBC-666E-464E-992E-D0873CC07CC3}" type="pres">
      <dgm:prSet presAssocID="{31CCF8EE-2AAA-4D6F-91DF-B74898BE0A12}" presName="spaceRect" presStyleCnt="0"/>
      <dgm:spPr/>
    </dgm:pt>
    <dgm:pt modelId="{0C059158-4FEA-4BB3-8FF8-84F1411E1115}" type="pres">
      <dgm:prSet presAssocID="{31CCF8EE-2AAA-4D6F-91DF-B74898BE0A12}" presName="textRect" presStyleLbl="revTx" presStyleIdx="3" presStyleCnt="4">
        <dgm:presLayoutVars>
          <dgm:chMax val="1"/>
          <dgm:chPref val="1"/>
        </dgm:presLayoutVars>
      </dgm:prSet>
      <dgm:spPr/>
    </dgm:pt>
  </dgm:ptLst>
  <dgm:cxnLst>
    <dgm:cxn modelId="{44C1A918-3B86-48A7-B0F0-8E6AB2F30D48}" type="presOf" srcId="{84CA182D-1DCA-4012-A18E-4D25439DE976}" destId="{37E41D3E-7E6D-4CCC-9600-6FF91B38BA8C}" srcOrd="0" destOrd="0" presId="urn:microsoft.com/office/officeart/2018/2/layout/IconCircleList"/>
    <dgm:cxn modelId="{962E3B20-003D-400D-BBD1-567852563832}" type="presOf" srcId="{BA467B10-421C-4DBD-818C-706D5C3E0807}" destId="{CA44980E-0131-4D46-AE67-562ACA4D050D}" srcOrd="0" destOrd="0" presId="urn:microsoft.com/office/officeart/2018/2/layout/IconCircleList"/>
    <dgm:cxn modelId="{75C17D42-AE98-4D0E-9F91-6BE95BC46314}" type="presOf" srcId="{B7651DDB-3A63-4A9E-A191-E174916476E7}" destId="{BF45B151-A9C3-4D13-A6DD-F36D59BCAE6E}" srcOrd="0" destOrd="0" presId="urn:microsoft.com/office/officeart/2018/2/layout/IconCircleList"/>
    <dgm:cxn modelId="{2CE45B66-24DD-45B9-90D3-713BC40DF3D7}" srcId="{84CA182D-1DCA-4012-A18E-4D25439DE976}" destId="{BA467B10-421C-4DBD-818C-706D5C3E0807}" srcOrd="0" destOrd="0" parTransId="{B2C1FF40-0B66-4511-8BE6-7A9FABBDD25B}" sibTransId="{1FC534E6-67E1-427A-A01F-DA18E14D8779}"/>
    <dgm:cxn modelId="{D969F04D-46F9-454C-A1D2-25DBA2D2A0F0}" type="presOf" srcId="{D24B4B6A-3CBB-4A85-8F96-B2A687AA595B}" destId="{D13F6D04-E11E-4307-8C49-2C470DD38447}" srcOrd="0" destOrd="0" presId="urn:microsoft.com/office/officeart/2018/2/layout/IconCircleList"/>
    <dgm:cxn modelId="{A40DB377-8161-41A2-8B36-2FC61D47E140}" srcId="{84CA182D-1DCA-4012-A18E-4D25439DE976}" destId="{31CCF8EE-2AAA-4D6F-91DF-B74898BE0A12}" srcOrd="3" destOrd="0" parTransId="{AE16E4F1-64FB-4087-92FB-469A55F8A449}" sibTransId="{CB8146C2-48E0-4663-A2EA-E548CDE31EE9}"/>
    <dgm:cxn modelId="{DD644CA2-BFAA-4AEF-A46B-994225C4EAA2}" type="presOf" srcId="{1FC534E6-67E1-427A-A01F-DA18E14D8779}" destId="{BE1AAA57-5B45-45E8-A563-F6672E53D963}" srcOrd="0" destOrd="0" presId="urn:microsoft.com/office/officeart/2018/2/layout/IconCircleList"/>
    <dgm:cxn modelId="{E4FBEFB2-7AEF-4FF1-B43B-FF8AF993440B}" type="presOf" srcId="{774B5DBC-AD64-4B8F-933E-7C53D6D3D007}" destId="{D7FCBE62-26E7-4E19-991B-C50A8CC3FA7D}" srcOrd="0" destOrd="0" presId="urn:microsoft.com/office/officeart/2018/2/layout/IconCircleList"/>
    <dgm:cxn modelId="{718BA7CF-B446-40EC-9DE4-FDDB32D425D4}" srcId="{84CA182D-1DCA-4012-A18E-4D25439DE976}" destId="{B7651DDB-3A63-4A9E-A191-E174916476E7}" srcOrd="2" destOrd="0" parTransId="{7360D2E2-2D14-44B1-AA75-90045020159F}" sibTransId="{D24B4B6A-3CBB-4A85-8F96-B2A687AA595B}"/>
    <dgm:cxn modelId="{C8D705D0-6608-4453-B770-E370125A3EA6}" srcId="{84CA182D-1DCA-4012-A18E-4D25439DE976}" destId="{8FCDDF89-C89B-407D-850F-76691C999817}" srcOrd="1" destOrd="0" parTransId="{EDB18261-95F4-413C-9356-E52B8CACAB1A}" sibTransId="{774B5DBC-AD64-4B8F-933E-7C53D6D3D007}"/>
    <dgm:cxn modelId="{B1FE53E5-0715-442A-A5F8-E1A3C6B100BE}" type="presOf" srcId="{8FCDDF89-C89B-407D-850F-76691C999817}" destId="{5D0FD2DA-EB9A-46E8-86E1-454470D9D5F5}" srcOrd="0" destOrd="0" presId="urn:microsoft.com/office/officeart/2018/2/layout/IconCircleList"/>
    <dgm:cxn modelId="{AB6AB4F4-54A7-46FB-9419-0D550C7351B5}" type="presOf" srcId="{31CCF8EE-2AAA-4D6F-91DF-B74898BE0A12}" destId="{0C059158-4FEA-4BB3-8FF8-84F1411E1115}" srcOrd="0" destOrd="0" presId="urn:microsoft.com/office/officeart/2018/2/layout/IconCircleList"/>
    <dgm:cxn modelId="{AB70A6B7-27B8-4796-B9DB-29FDF7C0B704}" type="presParOf" srcId="{37E41D3E-7E6D-4CCC-9600-6FF91B38BA8C}" destId="{CDAED6D7-AAC9-4BBA-ACAE-A5CD2B77B6E9}" srcOrd="0" destOrd="0" presId="urn:microsoft.com/office/officeart/2018/2/layout/IconCircleList"/>
    <dgm:cxn modelId="{47638687-EA9A-4FE7-A812-360A90D4C9C0}" type="presParOf" srcId="{CDAED6D7-AAC9-4BBA-ACAE-A5CD2B77B6E9}" destId="{ACE1B225-9163-4CF3-91C4-1024BBFFDB24}" srcOrd="0" destOrd="0" presId="urn:microsoft.com/office/officeart/2018/2/layout/IconCircleList"/>
    <dgm:cxn modelId="{44F5A622-9023-4922-A2EC-D86C00A677E1}" type="presParOf" srcId="{ACE1B225-9163-4CF3-91C4-1024BBFFDB24}" destId="{FF199CA7-B68E-429E-B30A-63D06A9BD054}" srcOrd="0" destOrd="0" presId="urn:microsoft.com/office/officeart/2018/2/layout/IconCircleList"/>
    <dgm:cxn modelId="{0C31E385-62CE-421A-B374-DF931F4A1052}" type="presParOf" srcId="{ACE1B225-9163-4CF3-91C4-1024BBFFDB24}" destId="{3DDAD8F4-0F10-40BA-837F-1E784EB9C08B}" srcOrd="1" destOrd="0" presId="urn:microsoft.com/office/officeart/2018/2/layout/IconCircleList"/>
    <dgm:cxn modelId="{F205A71E-CF5E-4498-B78A-6C8C3996BF9A}" type="presParOf" srcId="{ACE1B225-9163-4CF3-91C4-1024BBFFDB24}" destId="{AC991CF9-5989-4D1B-8B46-C89DC0A2E21C}" srcOrd="2" destOrd="0" presId="urn:microsoft.com/office/officeart/2018/2/layout/IconCircleList"/>
    <dgm:cxn modelId="{EF1E809D-3794-4517-918F-375302D65AFF}" type="presParOf" srcId="{ACE1B225-9163-4CF3-91C4-1024BBFFDB24}" destId="{CA44980E-0131-4D46-AE67-562ACA4D050D}" srcOrd="3" destOrd="0" presId="urn:microsoft.com/office/officeart/2018/2/layout/IconCircleList"/>
    <dgm:cxn modelId="{B77DB90C-F392-4D96-8FD1-C8EC36DFEC71}" type="presParOf" srcId="{CDAED6D7-AAC9-4BBA-ACAE-A5CD2B77B6E9}" destId="{BE1AAA57-5B45-45E8-A563-F6672E53D963}" srcOrd="1" destOrd="0" presId="urn:microsoft.com/office/officeart/2018/2/layout/IconCircleList"/>
    <dgm:cxn modelId="{3A6D6C87-2D87-437C-966B-3B072AAD23B6}" type="presParOf" srcId="{CDAED6D7-AAC9-4BBA-ACAE-A5CD2B77B6E9}" destId="{DDDD4575-DA6B-44F9-A2D6-611CEFBC28B9}" srcOrd="2" destOrd="0" presId="urn:microsoft.com/office/officeart/2018/2/layout/IconCircleList"/>
    <dgm:cxn modelId="{7505732B-F82F-4813-876F-E77F0A2F7A93}" type="presParOf" srcId="{DDDD4575-DA6B-44F9-A2D6-611CEFBC28B9}" destId="{B8F39EA8-74ED-4412-94D5-29AD982C4C00}" srcOrd="0" destOrd="0" presId="urn:microsoft.com/office/officeart/2018/2/layout/IconCircleList"/>
    <dgm:cxn modelId="{83947165-68B6-4094-9A96-F4C54FCD9999}" type="presParOf" srcId="{DDDD4575-DA6B-44F9-A2D6-611CEFBC28B9}" destId="{238079BC-1A7A-4AFF-9D2B-10BFC2740160}" srcOrd="1" destOrd="0" presId="urn:microsoft.com/office/officeart/2018/2/layout/IconCircleList"/>
    <dgm:cxn modelId="{02E19912-C551-4CEF-BCEC-F00B2EC5E286}" type="presParOf" srcId="{DDDD4575-DA6B-44F9-A2D6-611CEFBC28B9}" destId="{61B56D07-BB04-4237-87F0-65C07FA1850B}" srcOrd="2" destOrd="0" presId="urn:microsoft.com/office/officeart/2018/2/layout/IconCircleList"/>
    <dgm:cxn modelId="{E0639F82-1B05-4BB5-A023-A611765ABE8F}" type="presParOf" srcId="{DDDD4575-DA6B-44F9-A2D6-611CEFBC28B9}" destId="{5D0FD2DA-EB9A-46E8-86E1-454470D9D5F5}" srcOrd="3" destOrd="0" presId="urn:microsoft.com/office/officeart/2018/2/layout/IconCircleList"/>
    <dgm:cxn modelId="{4178F308-545C-490E-98D6-955F9CC5E17B}" type="presParOf" srcId="{CDAED6D7-AAC9-4BBA-ACAE-A5CD2B77B6E9}" destId="{D7FCBE62-26E7-4E19-991B-C50A8CC3FA7D}" srcOrd="3" destOrd="0" presId="urn:microsoft.com/office/officeart/2018/2/layout/IconCircleList"/>
    <dgm:cxn modelId="{7D5F086A-FFDC-4BC9-A82D-23F942F96340}" type="presParOf" srcId="{CDAED6D7-AAC9-4BBA-ACAE-A5CD2B77B6E9}" destId="{B2CEB1D2-04D7-4092-92A6-411F1392BD75}" srcOrd="4" destOrd="0" presId="urn:microsoft.com/office/officeart/2018/2/layout/IconCircleList"/>
    <dgm:cxn modelId="{FAF41B8C-E756-4416-9833-590E858F5444}" type="presParOf" srcId="{B2CEB1D2-04D7-4092-92A6-411F1392BD75}" destId="{3D16BBB9-4458-4AEC-B208-31BDBEBB4156}" srcOrd="0" destOrd="0" presId="urn:microsoft.com/office/officeart/2018/2/layout/IconCircleList"/>
    <dgm:cxn modelId="{14B35591-D993-468B-B7EF-E95AE4FFA13E}" type="presParOf" srcId="{B2CEB1D2-04D7-4092-92A6-411F1392BD75}" destId="{FCF50E50-E51F-4915-A45B-B402090B6DAD}" srcOrd="1" destOrd="0" presId="urn:microsoft.com/office/officeart/2018/2/layout/IconCircleList"/>
    <dgm:cxn modelId="{BB4DCD14-57C4-48C8-8F7E-67F198516991}" type="presParOf" srcId="{B2CEB1D2-04D7-4092-92A6-411F1392BD75}" destId="{087FCE71-0833-4BED-8D31-2B821E9A0CF7}" srcOrd="2" destOrd="0" presId="urn:microsoft.com/office/officeart/2018/2/layout/IconCircleList"/>
    <dgm:cxn modelId="{F8B0954A-1CAE-4824-A3A8-42D0E532828F}" type="presParOf" srcId="{B2CEB1D2-04D7-4092-92A6-411F1392BD75}" destId="{BF45B151-A9C3-4D13-A6DD-F36D59BCAE6E}" srcOrd="3" destOrd="0" presId="urn:microsoft.com/office/officeart/2018/2/layout/IconCircleList"/>
    <dgm:cxn modelId="{C3C3C813-B829-4F83-BEE9-B323232F352F}" type="presParOf" srcId="{CDAED6D7-AAC9-4BBA-ACAE-A5CD2B77B6E9}" destId="{D13F6D04-E11E-4307-8C49-2C470DD38447}" srcOrd="5" destOrd="0" presId="urn:microsoft.com/office/officeart/2018/2/layout/IconCircleList"/>
    <dgm:cxn modelId="{A5B0B2A2-5F0C-45B5-8D4D-8EDB4536EDDF}" type="presParOf" srcId="{CDAED6D7-AAC9-4BBA-ACAE-A5CD2B77B6E9}" destId="{EA8551C3-3DED-423E-901D-4475BF02485E}" srcOrd="6" destOrd="0" presId="urn:microsoft.com/office/officeart/2018/2/layout/IconCircleList"/>
    <dgm:cxn modelId="{2818A999-D392-42A2-A287-B67C3E651F4C}" type="presParOf" srcId="{EA8551C3-3DED-423E-901D-4475BF02485E}" destId="{6CA9E2D5-F3A7-4051-8B9B-16C7BC146A0D}" srcOrd="0" destOrd="0" presId="urn:microsoft.com/office/officeart/2018/2/layout/IconCircleList"/>
    <dgm:cxn modelId="{F2F145B3-C277-49D4-B4D9-595BBAB4C083}" type="presParOf" srcId="{EA8551C3-3DED-423E-901D-4475BF02485E}" destId="{26BFF14C-F6EC-471C-BCF6-0C8F8D042250}" srcOrd="1" destOrd="0" presId="urn:microsoft.com/office/officeart/2018/2/layout/IconCircleList"/>
    <dgm:cxn modelId="{5674CB0C-21BD-4709-93D7-58FBB97E8509}" type="presParOf" srcId="{EA8551C3-3DED-423E-901D-4475BF02485E}" destId="{C8B36EBC-666E-464E-992E-D0873CC07CC3}" srcOrd="2" destOrd="0" presId="urn:microsoft.com/office/officeart/2018/2/layout/IconCircleList"/>
    <dgm:cxn modelId="{311CA40A-024B-49AA-8B00-9207CF181D1D}" type="presParOf" srcId="{EA8551C3-3DED-423E-901D-4475BF02485E}" destId="{0C059158-4FEA-4BB3-8FF8-84F1411E111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F00EF-6A19-4BA8-9D5E-698B45B95B25}">
      <dsp:nvSpPr>
        <dsp:cNvPr id="0" name=""/>
        <dsp:cNvSpPr/>
      </dsp:nvSpPr>
      <dsp:spPr>
        <a:xfrm>
          <a:off x="1159944" y="766130"/>
          <a:ext cx="1291144" cy="1291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D59AFA-DA6A-483F-90A0-003D70FF0C73}">
      <dsp:nvSpPr>
        <dsp:cNvPr id="0" name=""/>
        <dsp:cNvSpPr/>
      </dsp:nvSpPr>
      <dsp:spPr>
        <a:xfrm>
          <a:off x="370911" y="2412238"/>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Our team developed a Skin Disease Detection System.</a:t>
          </a:r>
        </a:p>
      </dsp:txBody>
      <dsp:txXfrm>
        <a:off x="370911" y="2412238"/>
        <a:ext cx="2869209" cy="720000"/>
      </dsp:txXfrm>
    </dsp:sp>
    <dsp:sp modelId="{ADD8DBB9-807F-42B0-B83B-0D6465C0E262}">
      <dsp:nvSpPr>
        <dsp:cNvPr id="0" name=""/>
        <dsp:cNvSpPr/>
      </dsp:nvSpPr>
      <dsp:spPr>
        <a:xfrm>
          <a:off x="4531265" y="766130"/>
          <a:ext cx="1291144" cy="1291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5037FE-A27D-4C59-967F-2C55ADCF6EF5}">
      <dsp:nvSpPr>
        <dsp:cNvPr id="0" name=""/>
        <dsp:cNvSpPr/>
      </dsp:nvSpPr>
      <dsp:spPr>
        <a:xfrm>
          <a:off x="3742232" y="2412238"/>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Leveraging advanced machine learning techniques.</a:t>
          </a:r>
        </a:p>
      </dsp:txBody>
      <dsp:txXfrm>
        <a:off x="3742232" y="2412238"/>
        <a:ext cx="2869209" cy="720000"/>
      </dsp:txXfrm>
    </dsp:sp>
    <dsp:sp modelId="{A8FC4F7C-B4C5-40CA-8DB2-1A3F038B3E72}">
      <dsp:nvSpPr>
        <dsp:cNvPr id="0" name=""/>
        <dsp:cNvSpPr/>
      </dsp:nvSpPr>
      <dsp:spPr>
        <a:xfrm>
          <a:off x="7902586" y="766130"/>
          <a:ext cx="1291144" cy="12911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5B5CF8-9009-470E-86D1-0F05DA276DAE}">
      <dsp:nvSpPr>
        <dsp:cNvPr id="0" name=""/>
        <dsp:cNvSpPr/>
      </dsp:nvSpPr>
      <dsp:spPr>
        <a:xfrm>
          <a:off x="7113553" y="2412238"/>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Providing accessible and reliable skin disease diagnosis.</a:t>
          </a:r>
        </a:p>
      </dsp:txBody>
      <dsp:txXfrm>
        <a:off x="7113553" y="2412238"/>
        <a:ext cx="286920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31A30C-ACB9-4C2F-9010-715E598BC611}">
      <dsp:nvSpPr>
        <dsp:cNvPr id="0" name=""/>
        <dsp:cNvSpPr/>
      </dsp:nvSpPr>
      <dsp:spPr>
        <a:xfrm>
          <a:off x="0" y="1526"/>
          <a:ext cx="6309300" cy="6503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31E628-0FCB-4F30-8C1E-1E26E5A303DB}">
      <dsp:nvSpPr>
        <dsp:cNvPr id="0" name=""/>
        <dsp:cNvSpPr/>
      </dsp:nvSpPr>
      <dsp:spPr>
        <a:xfrm>
          <a:off x="196745" y="147866"/>
          <a:ext cx="357719" cy="3577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1CA963-911F-4455-9FAD-F9E54D44E274}">
      <dsp:nvSpPr>
        <dsp:cNvPr id="0" name=""/>
        <dsp:cNvSpPr/>
      </dsp:nvSpPr>
      <dsp:spPr>
        <a:xfrm>
          <a:off x="751211" y="1526"/>
          <a:ext cx="5558088" cy="650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834" tIns="68834" rIns="68834" bIns="68834" numCol="1" spcCol="1270" anchor="ctr" anchorCtr="0">
          <a:noAutofit/>
        </a:bodyPr>
        <a:lstStyle/>
        <a:p>
          <a:pPr marL="0" lvl="0" indent="0" algn="l" defTabSz="844550">
            <a:lnSpc>
              <a:spcPct val="90000"/>
            </a:lnSpc>
            <a:spcBef>
              <a:spcPct val="0"/>
            </a:spcBef>
            <a:spcAft>
              <a:spcPct val="35000"/>
            </a:spcAft>
            <a:buNone/>
          </a:pPr>
          <a:r>
            <a:rPr lang="en-IN" sz="1900" kern="1200"/>
            <a:t>Programming: Python</a:t>
          </a:r>
          <a:endParaRPr lang="en-US" sz="1900" kern="1200"/>
        </a:p>
      </dsp:txBody>
      <dsp:txXfrm>
        <a:off x="751211" y="1526"/>
        <a:ext cx="5558088" cy="650399"/>
      </dsp:txXfrm>
    </dsp:sp>
    <dsp:sp modelId="{9FBDF349-5EC8-4BEA-AFE1-726452BAC09D}">
      <dsp:nvSpPr>
        <dsp:cNvPr id="0" name=""/>
        <dsp:cNvSpPr/>
      </dsp:nvSpPr>
      <dsp:spPr>
        <a:xfrm>
          <a:off x="0" y="814525"/>
          <a:ext cx="6309300" cy="6503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A1250E-AF7F-44E8-B1E8-6A31BCFC849A}">
      <dsp:nvSpPr>
        <dsp:cNvPr id="0" name=""/>
        <dsp:cNvSpPr/>
      </dsp:nvSpPr>
      <dsp:spPr>
        <a:xfrm>
          <a:off x="196745" y="960865"/>
          <a:ext cx="357719" cy="3577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FC15FD-1A22-431C-99F8-07C67F18878C}">
      <dsp:nvSpPr>
        <dsp:cNvPr id="0" name=""/>
        <dsp:cNvSpPr/>
      </dsp:nvSpPr>
      <dsp:spPr>
        <a:xfrm>
          <a:off x="751211" y="814525"/>
          <a:ext cx="5558088" cy="650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834" tIns="68834" rIns="68834" bIns="68834" numCol="1" spcCol="1270" anchor="ctr" anchorCtr="0">
          <a:noAutofit/>
        </a:bodyPr>
        <a:lstStyle/>
        <a:p>
          <a:pPr marL="0" lvl="0" indent="0" algn="l" defTabSz="844550">
            <a:lnSpc>
              <a:spcPct val="90000"/>
            </a:lnSpc>
            <a:spcBef>
              <a:spcPct val="0"/>
            </a:spcBef>
            <a:spcAft>
              <a:spcPct val="35000"/>
            </a:spcAft>
            <a:buNone/>
          </a:pPr>
          <a:r>
            <a:rPr lang="en-IN" sz="1900" kern="1200"/>
            <a:t>Libraries: TensorFlow, Keras, OpenCV, NumPy, PIL</a:t>
          </a:r>
          <a:endParaRPr lang="en-US" sz="1900" kern="1200"/>
        </a:p>
      </dsp:txBody>
      <dsp:txXfrm>
        <a:off x="751211" y="814525"/>
        <a:ext cx="5558088" cy="650399"/>
      </dsp:txXfrm>
    </dsp:sp>
    <dsp:sp modelId="{41B7D6A0-5A90-48C9-A60D-9A1E4A51314B}">
      <dsp:nvSpPr>
        <dsp:cNvPr id="0" name=""/>
        <dsp:cNvSpPr/>
      </dsp:nvSpPr>
      <dsp:spPr>
        <a:xfrm>
          <a:off x="0" y="1627524"/>
          <a:ext cx="6309300" cy="6503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29CFAC-76BA-44B0-B6FE-780C8A5A7778}">
      <dsp:nvSpPr>
        <dsp:cNvPr id="0" name=""/>
        <dsp:cNvSpPr/>
      </dsp:nvSpPr>
      <dsp:spPr>
        <a:xfrm>
          <a:off x="196745" y="1773864"/>
          <a:ext cx="357719" cy="3577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FCCB83-23F4-4B48-96D7-9450DD4AA90A}">
      <dsp:nvSpPr>
        <dsp:cNvPr id="0" name=""/>
        <dsp:cNvSpPr/>
      </dsp:nvSpPr>
      <dsp:spPr>
        <a:xfrm>
          <a:off x="751211" y="1627524"/>
          <a:ext cx="5558088" cy="650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834" tIns="68834" rIns="68834" bIns="68834" numCol="1" spcCol="1270" anchor="ctr" anchorCtr="0">
          <a:noAutofit/>
        </a:bodyPr>
        <a:lstStyle/>
        <a:p>
          <a:pPr marL="0" lvl="0" indent="0" algn="l" defTabSz="844550">
            <a:lnSpc>
              <a:spcPct val="90000"/>
            </a:lnSpc>
            <a:spcBef>
              <a:spcPct val="0"/>
            </a:spcBef>
            <a:spcAft>
              <a:spcPct val="35000"/>
            </a:spcAft>
            <a:buNone/>
          </a:pPr>
          <a:r>
            <a:rPr lang="en-IN" sz="1900" kern="1200"/>
            <a:t>Model Architecture: InceptionV3</a:t>
          </a:r>
          <a:endParaRPr lang="en-US" sz="1900" kern="1200"/>
        </a:p>
      </dsp:txBody>
      <dsp:txXfrm>
        <a:off x="751211" y="1627524"/>
        <a:ext cx="5558088" cy="650399"/>
      </dsp:txXfrm>
    </dsp:sp>
    <dsp:sp modelId="{0AA28F8A-E720-4576-890A-3E22A4F0FBE2}">
      <dsp:nvSpPr>
        <dsp:cNvPr id="0" name=""/>
        <dsp:cNvSpPr/>
      </dsp:nvSpPr>
      <dsp:spPr>
        <a:xfrm>
          <a:off x="0" y="2440523"/>
          <a:ext cx="6309300" cy="6503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333CB-D9D0-41CB-BDC7-751757604843}">
      <dsp:nvSpPr>
        <dsp:cNvPr id="0" name=""/>
        <dsp:cNvSpPr/>
      </dsp:nvSpPr>
      <dsp:spPr>
        <a:xfrm>
          <a:off x="196745" y="2586863"/>
          <a:ext cx="357719" cy="3577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15F9BA-C055-43A0-A2BF-B420137C79A4}">
      <dsp:nvSpPr>
        <dsp:cNvPr id="0" name=""/>
        <dsp:cNvSpPr/>
      </dsp:nvSpPr>
      <dsp:spPr>
        <a:xfrm>
          <a:off x="751211" y="2440523"/>
          <a:ext cx="5558088" cy="650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834" tIns="68834" rIns="68834" bIns="68834" numCol="1" spcCol="1270" anchor="ctr" anchorCtr="0">
          <a:noAutofit/>
        </a:bodyPr>
        <a:lstStyle/>
        <a:p>
          <a:pPr marL="0" lvl="0" indent="0" algn="l" defTabSz="844550">
            <a:lnSpc>
              <a:spcPct val="90000"/>
            </a:lnSpc>
            <a:spcBef>
              <a:spcPct val="0"/>
            </a:spcBef>
            <a:spcAft>
              <a:spcPct val="35000"/>
            </a:spcAft>
            <a:buNone/>
          </a:pPr>
          <a:r>
            <a:rPr lang="en-IN" sz="1900" kern="1200"/>
            <a:t>Data Augmentation: ImageDataGenerator</a:t>
          </a:r>
          <a:endParaRPr lang="en-US" sz="1900" kern="1200"/>
        </a:p>
      </dsp:txBody>
      <dsp:txXfrm>
        <a:off x="751211" y="2440523"/>
        <a:ext cx="5558088" cy="650399"/>
      </dsp:txXfrm>
    </dsp:sp>
    <dsp:sp modelId="{C62DF15F-79C1-4A42-BCDE-77D41DBBD6E9}">
      <dsp:nvSpPr>
        <dsp:cNvPr id="0" name=""/>
        <dsp:cNvSpPr/>
      </dsp:nvSpPr>
      <dsp:spPr>
        <a:xfrm>
          <a:off x="0" y="3253523"/>
          <a:ext cx="6309300" cy="6503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A5252B-2E98-4A0F-806E-AB57E20A6549}">
      <dsp:nvSpPr>
        <dsp:cNvPr id="0" name=""/>
        <dsp:cNvSpPr/>
      </dsp:nvSpPr>
      <dsp:spPr>
        <a:xfrm>
          <a:off x="196745" y="3399862"/>
          <a:ext cx="357719" cy="3577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99931D-DECE-454C-8FA8-4EEBD655C24F}">
      <dsp:nvSpPr>
        <dsp:cNvPr id="0" name=""/>
        <dsp:cNvSpPr/>
      </dsp:nvSpPr>
      <dsp:spPr>
        <a:xfrm>
          <a:off x="751211" y="3253523"/>
          <a:ext cx="5558088" cy="650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834" tIns="68834" rIns="68834" bIns="68834" numCol="1" spcCol="1270" anchor="ctr" anchorCtr="0">
          <a:noAutofit/>
        </a:bodyPr>
        <a:lstStyle/>
        <a:p>
          <a:pPr marL="0" lvl="0" indent="0" algn="l" defTabSz="844550">
            <a:lnSpc>
              <a:spcPct val="90000"/>
            </a:lnSpc>
            <a:spcBef>
              <a:spcPct val="0"/>
            </a:spcBef>
            <a:spcAft>
              <a:spcPct val="35000"/>
            </a:spcAft>
            <a:buNone/>
          </a:pPr>
          <a:r>
            <a:rPr lang="en-IN" sz="1900" kern="1200"/>
            <a:t>Optimization: Adagrad</a:t>
          </a:r>
          <a:endParaRPr lang="en-US" sz="1900" kern="1200"/>
        </a:p>
      </dsp:txBody>
      <dsp:txXfrm>
        <a:off x="751211" y="3253523"/>
        <a:ext cx="5558088" cy="650399"/>
      </dsp:txXfrm>
    </dsp:sp>
    <dsp:sp modelId="{B8937E39-3A81-4A2A-868D-398B00F41AAF}">
      <dsp:nvSpPr>
        <dsp:cNvPr id="0" name=""/>
        <dsp:cNvSpPr/>
      </dsp:nvSpPr>
      <dsp:spPr>
        <a:xfrm>
          <a:off x="0" y="4066522"/>
          <a:ext cx="6309300" cy="6503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DBFCF2-C8E2-436E-9AC8-E7E7D9CB5D1B}">
      <dsp:nvSpPr>
        <dsp:cNvPr id="0" name=""/>
        <dsp:cNvSpPr/>
      </dsp:nvSpPr>
      <dsp:spPr>
        <a:xfrm>
          <a:off x="196745" y="4212862"/>
          <a:ext cx="357719" cy="3577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D0B341-C8F1-4E54-8EBC-B387505C9602}">
      <dsp:nvSpPr>
        <dsp:cNvPr id="0" name=""/>
        <dsp:cNvSpPr/>
      </dsp:nvSpPr>
      <dsp:spPr>
        <a:xfrm>
          <a:off x="751211" y="4066522"/>
          <a:ext cx="5558088" cy="650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834" tIns="68834" rIns="68834" bIns="68834" numCol="1" spcCol="1270" anchor="ctr" anchorCtr="0">
          <a:noAutofit/>
        </a:bodyPr>
        <a:lstStyle/>
        <a:p>
          <a:pPr marL="0" lvl="0" indent="0" algn="l" defTabSz="844550">
            <a:lnSpc>
              <a:spcPct val="90000"/>
            </a:lnSpc>
            <a:spcBef>
              <a:spcPct val="0"/>
            </a:spcBef>
            <a:spcAft>
              <a:spcPct val="35000"/>
            </a:spcAft>
            <a:buNone/>
          </a:pPr>
          <a:r>
            <a:rPr lang="en-IN" sz="1900" kern="1200"/>
            <a:t>Framework: Google Colab</a:t>
          </a:r>
          <a:endParaRPr lang="en-US" sz="1900" kern="1200"/>
        </a:p>
      </dsp:txBody>
      <dsp:txXfrm>
        <a:off x="751211" y="4066522"/>
        <a:ext cx="5558088" cy="650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2DE4B-9BDA-4651-8BEB-988E429EC416}">
      <dsp:nvSpPr>
        <dsp:cNvPr id="0" name=""/>
        <dsp:cNvSpPr/>
      </dsp:nvSpPr>
      <dsp:spPr>
        <a:xfrm>
          <a:off x="0" y="0"/>
          <a:ext cx="3235523" cy="4059237"/>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622300">
            <a:lnSpc>
              <a:spcPct val="90000"/>
            </a:lnSpc>
            <a:spcBef>
              <a:spcPct val="0"/>
            </a:spcBef>
            <a:spcAft>
              <a:spcPct val="35000"/>
            </a:spcAft>
            <a:buNone/>
          </a:pPr>
          <a:r>
            <a:rPr lang="en-US" sz="1400" kern="1200"/>
            <a:t>1. </a:t>
          </a:r>
          <a:r>
            <a:rPr lang="en-US" sz="1400" b="1" kern="1200"/>
            <a:t>Data Collection:   </a:t>
          </a:r>
          <a:r>
            <a:rPr lang="en-US" sz="1400" kern="1200"/>
            <a:t>- Collect a diverse dataset of skin images representing various skin diseases and healthy skin. This dataset will be used to train and test the machine learning model.</a:t>
          </a:r>
        </a:p>
      </dsp:txBody>
      <dsp:txXfrm>
        <a:off x="0" y="1542510"/>
        <a:ext cx="3235523" cy="2435542"/>
      </dsp:txXfrm>
    </dsp:sp>
    <dsp:sp modelId="{32C279E9-67C7-4681-9F24-325790475964}">
      <dsp:nvSpPr>
        <dsp:cNvPr id="0" name=""/>
        <dsp:cNvSpPr/>
      </dsp:nvSpPr>
      <dsp:spPr>
        <a:xfrm>
          <a:off x="1008876" y="405923"/>
          <a:ext cx="1217771" cy="1217771"/>
        </a:xfrm>
        <a:prstGeom prst="ellips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w="9525" cap="rnd" cmpd="sng" algn="ctr">
          <a:solidFill>
            <a:schemeClr val="accent5">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4942" tIns="12700" rIns="9494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7214" y="584261"/>
        <a:ext cx="861095" cy="861095"/>
      </dsp:txXfrm>
    </dsp:sp>
    <dsp:sp modelId="{CB82161A-DB3A-40D9-9E7F-3976553B04E7}">
      <dsp:nvSpPr>
        <dsp:cNvPr id="0" name=""/>
        <dsp:cNvSpPr/>
      </dsp:nvSpPr>
      <dsp:spPr>
        <a:xfrm>
          <a:off x="0" y="4059165"/>
          <a:ext cx="3235523" cy="72"/>
        </a:xfrm>
        <a:prstGeom prst="rect">
          <a:avLst/>
        </a:prstGeom>
        <a:gradFill rotWithShape="0">
          <a:gsLst>
            <a:gs pos="0">
              <a:schemeClr val="accent5">
                <a:hueOff val="320609"/>
                <a:satOff val="-3775"/>
                <a:lumOff val="2510"/>
                <a:alphaOff val="0"/>
                <a:tint val="96000"/>
                <a:lumMod val="104000"/>
              </a:schemeClr>
            </a:gs>
            <a:gs pos="100000">
              <a:schemeClr val="accent5">
                <a:hueOff val="320609"/>
                <a:satOff val="-3775"/>
                <a:lumOff val="2510"/>
                <a:alphaOff val="0"/>
                <a:shade val="90000"/>
                <a:lumMod val="90000"/>
              </a:schemeClr>
            </a:gs>
          </a:gsLst>
          <a:lin ang="5400000" scaled="0"/>
        </a:gradFill>
        <a:ln w="9525" cap="rnd" cmpd="sng" algn="ctr">
          <a:solidFill>
            <a:schemeClr val="accent5">
              <a:hueOff val="320609"/>
              <a:satOff val="-3775"/>
              <a:lumOff val="251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74E323F3-094B-4DB1-80C2-78A12B5EEDAD}">
      <dsp:nvSpPr>
        <dsp:cNvPr id="0" name=""/>
        <dsp:cNvSpPr/>
      </dsp:nvSpPr>
      <dsp:spPr>
        <a:xfrm>
          <a:off x="3559075" y="0"/>
          <a:ext cx="3235523" cy="4059237"/>
        </a:xfrm>
        <a:prstGeom prst="rect">
          <a:avLst/>
        </a:prstGeom>
        <a:solidFill>
          <a:schemeClr val="accent5">
            <a:tint val="40000"/>
            <a:alpha val="90000"/>
            <a:hueOff val="881621"/>
            <a:satOff val="-2657"/>
            <a:lumOff val="1017"/>
            <a:alphaOff val="0"/>
          </a:schemeClr>
        </a:solidFill>
        <a:ln w="9525" cap="rnd" cmpd="sng" algn="ctr">
          <a:solidFill>
            <a:schemeClr val="accent5">
              <a:tint val="40000"/>
              <a:alpha val="90000"/>
              <a:hueOff val="881621"/>
              <a:satOff val="-2657"/>
              <a:lumOff val="101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622300">
            <a:lnSpc>
              <a:spcPct val="90000"/>
            </a:lnSpc>
            <a:spcBef>
              <a:spcPct val="0"/>
            </a:spcBef>
            <a:spcAft>
              <a:spcPct val="35000"/>
            </a:spcAft>
            <a:buNone/>
          </a:pPr>
          <a:r>
            <a:rPr lang="en-US" sz="1400" kern="1200"/>
            <a:t>2. </a:t>
          </a:r>
          <a:r>
            <a:rPr lang="en-US" sz="1400" b="1" kern="1200"/>
            <a:t>Preprocessing:   </a:t>
          </a:r>
          <a:r>
            <a:rPr lang="en-US" sz="1400" kern="1200"/>
            <a:t>- Clean and preprocess the images, including resizing, normalization, and augmentation to improve model generalization. This step ensures that the images are in a suitable format for training the model.</a:t>
          </a:r>
        </a:p>
      </dsp:txBody>
      <dsp:txXfrm>
        <a:off x="3559075" y="1542510"/>
        <a:ext cx="3235523" cy="2435542"/>
      </dsp:txXfrm>
    </dsp:sp>
    <dsp:sp modelId="{1DFE8EE7-F7E7-491A-9DDC-0E554A085123}">
      <dsp:nvSpPr>
        <dsp:cNvPr id="0" name=""/>
        <dsp:cNvSpPr/>
      </dsp:nvSpPr>
      <dsp:spPr>
        <a:xfrm>
          <a:off x="4567951" y="405923"/>
          <a:ext cx="1217771" cy="1217771"/>
        </a:xfrm>
        <a:prstGeom prst="ellipse">
          <a:avLst/>
        </a:prstGeom>
        <a:gradFill rotWithShape="0">
          <a:gsLst>
            <a:gs pos="0">
              <a:schemeClr val="accent5">
                <a:hueOff val="641219"/>
                <a:satOff val="-7550"/>
                <a:lumOff val="5020"/>
                <a:alphaOff val="0"/>
                <a:tint val="96000"/>
                <a:lumMod val="104000"/>
              </a:schemeClr>
            </a:gs>
            <a:gs pos="100000">
              <a:schemeClr val="accent5">
                <a:hueOff val="641219"/>
                <a:satOff val="-7550"/>
                <a:lumOff val="5020"/>
                <a:alphaOff val="0"/>
                <a:shade val="90000"/>
                <a:lumMod val="90000"/>
              </a:schemeClr>
            </a:gs>
          </a:gsLst>
          <a:lin ang="5400000" scaled="0"/>
        </a:gradFill>
        <a:ln w="9525" cap="rnd" cmpd="sng" algn="ctr">
          <a:solidFill>
            <a:schemeClr val="accent5">
              <a:hueOff val="641219"/>
              <a:satOff val="-7550"/>
              <a:lumOff val="502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4942" tIns="12700" rIns="9494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46289" y="584261"/>
        <a:ext cx="861095" cy="861095"/>
      </dsp:txXfrm>
    </dsp:sp>
    <dsp:sp modelId="{1D32BBF4-3E79-4C61-BA8A-0C60171EB41F}">
      <dsp:nvSpPr>
        <dsp:cNvPr id="0" name=""/>
        <dsp:cNvSpPr/>
      </dsp:nvSpPr>
      <dsp:spPr>
        <a:xfrm>
          <a:off x="3559075" y="4059165"/>
          <a:ext cx="3235523" cy="72"/>
        </a:xfrm>
        <a:prstGeom prst="rect">
          <a:avLst/>
        </a:prstGeom>
        <a:gradFill rotWithShape="0">
          <a:gsLst>
            <a:gs pos="0">
              <a:schemeClr val="accent5">
                <a:hueOff val="961828"/>
                <a:satOff val="-11326"/>
                <a:lumOff val="7529"/>
                <a:alphaOff val="0"/>
                <a:tint val="96000"/>
                <a:lumMod val="104000"/>
              </a:schemeClr>
            </a:gs>
            <a:gs pos="100000">
              <a:schemeClr val="accent5">
                <a:hueOff val="961828"/>
                <a:satOff val="-11326"/>
                <a:lumOff val="7529"/>
                <a:alphaOff val="0"/>
                <a:shade val="90000"/>
                <a:lumMod val="90000"/>
              </a:schemeClr>
            </a:gs>
          </a:gsLst>
          <a:lin ang="5400000" scaled="0"/>
        </a:gradFill>
        <a:ln w="9525" cap="rnd" cmpd="sng" algn="ctr">
          <a:solidFill>
            <a:schemeClr val="accent5">
              <a:hueOff val="961828"/>
              <a:satOff val="-11326"/>
              <a:lumOff val="752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2510C3C9-411C-4C47-843E-12F16DDFF14C}">
      <dsp:nvSpPr>
        <dsp:cNvPr id="0" name=""/>
        <dsp:cNvSpPr/>
      </dsp:nvSpPr>
      <dsp:spPr>
        <a:xfrm>
          <a:off x="7118151" y="0"/>
          <a:ext cx="3235523" cy="4059237"/>
        </a:xfrm>
        <a:prstGeom prst="rect">
          <a:avLst/>
        </a:prstGeom>
        <a:solidFill>
          <a:schemeClr val="accent5">
            <a:tint val="40000"/>
            <a:alpha val="90000"/>
            <a:hueOff val="1763242"/>
            <a:satOff val="-5313"/>
            <a:lumOff val="2034"/>
            <a:alphaOff val="0"/>
          </a:schemeClr>
        </a:solidFill>
        <a:ln w="9525" cap="rnd" cmpd="sng" algn="ctr">
          <a:solidFill>
            <a:schemeClr val="accent5">
              <a:tint val="40000"/>
              <a:alpha val="90000"/>
              <a:hueOff val="1763242"/>
              <a:satOff val="-5313"/>
              <a:lumOff val="203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622300">
            <a:lnSpc>
              <a:spcPct val="90000"/>
            </a:lnSpc>
            <a:spcBef>
              <a:spcPct val="0"/>
            </a:spcBef>
            <a:spcAft>
              <a:spcPct val="35000"/>
            </a:spcAft>
            <a:buNone/>
          </a:pPr>
          <a:r>
            <a:rPr lang="en-US" sz="1400" kern="1200"/>
            <a:t>3. </a:t>
          </a:r>
          <a:r>
            <a:rPr lang="en-US" sz="1400" b="1" kern="1200"/>
            <a:t>Feature Extraction:   </a:t>
          </a:r>
          <a:r>
            <a:rPr lang="en-US" sz="1400" kern="1200"/>
            <a:t>- Use a pre-trained Convolutional Neural Network (CNN) model, such as InceptionV3, to extract meaningful features from the images. CNNs are adept at learning spatial hierarchies and can capture relevant patterns in the images.</a:t>
          </a:r>
        </a:p>
      </dsp:txBody>
      <dsp:txXfrm>
        <a:off x="7118151" y="1542510"/>
        <a:ext cx="3235523" cy="2435542"/>
      </dsp:txXfrm>
    </dsp:sp>
    <dsp:sp modelId="{983D64C8-EFA5-45C8-8443-65C6FE70F80B}">
      <dsp:nvSpPr>
        <dsp:cNvPr id="0" name=""/>
        <dsp:cNvSpPr/>
      </dsp:nvSpPr>
      <dsp:spPr>
        <a:xfrm>
          <a:off x="8127027" y="405923"/>
          <a:ext cx="1217771" cy="1217771"/>
        </a:xfrm>
        <a:prstGeom prst="ellipse">
          <a:avLst/>
        </a:prstGeom>
        <a:gradFill rotWithShape="0">
          <a:gsLst>
            <a:gs pos="0">
              <a:schemeClr val="accent5">
                <a:hueOff val="1282438"/>
                <a:satOff val="-15101"/>
                <a:lumOff val="10039"/>
                <a:alphaOff val="0"/>
                <a:tint val="96000"/>
                <a:lumMod val="104000"/>
              </a:schemeClr>
            </a:gs>
            <a:gs pos="100000">
              <a:schemeClr val="accent5">
                <a:hueOff val="1282438"/>
                <a:satOff val="-15101"/>
                <a:lumOff val="10039"/>
                <a:alphaOff val="0"/>
                <a:shade val="90000"/>
                <a:lumMod val="90000"/>
              </a:schemeClr>
            </a:gs>
          </a:gsLst>
          <a:lin ang="5400000" scaled="0"/>
        </a:gradFill>
        <a:ln w="9525" cap="rnd" cmpd="sng" algn="ctr">
          <a:solidFill>
            <a:schemeClr val="accent5">
              <a:hueOff val="1282438"/>
              <a:satOff val="-15101"/>
              <a:lumOff val="1003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4942" tIns="12700" rIns="9494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05365" y="584261"/>
        <a:ext cx="861095" cy="861095"/>
      </dsp:txXfrm>
    </dsp:sp>
    <dsp:sp modelId="{8F4BF1B8-D45F-4509-B843-4ACA13D077C0}">
      <dsp:nvSpPr>
        <dsp:cNvPr id="0" name=""/>
        <dsp:cNvSpPr/>
      </dsp:nvSpPr>
      <dsp:spPr>
        <a:xfrm>
          <a:off x="7118151" y="4059165"/>
          <a:ext cx="3235523" cy="72"/>
        </a:xfrm>
        <a:prstGeom prst="rect">
          <a:avLst/>
        </a:prstGeom>
        <a:gradFill rotWithShape="0">
          <a:gsLst>
            <a:gs pos="0">
              <a:schemeClr val="accent5">
                <a:hueOff val="1603047"/>
                <a:satOff val="-18876"/>
                <a:lumOff val="12549"/>
                <a:alphaOff val="0"/>
                <a:tint val="96000"/>
                <a:lumMod val="104000"/>
              </a:schemeClr>
            </a:gs>
            <a:gs pos="100000">
              <a:schemeClr val="accent5">
                <a:hueOff val="1603047"/>
                <a:satOff val="-18876"/>
                <a:lumOff val="12549"/>
                <a:alphaOff val="0"/>
                <a:shade val="90000"/>
                <a:lumMod val="90000"/>
              </a:schemeClr>
            </a:gs>
          </a:gsLst>
          <a:lin ang="5400000" scaled="0"/>
        </a:gradFill>
        <a:ln w="9525" cap="rnd" cmpd="sng" algn="ctr">
          <a:solidFill>
            <a:schemeClr val="accent5">
              <a:hueOff val="1603047"/>
              <a:satOff val="-18876"/>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C9AB4-26C9-4B11-AC3E-6113421EFAA4}">
      <dsp:nvSpPr>
        <dsp:cNvPr id="0" name=""/>
        <dsp:cNvSpPr/>
      </dsp:nvSpPr>
      <dsp:spPr>
        <a:xfrm>
          <a:off x="0" y="495"/>
          <a:ext cx="10353675" cy="11594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445025-6FFF-4EFD-97B5-5294DE7C0BE4}">
      <dsp:nvSpPr>
        <dsp:cNvPr id="0" name=""/>
        <dsp:cNvSpPr/>
      </dsp:nvSpPr>
      <dsp:spPr>
        <a:xfrm>
          <a:off x="350748" y="261382"/>
          <a:ext cx="637724" cy="63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490A9C-3996-4259-A301-7950D5F78271}">
      <dsp:nvSpPr>
        <dsp:cNvPr id="0" name=""/>
        <dsp:cNvSpPr/>
      </dsp:nvSpPr>
      <dsp:spPr>
        <a:xfrm>
          <a:off x="1339221" y="495"/>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755650">
            <a:lnSpc>
              <a:spcPct val="90000"/>
            </a:lnSpc>
            <a:spcBef>
              <a:spcPct val="0"/>
            </a:spcBef>
            <a:spcAft>
              <a:spcPct val="35000"/>
            </a:spcAft>
            <a:buNone/>
          </a:pPr>
          <a:r>
            <a:rPr lang="en-US" sz="1700" kern="1200"/>
            <a:t>4. </a:t>
          </a:r>
          <a:r>
            <a:rPr lang="en-US" sz="1700" b="1" kern="1200"/>
            <a:t>Model Training:   </a:t>
          </a:r>
          <a:r>
            <a:rPr lang="en-US" sz="1700" kern="1200"/>
            <a:t>- Train the machine learning model using the extracted features from the pre-trained CNN. You can fine-tune the pre-trained model on your dataset to learn patterns and correlations between features and skin diseases.</a:t>
          </a:r>
        </a:p>
      </dsp:txBody>
      <dsp:txXfrm>
        <a:off x="1339221" y="495"/>
        <a:ext cx="9014453" cy="1159498"/>
      </dsp:txXfrm>
    </dsp:sp>
    <dsp:sp modelId="{93E357D8-17D3-4762-AC8B-44C0B2E70BD4}">
      <dsp:nvSpPr>
        <dsp:cNvPr id="0" name=""/>
        <dsp:cNvSpPr/>
      </dsp:nvSpPr>
      <dsp:spPr>
        <a:xfrm>
          <a:off x="0" y="1449869"/>
          <a:ext cx="10353675" cy="11594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CC836F-3226-4C3B-A492-E0390A239036}">
      <dsp:nvSpPr>
        <dsp:cNvPr id="0" name=""/>
        <dsp:cNvSpPr/>
      </dsp:nvSpPr>
      <dsp:spPr>
        <a:xfrm>
          <a:off x="350748" y="1710756"/>
          <a:ext cx="637724" cy="637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B09635-2180-43F1-B1F5-925040299E6D}">
      <dsp:nvSpPr>
        <dsp:cNvPr id="0" name=""/>
        <dsp:cNvSpPr/>
      </dsp:nvSpPr>
      <dsp:spPr>
        <a:xfrm>
          <a:off x="1339221" y="1449869"/>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755650">
            <a:lnSpc>
              <a:spcPct val="90000"/>
            </a:lnSpc>
            <a:spcBef>
              <a:spcPct val="0"/>
            </a:spcBef>
            <a:spcAft>
              <a:spcPct val="35000"/>
            </a:spcAft>
            <a:buNone/>
          </a:pPr>
          <a:r>
            <a:rPr lang="en-US" sz="1700" kern="1200"/>
            <a:t>5. </a:t>
          </a:r>
          <a:r>
            <a:rPr lang="en-US" sz="1700" b="1" kern="1200"/>
            <a:t>Testing and Validation:   </a:t>
          </a:r>
          <a:r>
            <a:rPr lang="en-US" sz="1700" kern="1200"/>
            <a:t>- Evaluate the trained model on a separate test set to ensure it generalizes well and does not overfit. This step involves measuring metrics such as accuracy, precision, recall, and F1-score to assess the performance of the model.</a:t>
          </a:r>
        </a:p>
      </dsp:txBody>
      <dsp:txXfrm>
        <a:off x="1339221" y="1449869"/>
        <a:ext cx="9014453" cy="1159498"/>
      </dsp:txXfrm>
    </dsp:sp>
    <dsp:sp modelId="{639D9774-EFD6-4E89-8D92-45EF07CF5F05}">
      <dsp:nvSpPr>
        <dsp:cNvPr id="0" name=""/>
        <dsp:cNvSpPr/>
      </dsp:nvSpPr>
      <dsp:spPr>
        <a:xfrm>
          <a:off x="0" y="2899242"/>
          <a:ext cx="10353675" cy="115949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7E7643-BB5F-4E86-8CC8-A5317054E437}">
      <dsp:nvSpPr>
        <dsp:cNvPr id="0" name=""/>
        <dsp:cNvSpPr/>
      </dsp:nvSpPr>
      <dsp:spPr>
        <a:xfrm>
          <a:off x="350748" y="3160129"/>
          <a:ext cx="637724" cy="6377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E36345-70D8-4D00-BE02-5711135A9106}">
      <dsp:nvSpPr>
        <dsp:cNvPr id="0" name=""/>
        <dsp:cNvSpPr/>
      </dsp:nvSpPr>
      <dsp:spPr>
        <a:xfrm>
          <a:off x="1339221" y="2899242"/>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755650">
            <a:lnSpc>
              <a:spcPct val="90000"/>
            </a:lnSpc>
            <a:spcBef>
              <a:spcPct val="0"/>
            </a:spcBef>
            <a:spcAft>
              <a:spcPct val="35000"/>
            </a:spcAft>
            <a:buNone/>
          </a:pPr>
          <a:r>
            <a:rPr lang="en-US" sz="1700" kern="1200"/>
            <a:t>6. </a:t>
          </a:r>
          <a:r>
            <a:rPr lang="en-US" sz="1700" b="1" kern="1200"/>
            <a:t>Prediction:</a:t>
          </a:r>
          <a:r>
            <a:rPr lang="en-US" sz="1700" kern="1200"/>
            <a:t>  - Users can upload a skin image through the deployed interface, and the model will process it to provide predictions with associated probabilities. This assists dermatologists in diagnosis and treatment decisions by providing valuable insights based on the analyzed image data.</a:t>
          </a:r>
        </a:p>
      </dsp:txBody>
      <dsp:txXfrm>
        <a:off x="1339221" y="2899242"/>
        <a:ext cx="9014453" cy="11594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99CA7-B68E-429E-B30A-63D06A9BD054}">
      <dsp:nvSpPr>
        <dsp:cNvPr id="0" name=""/>
        <dsp:cNvSpPr/>
      </dsp:nvSpPr>
      <dsp:spPr>
        <a:xfrm>
          <a:off x="184898" y="362627"/>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DAD8F4-0F10-40BA-837F-1E784EB9C08B}">
      <dsp:nvSpPr>
        <dsp:cNvPr id="0" name=""/>
        <dsp:cNvSpPr/>
      </dsp:nvSpPr>
      <dsp:spPr>
        <a:xfrm>
          <a:off x="462467" y="640195"/>
          <a:ext cx="766617" cy="766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44980E-0131-4D46-AE67-562ACA4D050D}">
      <dsp:nvSpPr>
        <dsp:cNvPr id="0" name=""/>
        <dsp:cNvSpPr/>
      </dsp:nvSpPr>
      <dsp:spPr>
        <a:xfrm>
          <a:off x="1789885" y="362627"/>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Utilization of transfer learning (InceptionV3) for efficient model training.</a:t>
          </a:r>
          <a:endParaRPr lang="en-US" sz="1800" kern="1200"/>
        </a:p>
      </dsp:txBody>
      <dsp:txXfrm>
        <a:off x="1789885" y="362627"/>
        <a:ext cx="3115563" cy="1321754"/>
      </dsp:txXfrm>
    </dsp:sp>
    <dsp:sp modelId="{B8F39EA8-74ED-4412-94D5-29AD982C4C00}">
      <dsp:nvSpPr>
        <dsp:cNvPr id="0" name=""/>
        <dsp:cNvSpPr/>
      </dsp:nvSpPr>
      <dsp:spPr>
        <a:xfrm>
          <a:off x="5448312" y="362627"/>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8079BC-1A7A-4AFF-9D2B-10BFC2740160}">
      <dsp:nvSpPr>
        <dsp:cNvPr id="0" name=""/>
        <dsp:cNvSpPr/>
      </dsp:nvSpPr>
      <dsp:spPr>
        <a:xfrm>
          <a:off x="5725881" y="640195"/>
          <a:ext cx="766617" cy="766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0FD2DA-EB9A-46E8-86E1-454470D9D5F5}">
      <dsp:nvSpPr>
        <dsp:cNvPr id="0" name=""/>
        <dsp:cNvSpPr/>
      </dsp:nvSpPr>
      <dsp:spPr>
        <a:xfrm>
          <a:off x="7053299" y="362627"/>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Data augmentation techniques for dataset scalability and improved accuracy.</a:t>
          </a:r>
          <a:endParaRPr lang="en-US" sz="1800" kern="1200"/>
        </a:p>
      </dsp:txBody>
      <dsp:txXfrm>
        <a:off x="7053299" y="362627"/>
        <a:ext cx="3115563" cy="1321754"/>
      </dsp:txXfrm>
    </dsp:sp>
    <dsp:sp modelId="{3D16BBB9-4458-4AEC-B208-31BDBEBB4156}">
      <dsp:nvSpPr>
        <dsp:cNvPr id="0" name=""/>
        <dsp:cNvSpPr/>
      </dsp:nvSpPr>
      <dsp:spPr>
        <a:xfrm>
          <a:off x="184898" y="2374369"/>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F50E50-E51F-4915-A45B-B402090B6DAD}">
      <dsp:nvSpPr>
        <dsp:cNvPr id="0" name=""/>
        <dsp:cNvSpPr/>
      </dsp:nvSpPr>
      <dsp:spPr>
        <a:xfrm>
          <a:off x="462467" y="2651937"/>
          <a:ext cx="766617" cy="7666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45B151-A9C3-4D13-A6DD-F36D59BCAE6E}">
      <dsp:nvSpPr>
        <dsp:cNvPr id="0" name=""/>
        <dsp:cNvSpPr/>
      </dsp:nvSpPr>
      <dsp:spPr>
        <a:xfrm>
          <a:off x="1789885" y="2374369"/>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Experimentation with various pre-trained CNNs (e.g., VGG19, UNet, ResNet50) to find the most suitable architecture.</a:t>
          </a:r>
          <a:endParaRPr lang="en-US" sz="1800" kern="1200"/>
        </a:p>
      </dsp:txBody>
      <dsp:txXfrm>
        <a:off x="1789885" y="2374369"/>
        <a:ext cx="3115563" cy="1321754"/>
      </dsp:txXfrm>
    </dsp:sp>
    <dsp:sp modelId="{6CA9E2D5-F3A7-4051-8B9B-16C7BC146A0D}">
      <dsp:nvSpPr>
        <dsp:cNvPr id="0" name=""/>
        <dsp:cNvSpPr/>
      </dsp:nvSpPr>
      <dsp:spPr>
        <a:xfrm>
          <a:off x="5448312" y="2374369"/>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BFF14C-F6EC-471C-BCF6-0C8F8D042250}">
      <dsp:nvSpPr>
        <dsp:cNvPr id="0" name=""/>
        <dsp:cNvSpPr/>
      </dsp:nvSpPr>
      <dsp:spPr>
        <a:xfrm>
          <a:off x="5725881" y="2651937"/>
          <a:ext cx="766617" cy="7666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059158-4FEA-4BB3-8FF8-84F1411E1115}">
      <dsp:nvSpPr>
        <dsp:cNvPr id="0" name=""/>
        <dsp:cNvSpPr/>
      </dsp:nvSpPr>
      <dsp:spPr>
        <a:xfrm>
          <a:off x="7053299" y="2374369"/>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Adoption of Adagrad optimizer for fine-tuning and achieving higher accuracy.</a:t>
          </a:r>
          <a:endParaRPr lang="en-US" sz="1800" kern="1200"/>
        </a:p>
      </dsp:txBody>
      <dsp:txXfrm>
        <a:off x="7053299" y="2374369"/>
        <a:ext cx="3115563" cy="132175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C1A205-F167-45FC-9E18-862566D927E9}"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D1AC48-9448-4776-960B-6A875BD9A15B}" type="slidenum">
              <a:rPr lang="en-IN" smtClean="0"/>
              <a:t>‹#›</a:t>
            </a:fld>
            <a:endParaRPr lang="en-IN"/>
          </a:p>
        </p:txBody>
      </p:sp>
    </p:spTree>
    <p:extLst>
      <p:ext uri="{BB962C8B-B14F-4D97-AF65-F5344CB8AC3E}">
        <p14:creationId xmlns:p14="http://schemas.microsoft.com/office/powerpoint/2010/main" val="199936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C1A205-F167-45FC-9E18-862566D927E9}"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D1AC48-9448-4776-960B-6A875BD9A15B}" type="slidenum">
              <a:rPr lang="en-IN" smtClean="0"/>
              <a:t>‹#›</a:t>
            </a:fld>
            <a:endParaRPr lang="en-IN"/>
          </a:p>
        </p:txBody>
      </p:sp>
    </p:spTree>
    <p:extLst>
      <p:ext uri="{BB962C8B-B14F-4D97-AF65-F5344CB8AC3E}">
        <p14:creationId xmlns:p14="http://schemas.microsoft.com/office/powerpoint/2010/main" val="117889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C1A205-F167-45FC-9E18-862566D927E9}"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D1AC48-9448-4776-960B-6A875BD9A15B}" type="slidenum">
              <a:rPr lang="en-IN" smtClean="0"/>
              <a:t>‹#›</a:t>
            </a:fld>
            <a:endParaRPr lang="en-IN"/>
          </a:p>
        </p:txBody>
      </p:sp>
    </p:spTree>
    <p:extLst>
      <p:ext uri="{BB962C8B-B14F-4D97-AF65-F5344CB8AC3E}">
        <p14:creationId xmlns:p14="http://schemas.microsoft.com/office/powerpoint/2010/main" val="4076234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C1A205-F167-45FC-9E18-862566D927E9}"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D1AC48-9448-4776-960B-6A875BD9A15B}"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7365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C1A205-F167-45FC-9E18-862566D927E9}"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D1AC48-9448-4776-960B-6A875BD9A15B}" type="slidenum">
              <a:rPr lang="en-IN" smtClean="0"/>
              <a:t>‹#›</a:t>
            </a:fld>
            <a:endParaRPr lang="en-IN"/>
          </a:p>
        </p:txBody>
      </p:sp>
    </p:spTree>
    <p:extLst>
      <p:ext uri="{BB962C8B-B14F-4D97-AF65-F5344CB8AC3E}">
        <p14:creationId xmlns:p14="http://schemas.microsoft.com/office/powerpoint/2010/main" val="3347323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C1A205-F167-45FC-9E18-862566D927E9}" type="datetimeFigureOut">
              <a:rPr lang="en-IN" smtClean="0"/>
              <a:t>19-03-2024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D1AC48-9448-4776-960B-6A875BD9A15B}" type="slidenum">
              <a:rPr lang="en-IN" smtClean="0"/>
              <a:t>‹#›</a:t>
            </a:fld>
            <a:endParaRPr lang="en-IN"/>
          </a:p>
        </p:txBody>
      </p:sp>
    </p:spTree>
    <p:extLst>
      <p:ext uri="{BB962C8B-B14F-4D97-AF65-F5344CB8AC3E}">
        <p14:creationId xmlns:p14="http://schemas.microsoft.com/office/powerpoint/2010/main" val="2625187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C1A205-F167-45FC-9E18-862566D927E9}" type="datetimeFigureOut">
              <a:rPr lang="en-IN" smtClean="0"/>
              <a:t>19-03-2024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D1AC48-9448-4776-960B-6A875BD9A15B}" type="slidenum">
              <a:rPr lang="en-IN" smtClean="0"/>
              <a:t>‹#›</a:t>
            </a:fld>
            <a:endParaRPr lang="en-IN"/>
          </a:p>
        </p:txBody>
      </p:sp>
    </p:spTree>
    <p:extLst>
      <p:ext uri="{BB962C8B-B14F-4D97-AF65-F5344CB8AC3E}">
        <p14:creationId xmlns:p14="http://schemas.microsoft.com/office/powerpoint/2010/main" val="3751371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1A205-F167-45FC-9E18-862566D927E9}"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D1AC48-9448-4776-960B-6A875BD9A15B}" type="slidenum">
              <a:rPr lang="en-IN" smtClean="0"/>
              <a:t>‹#›</a:t>
            </a:fld>
            <a:endParaRPr lang="en-IN"/>
          </a:p>
        </p:txBody>
      </p:sp>
    </p:spTree>
    <p:extLst>
      <p:ext uri="{BB962C8B-B14F-4D97-AF65-F5344CB8AC3E}">
        <p14:creationId xmlns:p14="http://schemas.microsoft.com/office/powerpoint/2010/main" val="3233905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1A205-F167-45FC-9E18-862566D927E9}"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D1AC48-9448-4776-960B-6A875BD9A15B}" type="slidenum">
              <a:rPr lang="en-IN" smtClean="0"/>
              <a:t>‹#›</a:t>
            </a:fld>
            <a:endParaRPr lang="en-IN"/>
          </a:p>
        </p:txBody>
      </p:sp>
    </p:spTree>
    <p:extLst>
      <p:ext uri="{BB962C8B-B14F-4D97-AF65-F5344CB8AC3E}">
        <p14:creationId xmlns:p14="http://schemas.microsoft.com/office/powerpoint/2010/main" val="147029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1A205-F167-45FC-9E18-862566D927E9}"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D1AC48-9448-4776-960B-6A875BD9A15B}" type="slidenum">
              <a:rPr lang="en-IN" smtClean="0"/>
              <a:t>‹#›</a:t>
            </a:fld>
            <a:endParaRPr lang="en-IN"/>
          </a:p>
        </p:txBody>
      </p:sp>
    </p:spTree>
    <p:extLst>
      <p:ext uri="{BB962C8B-B14F-4D97-AF65-F5344CB8AC3E}">
        <p14:creationId xmlns:p14="http://schemas.microsoft.com/office/powerpoint/2010/main" val="97637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1A205-F167-45FC-9E18-862566D927E9}"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D1AC48-9448-4776-960B-6A875BD9A15B}" type="slidenum">
              <a:rPr lang="en-IN" smtClean="0"/>
              <a:t>‹#›</a:t>
            </a:fld>
            <a:endParaRPr lang="en-IN"/>
          </a:p>
        </p:txBody>
      </p:sp>
    </p:spTree>
    <p:extLst>
      <p:ext uri="{BB962C8B-B14F-4D97-AF65-F5344CB8AC3E}">
        <p14:creationId xmlns:p14="http://schemas.microsoft.com/office/powerpoint/2010/main" val="12455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C1A205-F167-45FC-9E18-862566D927E9}"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D1AC48-9448-4776-960B-6A875BD9A15B}" type="slidenum">
              <a:rPr lang="en-IN" smtClean="0"/>
              <a:t>‹#›</a:t>
            </a:fld>
            <a:endParaRPr lang="en-IN"/>
          </a:p>
        </p:txBody>
      </p:sp>
    </p:spTree>
    <p:extLst>
      <p:ext uri="{BB962C8B-B14F-4D97-AF65-F5344CB8AC3E}">
        <p14:creationId xmlns:p14="http://schemas.microsoft.com/office/powerpoint/2010/main" val="149511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C1A205-F167-45FC-9E18-862566D927E9}" type="datetimeFigureOut">
              <a:rPr lang="en-IN" smtClean="0"/>
              <a:t>19-03-2024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D1AC48-9448-4776-960B-6A875BD9A15B}" type="slidenum">
              <a:rPr lang="en-IN" smtClean="0"/>
              <a:t>‹#›</a:t>
            </a:fld>
            <a:endParaRPr lang="en-IN"/>
          </a:p>
        </p:txBody>
      </p:sp>
    </p:spTree>
    <p:extLst>
      <p:ext uri="{BB962C8B-B14F-4D97-AF65-F5344CB8AC3E}">
        <p14:creationId xmlns:p14="http://schemas.microsoft.com/office/powerpoint/2010/main" val="322748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C1A205-F167-45FC-9E18-862566D927E9}" type="datetimeFigureOut">
              <a:rPr lang="en-IN" smtClean="0"/>
              <a:t>19-03-2024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D1AC48-9448-4776-960B-6A875BD9A15B}" type="slidenum">
              <a:rPr lang="en-IN" smtClean="0"/>
              <a:t>‹#›</a:t>
            </a:fld>
            <a:endParaRPr lang="en-IN"/>
          </a:p>
        </p:txBody>
      </p:sp>
    </p:spTree>
    <p:extLst>
      <p:ext uri="{BB962C8B-B14F-4D97-AF65-F5344CB8AC3E}">
        <p14:creationId xmlns:p14="http://schemas.microsoft.com/office/powerpoint/2010/main" val="4275197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1A205-F167-45FC-9E18-862566D927E9}" type="datetimeFigureOut">
              <a:rPr lang="en-IN" smtClean="0"/>
              <a:t>19-03-2024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D1AC48-9448-4776-960B-6A875BD9A15B}" type="slidenum">
              <a:rPr lang="en-IN" smtClean="0"/>
              <a:t>‹#›</a:t>
            </a:fld>
            <a:endParaRPr lang="en-IN"/>
          </a:p>
        </p:txBody>
      </p:sp>
    </p:spTree>
    <p:extLst>
      <p:ext uri="{BB962C8B-B14F-4D97-AF65-F5344CB8AC3E}">
        <p14:creationId xmlns:p14="http://schemas.microsoft.com/office/powerpoint/2010/main" val="194195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C1A205-F167-45FC-9E18-862566D927E9}"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D1AC48-9448-4776-960B-6A875BD9A15B}" type="slidenum">
              <a:rPr lang="en-IN" smtClean="0"/>
              <a:t>‹#›</a:t>
            </a:fld>
            <a:endParaRPr lang="en-IN"/>
          </a:p>
        </p:txBody>
      </p:sp>
    </p:spTree>
    <p:extLst>
      <p:ext uri="{BB962C8B-B14F-4D97-AF65-F5344CB8AC3E}">
        <p14:creationId xmlns:p14="http://schemas.microsoft.com/office/powerpoint/2010/main" val="230053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C1A205-F167-45FC-9E18-862566D927E9}"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D1AC48-9448-4776-960B-6A875BD9A15B}" type="slidenum">
              <a:rPr lang="en-IN" smtClean="0"/>
              <a:t>‹#›</a:t>
            </a:fld>
            <a:endParaRPr lang="en-IN"/>
          </a:p>
        </p:txBody>
      </p:sp>
    </p:spTree>
    <p:extLst>
      <p:ext uri="{BB962C8B-B14F-4D97-AF65-F5344CB8AC3E}">
        <p14:creationId xmlns:p14="http://schemas.microsoft.com/office/powerpoint/2010/main" val="34853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EC1A205-F167-45FC-9E18-862566D927E9}" type="datetimeFigureOut">
              <a:rPr lang="en-IN" smtClean="0"/>
              <a:t>19-03-2024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2D1AC48-9448-4776-960B-6A875BD9A15B}" type="slidenum">
              <a:rPr lang="en-IN" smtClean="0"/>
              <a:t>‹#›</a:t>
            </a:fld>
            <a:endParaRPr lang="en-IN"/>
          </a:p>
        </p:txBody>
      </p:sp>
    </p:spTree>
    <p:extLst>
      <p:ext uri="{BB962C8B-B14F-4D97-AF65-F5344CB8AC3E}">
        <p14:creationId xmlns:p14="http://schemas.microsoft.com/office/powerpoint/2010/main" val="29038448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C6E5-FCA2-3723-E31D-EFB984A4C2B0}"/>
              </a:ext>
            </a:extLst>
          </p:cNvPr>
          <p:cNvSpPr>
            <a:spLocks noGrp="1"/>
          </p:cNvSpPr>
          <p:nvPr>
            <p:ph type="ctrTitle"/>
          </p:nvPr>
        </p:nvSpPr>
        <p:spPr>
          <a:xfrm>
            <a:off x="5369441" y="1243538"/>
            <a:ext cx="5441285" cy="2364964"/>
          </a:xfrm>
        </p:spPr>
        <p:txBody>
          <a:bodyPr>
            <a:normAutofit/>
          </a:bodyPr>
          <a:lstStyle/>
          <a:p>
            <a:r>
              <a:rPr lang="en-IN" dirty="0"/>
              <a:t>Skin Disease </a:t>
            </a:r>
            <a:br>
              <a:rPr lang="en-IN" dirty="0"/>
            </a:br>
            <a:r>
              <a:rPr lang="en-IN" dirty="0"/>
              <a:t>Detection</a:t>
            </a:r>
          </a:p>
        </p:txBody>
      </p:sp>
      <p:sp>
        <p:nvSpPr>
          <p:cNvPr id="3" name="Subtitle 2">
            <a:extLst>
              <a:ext uri="{FF2B5EF4-FFF2-40B4-BE49-F238E27FC236}">
                <a16:creationId xmlns:a16="http://schemas.microsoft.com/office/drawing/2014/main" id="{9576327F-A5AB-94D0-B0DF-3611E6F89686}"/>
              </a:ext>
            </a:extLst>
          </p:cNvPr>
          <p:cNvSpPr>
            <a:spLocks noGrp="1"/>
          </p:cNvSpPr>
          <p:nvPr>
            <p:ph type="subTitle" idx="1"/>
          </p:nvPr>
        </p:nvSpPr>
        <p:spPr>
          <a:xfrm>
            <a:off x="5369441" y="3598339"/>
            <a:ext cx="5441286" cy="1675335"/>
          </a:xfrm>
        </p:spPr>
        <p:txBody>
          <a:bodyPr>
            <a:normAutofit/>
          </a:bodyPr>
          <a:lstStyle/>
          <a:p>
            <a:endParaRPr lang="en-IN" dirty="0"/>
          </a:p>
          <a:p>
            <a:r>
              <a:rPr lang="en-IN" dirty="0"/>
              <a:t>TEAM: 404 NOT FOUND</a:t>
            </a:r>
          </a:p>
        </p:txBody>
      </p:sp>
      <p:pic>
        <p:nvPicPr>
          <p:cNvPr id="12" name="Picture 11">
            <a:extLst>
              <a:ext uri="{FF2B5EF4-FFF2-40B4-BE49-F238E27FC236}">
                <a16:creationId xmlns:a16="http://schemas.microsoft.com/office/drawing/2014/main" id="{76AAFF90-89E1-46D5-B8B5-3BFDBB92D8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7" name="Graphic 6" descr="Stethoscope">
            <a:extLst>
              <a:ext uri="{FF2B5EF4-FFF2-40B4-BE49-F238E27FC236}">
                <a16:creationId xmlns:a16="http://schemas.microsoft.com/office/drawing/2014/main" id="{02AF6116-B21D-CC36-B9B2-1CA99C4BCB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339" y="1427660"/>
            <a:ext cx="3551912" cy="3551912"/>
          </a:xfrm>
          <a:prstGeom prst="rect">
            <a:avLst/>
          </a:prstGeom>
        </p:spPr>
      </p:pic>
    </p:spTree>
    <p:extLst>
      <p:ext uri="{BB962C8B-B14F-4D97-AF65-F5344CB8AC3E}">
        <p14:creationId xmlns:p14="http://schemas.microsoft.com/office/powerpoint/2010/main" val="400473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F7445-DE6E-069F-6EC7-3BB2CC539C43}"/>
              </a:ext>
            </a:extLst>
          </p:cNvPr>
          <p:cNvSpPr>
            <a:spLocks noGrp="1"/>
          </p:cNvSpPr>
          <p:nvPr>
            <p:ph type="title"/>
          </p:nvPr>
        </p:nvSpPr>
        <p:spPr>
          <a:xfrm>
            <a:off x="834013" y="1115568"/>
            <a:ext cx="3487616" cy="4626864"/>
          </a:xfrm>
        </p:spPr>
        <p:txBody>
          <a:bodyPr>
            <a:normAutofit/>
          </a:bodyPr>
          <a:lstStyle/>
          <a:p>
            <a:pPr algn="l"/>
            <a:r>
              <a:rPr lang="en-US" sz="3600"/>
              <a:t>Conclusion:</a:t>
            </a:r>
            <a:endParaRPr lang="en-IN" sz="360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772C1E-7D1A-A84D-2867-FEF99ADA3C6D}"/>
              </a:ext>
            </a:extLst>
          </p:cNvPr>
          <p:cNvSpPr>
            <a:spLocks noGrp="1"/>
          </p:cNvSpPr>
          <p:nvPr>
            <p:ph idx="1"/>
          </p:nvPr>
        </p:nvSpPr>
        <p:spPr>
          <a:xfrm>
            <a:off x="5105398" y="1115568"/>
            <a:ext cx="6245352" cy="4626864"/>
          </a:xfrm>
        </p:spPr>
        <p:txBody>
          <a:bodyPr anchor="ctr">
            <a:normAutofit/>
          </a:bodyPr>
          <a:lstStyle/>
          <a:p>
            <a:r>
              <a:rPr lang="en-US" dirty="0"/>
              <a:t>Our Skin Disease Detection System addresses the critical need for early and accessible detection of skin diseases.</a:t>
            </a:r>
          </a:p>
          <a:p>
            <a:r>
              <a:rPr lang="en-US" dirty="0"/>
              <a:t>Leveraging transfer learning (InceptionV3) and data augmentation techniques, our solution achieved a significant improvement in accuracy from 32% to 92.7%.</a:t>
            </a:r>
          </a:p>
          <a:p>
            <a:r>
              <a:rPr lang="en-US" dirty="0"/>
              <a:t>With continuous refinement and innovation, our project aims to make a positive impact on dermatological care worldwide, improving health outcomes and quality of life for individuals.</a:t>
            </a:r>
            <a:endParaRPr lang="en-IN" dirty="0"/>
          </a:p>
        </p:txBody>
      </p:sp>
    </p:spTree>
    <p:extLst>
      <p:ext uri="{BB962C8B-B14F-4D97-AF65-F5344CB8AC3E}">
        <p14:creationId xmlns:p14="http://schemas.microsoft.com/office/powerpoint/2010/main" val="67891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19921-B532-E731-1294-C8E26304D05F}"/>
              </a:ext>
            </a:extLst>
          </p:cNvPr>
          <p:cNvSpPr>
            <a:spLocks noGrp="1"/>
          </p:cNvSpPr>
          <p:nvPr>
            <p:ph type="title"/>
          </p:nvPr>
        </p:nvSpPr>
        <p:spPr>
          <a:xfrm>
            <a:off x="913795" y="1257301"/>
            <a:ext cx="6672865" cy="4343399"/>
          </a:xfrm>
        </p:spPr>
        <p:txBody>
          <a:bodyPr vert="horz" lIns="91440" tIns="45720" rIns="91440" bIns="45720" rtlCol="0" anchor="ctr">
            <a:normAutofit/>
          </a:bodyPr>
          <a:lstStyle/>
          <a:p>
            <a:r>
              <a:rPr lang="en-US" sz="5400"/>
              <a:t>THANKYOU</a:t>
            </a:r>
          </a:p>
        </p:txBody>
      </p:sp>
    </p:spTree>
    <p:extLst>
      <p:ext uri="{BB962C8B-B14F-4D97-AF65-F5344CB8AC3E}">
        <p14:creationId xmlns:p14="http://schemas.microsoft.com/office/powerpoint/2010/main" val="144667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EB29-ADBB-878B-635D-E8F706F99CE6}"/>
              </a:ext>
            </a:extLst>
          </p:cNvPr>
          <p:cNvSpPr>
            <a:spLocks noGrp="1"/>
          </p:cNvSpPr>
          <p:nvPr>
            <p:ph type="title"/>
          </p:nvPr>
        </p:nvSpPr>
        <p:spPr>
          <a:xfrm>
            <a:off x="913795" y="609600"/>
            <a:ext cx="5978072" cy="970450"/>
          </a:xfrm>
        </p:spPr>
        <p:txBody>
          <a:bodyPr>
            <a:normAutofit/>
          </a:bodyPr>
          <a:lstStyle/>
          <a:p>
            <a:pPr>
              <a:lnSpc>
                <a:spcPct val="90000"/>
              </a:lnSpc>
            </a:pPr>
            <a:r>
              <a:rPr lang="en-IN" sz="2800"/>
              <a:t>INTRODUCTION: Skin Disease Detection using Machine Learning</a:t>
            </a:r>
          </a:p>
        </p:txBody>
      </p:sp>
      <p:sp>
        <p:nvSpPr>
          <p:cNvPr id="3" name="Content Placeholder 2">
            <a:extLst>
              <a:ext uri="{FF2B5EF4-FFF2-40B4-BE49-F238E27FC236}">
                <a16:creationId xmlns:a16="http://schemas.microsoft.com/office/drawing/2014/main" id="{F06A7D40-9B4C-4E38-F321-D79900E98284}"/>
              </a:ext>
            </a:extLst>
          </p:cNvPr>
          <p:cNvSpPr>
            <a:spLocks noGrp="1"/>
          </p:cNvSpPr>
          <p:nvPr>
            <p:ph idx="1"/>
          </p:nvPr>
        </p:nvSpPr>
        <p:spPr>
          <a:xfrm>
            <a:off x="913795" y="1828801"/>
            <a:ext cx="5978072" cy="3866048"/>
          </a:xfrm>
        </p:spPr>
        <p:txBody>
          <a:bodyPr anchor="ctr">
            <a:normAutofit/>
          </a:bodyPr>
          <a:lstStyle/>
          <a:p>
            <a:pPr marL="0" indent="0">
              <a:buClr>
                <a:srgbClr val="F5E835"/>
              </a:buClr>
              <a:buNone/>
            </a:pPr>
            <a:r>
              <a:rPr lang="en-US" b="1" dirty="0"/>
              <a:t>Problem Statement:</a:t>
            </a:r>
          </a:p>
          <a:p>
            <a:pPr>
              <a:buClr>
                <a:srgbClr val="F5E835"/>
              </a:buClr>
            </a:pPr>
            <a:r>
              <a:rPr lang="en-US" dirty="0"/>
              <a:t>Skin diseases require early detection for effective treatment.</a:t>
            </a:r>
          </a:p>
          <a:p>
            <a:pPr>
              <a:buClr>
                <a:srgbClr val="F5E835"/>
              </a:buClr>
            </a:pPr>
            <a:r>
              <a:rPr lang="en-US" dirty="0"/>
              <a:t>Existing diagnostic methods are subjective and inaccessible.</a:t>
            </a:r>
          </a:p>
          <a:p>
            <a:pPr>
              <a:buClr>
                <a:srgbClr val="F5E835"/>
              </a:buClr>
            </a:pPr>
            <a:r>
              <a:rPr lang="en-US" dirty="0"/>
              <a:t>Automated solutions face challenges with data quality and interpretability.</a:t>
            </a:r>
            <a:endParaRPr lang="en-IN" dirty="0"/>
          </a:p>
        </p:txBody>
      </p:sp>
      <p:pic>
        <p:nvPicPr>
          <p:cNvPr id="7" name="Picture 6" descr="Light bulb on yellow background with sketched light beams and cord">
            <a:extLst>
              <a:ext uri="{FF2B5EF4-FFF2-40B4-BE49-F238E27FC236}">
                <a16:creationId xmlns:a16="http://schemas.microsoft.com/office/drawing/2014/main" id="{E7DB861C-8F3B-4DC5-81B3-CAEE2E17979F}"/>
              </a:ext>
            </a:extLst>
          </p:cNvPr>
          <p:cNvPicPr>
            <a:picLocks noChangeAspect="1"/>
          </p:cNvPicPr>
          <p:nvPr/>
        </p:nvPicPr>
        <p:blipFill rotWithShape="1">
          <a:blip r:embed="rId3"/>
          <a:srcRect l="51631" r="7373"/>
          <a:stretch/>
        </p:blipFill>
        <p:spPr>
          <a:xfrm>
            <a:off x="7620351" y="10"/>
            <a:ext cx="4571649" cy="6857990"/>
          </a:xfrm>
          <a:prstGeom prst="rect">
            <a:avLst/>
          </a:prstGeom>
        </p:spPr>
      </p:pic>
      <p:pic>
        <p:nvPicPr>
          <p:cNvPr id="9" name="Picture 8">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196900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7D93-9A95-2D91-DC88-F2C1D9690762}"/>
              </a:ext>
            </a:extLst>
          </p:cNvPr>
          <p:cNvSpPr>
            <a:spLocks noGrp="1"/>
          </p:cNvSpPr>
          <p:nvPr>
            <p:ph type="title"/>
          </p:nvPr>
        </p:nvSpPr>
        <p:spPr>
          <a:xfrm>
            <a:off x="913795" y="609600"/>
            <a:ext cx="10353762" cy="970450"/>
          </a:xfrm>
        </p:spPr>
        <p:txBody>
          <a:bodyPr>
            <a:normAutofit/>
          </a:bodyPr>
          <a:lstStyle/>
          <a:p>
            <a:r>
              <a:rPr lang="en-US"/>
              <a:t>Team's Solution</a:t>
            </a:r>
            <a:endParaRPr lang="en-IN"/>
          </a:p>
        </p:txBody>
      </p:sp>
      <p:pic>
        <p:nvPicPr>
          <p:cNvPr id="9"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6D0E827C-3067-0BAE-9AB2-6BDE21F8C545}"/>
              </a:ext>
            </a:extLst>
          </p:cNvPr>
          <p:cNvGraphicFramePr>
            <a:graphicFrameLocks noGrp="1"/>
          </p:cNvGraphicFramePr>
          <p:nvPr>
            <p:ph idx="1"/>
            <p:extLst>
              <p:ext uri="{D42A27DB-BD31-4B8C-83A1-F6EECF244321}">
                <p14:modId xmlns:p14="http://schemas.microsoft.com/office/powerpoint/2010/main" val="966495783"/>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294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B356-224F-48F1-B4FF-B1A2CF68F278}"/>
              </a:ext>
            </a:extLst>
          </p:cNvPr>
          <p:cNvSpPr>
            <a:spLocks noGrp="1"/>
          </p:cNvSpPr>
          <p:nvPr>
            <p:ph type="title"/>
          </p:nvPr>
        </p:nvSpPr>
        <p:spPr>
          <a:xfrm>
            <a:off x="633743" y="609599"/>
            <a:ext cx="3413156" cy="5273675"/>
          </a:xfrm>
        </p:spPr>
        <p:txBody>
          <a:bodyPr>
            <a:normAutofit/>
          </a:bodyPr>
          <a:lstStyle/>
          <a:p>
            <a:r>
              <a:rPr lang="en-IN" dirty="0"/>
              <a:t>Tech Stack:</a:t>
            </a:r>
          </a:p>
        </p:txBody>
      </p:sp>
      <p:pic>
        <p:nvPicPr>
          <p:cNvPr id="11" name="Picture 10">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12" name="Content Placeholder 2">
            <a:extLst>
              <a:ext uri="{FF2B5EF4-FFF2-40B4-BE49-F238E27FC236}">
                <a16:creationId xmlns:a16="http://schemas.microsoft.com/office/drawing/2014/main" id="{9D1CDFF2-3309-2D0C-7B80-E6EA70C5F66C}"/>
              </a:ext>
            </a:extLst>
          </p:cNvPr>
          <p:cNvGraphicFramePr>
            <a:graphicFrameLocks noGrp="1"/>
          </p:cNvGraphicFramePr>
          <p:nvPr>
            <p:ph idx="1"/>
            <p:extLst>
              <p:ext uri="{D42A27DB-BD31-4B8C-83A1-F6EECF244321}">
                <p14:modId xmlns:p14="http://schemas.microsoft.com/office/powerpoint/2010/main" val="1105761944"/>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1770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20CB-C588-7C63-43EB-89AC1DEDBA4B}"/>
              </a:ext>
            </a:extLst>
          </p:cNvPr>
          <p:cNvSpPr>
            <a:spLocks noGrp="1"/>
          </p:cNvSpPr>
          <p:nvPr>
            <p:ph type="title"/>
          </p:nvPr>
        </p:nvSpPr>
        <p:spPr>
          <a:xfrm>
            <a:off x="913795" y="609600"/>
            <a:ext cx="10353762" cy="970450"/>
          </a:xfrm>
        </p:spPr>
        <p:txBody>
          <a:bodyPr>
            <a:normAutofit/>
          </a:bodyPr>
          <a:lstStyle/>
          <a:p>
            <a:r>
              <a:rPr lang="en-IN" dirty="0"/>
              <a:t>Methodology:</a:t>
            </a:r>
          </a:p>
        </p:txBody>
      </p:sp>
      <p:graphicFrame>
        <p:nvGraphicFramePr>
          <p:cNvPr id="12" name="Content Placeholder 2">
            <a:extLst>
              <a:ext uri="{FF2B5EF4-FFF2-40B4-BE49-F238E27FC236}">
                <a16:creationId xmlns:a16="http://schemas.microsoft.com/office/drawing/2014/main" id="{9D701884-D407-64B9-51B5-EC9BD36809F5}"/>
              </a:ext>
            </a:extLst>
          </p:cNvPr>
          <p:cNvGraphicFramePr>
            <a:graphicFrameLocks noGrp="1"/>
          </p:cNvGraphicFramePr>
          <p:nvPr>
            <p:ph idx="1"/>
            <p:extLst>
              <p:ext uri="{D42A27DB-BD31-4B8C-83A1-F6EECF244321}">
                <p14:modId xmlns:p14="http://schemas.microsoft.com/office/powerpoint/2010/main" val="4144122828"/>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311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FE8D-8510-9B17-C63A-36179163A9AC}"/>
              </a:ext>
            </a:extLst>
          </p:cNvPr>
          <p:cNvSpPr>
            <a:spLocks noGrp="1"/>
          </p:cNvSpPr>
          <p:nvPr>
            <p:ph type="title"/>
          </p:nvPr>
        </p:nvSpPr>
        <p:spPr>
          <a:xfrm>
            <a:off x="913795" y="609600"/>
            <a:ext cx="10353762" cy="970450"/>
          </a:xfrm>
        </p:spPr>
        <p:txBody>
          <a:bodyPr>
            <a:normAutofit/>
          </a:bodyPr>
          <a:lstStyle/>
          <a:p>
            <a:r>
              <a:rPr lang="en-IN" dirty="0"/>
              <a:t>Methodology</a:t>
            </a:r>
          </a:p>
        </p:txBody>
      </p:sp>
      <p:graphicFrame>
        <p:nvGraphicFramePr>
          <p:cNvPr id="5" name="Content Placeholder 2">
            <a:extLst>
              <a:ext uri="{FF2B5EF4-FFF2-40B4-BE49-F238E27FC236}">
                <a16:creationId xmlns:a16="http://schemas.microsoft.com/office/drawing/2014/main" id="{B47CA8FD-B46A-63B5-69D8-331017CE3A1E}"/>
              </a:ext>
            </a:extLst>
          </p:cNvPr>
          <p:cNvGraphicFramePr>
            <a:graphicFrameLocks noGrp="1"/>
          </p:cNvGraphicFramePr>
          <p:nvPr>
            <p:ph idx="1"/>
            <p:extLst>
              <p:ext uri="{D42A27DB-BD31-4B8C-83A1-F6EECF244321}">
                <p14:modId xmlns:p14="http://schemas.microsoft.com/office/powerpoint/2010/main" val="3508586259"/>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918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C459-C0C4-9DA1-638F-ECE620600D7F}"/>
              </a:ext>
            </a:extLst>
          </p:cNvPr>
          <p:cNvSpPr>
            <a:spLocks noGrp="1"/>
          </p:cNvSpPr>
          <p:nvPr>
            <p:ph type="title"/>
          </p:nvPr>
        </p:nvSpPr>
        <p:spPr/>
        <p:txBody>
          <a:bodyPr/>
          <a:lstStyle/>
          <a:p>
            <a:r>
              <a:rPr lang="en-IN" dirty="0"/>
              <a:t>Scalability Factors:</a:t>
            </a:r>
          </a:p>
        </p:txBody>
      </p:sp>
      <p:graphicFrame>
        <p:nvGraphicFramePr>
          <p:cNvPr id="11" name="Content Placeholder 2">
            <a:extLst>
              <a:ext uri="{FF2B5EF4-FFF2-40B4-BE49-F238E27FC236}">
                <a16:creationId xmlns:a16="http://schemas.microsoft.com/office/drawing/2014/main" id="{D440806D-63B6-5032-AA24-1BF37EBEA4B7}"/>
              </a:ext>
            </a:extLst>
          </p:cNvPr>
          <p:cNvGraphicFramePr>
            <a:graphicFrameLocks noGrp="1"/>
          </p:cNvGraphicFramePr>
          <p:nvPr>
            <p:ph idx="1"/>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18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raph on document with pen">
            <a:extLst>
              <a:ext uri="{FF2B5EF4-FFF2-40B4-BE49-F238E27FC236}">
                <a16:creationId xmlns:a16="http://schemas.microsoft.com/office/drawing/2014/main" id="{CC4A1677-94EB-D66C-40B1-21D7CDEA491B}"/>
              </a:ext>
            </a:extLst>
          </p:cNvPr>
          <p:cNvPicPr>
            <a:picLocks noChangeAspect="1"/>
          </p:cNvPicPr>
          <p:nvPr/>
        </p:nvPicPr>
        <p:blipFill rotWithShape="1">
          <a:blip r:embed="rId2">
            <a:alphaModFix amt="25000"/>
          </a:blip>
          <a:srcRect t="1510" b="14220"/>
          <a:stretch/>
        </p:blipFill>
        <p:spPr>
          <a:xfrm>
            <a:off x="20" y="34735"/>
            <a:ext cx="12191980" cy="6857990"/>
          </a:xfrm>
          <a:prstGeom prst="rect">
            <a:avLst/>
          </a:prstGeom>
        </p:spPr>
      </p:pic>
      <p:sp>
        <p:nvSpPr>
          <p:cNvPr id="2" name="Title 1">
            <a:extLst>
              <a:ext uri="{FF2B5EF4-FFF2-40B4-BE49-F238E27FC236}">
                <a16:creationId xmlns:a16="http://schemas.microsoft.com/office/drawing/2014/main" id="{4FC2C24B-AFDA-4A66-A58D-68E35E2BA0C3}"/>
              </a:ext>
            </a:extLst>
          </p:cNvPr>
          <p:cNvSpPr>
            <a:spLocks noGrp="1"/>
          </p:cNvSpPr>
          <p:nvPr>
            <p:ph type="title"/>
          </p:nvPr>
        </p:nvSpPr>
        <p:spPr>
          <a:xfrm>
            <a:off x="913795" y="609600"/>
            <a:ext cx="10353762" cy="970450"/>
          </a:xfrm>
        </p:spPr>
        <p:txBody>
          <a:bodyPr>
            <a:normAutofit/>
          </a:bodyPr>
          <a:lstStyle/>
          <a:p>
            <a:r>
              <a:rPr lang="en-US" dirty="0"/>
              <a:t>Benefits of the Solution</a:t>
            </a:r>
            <a:endParaRPr lang="en-IN" dirty="0"/>
          </a:p>
        </p:txBody>
      </p:sp>
      <p:sp>
        <p:nvSpPr>
          <p:cNvPr id="8" name="Content Placeholder 2">
            <a:extLst>
              <a:ext uri="{FF2B5EF4-FFF2-40B4-BE49-F238E27FC236}">
                <a16:creationId xmlns:a16="http://schemas.microsoft.com/office/drawing/2014/main" id="{A8BE7C41-A2C6-6EAF-3CF3-07E63E82B25E}"/>
              </a:ext>
            </a:extLst>
          </p:cNvPr>
          <p:cNvSpPr>
            <a:spLocks noGrp="1"/>
          </p:cNvSpPr>
          <p:nvPr>
            <p:ph idx="1"/>
          </p:nvPr>
        </p:nvSpPr>
        <p:spPr>
          <a:xfrm>
            <a:off x="913795" y="1732449"/>
            <a:ext cx="10353762" cy="4058751"/>
          </a:xfrm>
        </p:spPr>
        <p:txBody>
          <a:bodyPr anchor="ctr">
            <a:normAutofit/>
          </a:bodyPr>
          <a:lstStyle/>
          <a:p>
            <a:r>
              <a:rPr lang="en-US" dirty="0"/>
              <a:t>1. Early Detection: The algorithm detects skin issues early, facilitating prompt treatment.</a:t>
            </a:r>
          </a:p>
          <a:p>
            <a:endParaRPr lang="en-US" dirty="0"/>
          </a:p>
          <a:p>
            <a:r>
              <a:rPr lang="en-US" dirty="0"/>
              <a:t>2. Accuracy: It boasts high precision, often surpassing human dermatologists in accuracy.</a:t>
            </a:r>
          </a:p>
          <a:p>
            <a:endParaRPr lang="en-US" dirty="0"/>
          </a:p>
          <a:p>
            <a:r>
              <a:rPr lang="en-US" dirty="0"/>
              <a:t>3. Accessibility: Available on various devices, it offers convenient self-assessment options.</a:t>
            </a:r>
          </a:p>
          <a:p>
            <a:endParaRPr lang="en-US" dirty="0"/>
          </a:p>
          <a:p>
            <a:r>
              <a:rPr lang="en-US" dirty="0"/>
              <a:t>4. Efficiency: The algorithm swiftly analyzes images, reducing diagnostic time.</a:t>
            </a:r>
          </a:p>
        </p:txBody>
      </p:sp>
    </p:spTree>
    <p:extLst>
      <p:ext uri="{BB962C8B-B14F-4D97-AF65-F5344CB8AC3E}">
        <p14:creationId xmlns:p14="http://schemas.microsoft.com/office/powerpoint/2010/main" val="2339091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A39F6466-2970-BC88-B1F4-41B06D6B3B45}"/>
              </a:ext>
            </a:extLst>
          </p:cNvPr>
          <p:cNvPicPr>
            <a:picLocks noChangeAspect="1"/>
          </p:cNvPicPr>
          <p:nvPr/>
        </p:nvPicPr>
        <p:blipFill rotWithShape="1">
          <a:blip r:embed="rId2">
            <a:alphaModFix amt="2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752E5728-5CC2-45DB-BEAC-634673D434EF}"/>
              </a:ext>
            </a:extLst>
          </p:cNvPr>
          <p:cNvSpPr>
            <a:spLocks noGrp="1"/>
          </p:cNvSpPr>
          <p:nvPr>
            <p:ph type="title"/>
          </p:nvPr>
        </p:nvSpPr>
        <p:spPr>
          <a:xfrm>
            <a:off x="913795" y="609600"/>
            <a:ext cx="10353762" cy="970450"/>
          </a:xfrm>
        </p:spPr>
        <p:txBody>
          <a:bodyPr>
            <a:normAutofit/>
          </a:bodyPr>
          <a:lstStyle/>
          <a:p>
            <a:r>
              <a:rPr lang="en-US" dirty="0"/>
              <a:t>Benefits of the Solution</a:t>
            </a:r>
            <a:endParaRPr lang="en-IN" dirty="0"/>
          </a:p>
        </p:txBody>
      </p:sp>
      <p:sp>
        <p:nvSpPr>
          <p:cNvPr id="3" name="Content Placeholder 2">
            <a:extLst>
              <a:ext uri="{FF2B5EF4-FFF2-40B4-BE49-F238E27FC236}">
                <a16:creationId xmlns:a16="http://schemas.microsoft.com/office/drawing/2014/main" id="{0861E26F-8E15-8DE2-9709-6DD5C469B93D}"/>
              </a:ext>
            </a:extLst>
          </p:cNvPr>
          <p:cNvSpPr>
            <a:spLocks noGrp="1"/>
          </p:cNvSpPr>
          <p:nvPr>
            <p:ph idx="1"/>
          </p:nvPr>
        </p:nvSpPr>
        <p:spPr>
          <a:xfrm>
            <a:off x="913795" y="1732449"/>
            <a:ext cx="10353762" cy="4058751"/>
          </a:xfrm>
        </p:spPr>
        <p:txBody>
          <a:bodyPr anchor="ctr">
            <a:normAutofit/>
          </a:bodyPr>
          <a:lstStyle/>
          <a:p>
            <a:pPr>
              <a:lnSpc>
                <a:spcPct val="90000"/>
              </a:lnSpc>
            </a:pPr>
            <a:endParaRPr lang="en-US" sz="1900"/>
          </a:p>
          <a:p>
            <a:pPr>
              <a:lnSpc>
                <a:spcPct val="90000"/>
              </a:lnSpc>
            </a:pPr>
            <a:r>
              <a:rPr lang="en-US" sz="1900"/>
              <a:t>5. Cost-Effectiveness: It helps save healthcare costs by minimizing unnecessary dermatologist visits.</a:t>
            </a:r>
          </a:p>
          <a:p>
            <a:pPr>
              <a:lnSpc>
                <a:spcPct val="90000"/>
              </a:lnSpc>
            </a:pPr>
            <a:endParaRPr lang="en-US" sz="1900"/>
          </a:p>
          <a:p>
            <a:pPr>
              <a:lnSpc>
                <a:spcPct val="90000"/>
              </a:lnSpc>
            </a:pPr>
            <a:r>
              <a:rPr lang="en-US" sz="1900"/>
              <a:t>6. Personalization: The algorithm tailors diagnoses and treatment recommendations to individual patients.</a:t>
            </a:r>
          </a:p>
          <a:p>
            <a:pPr>
              <a:lnSpc>
                <a:spcPct val="90000"/>
              </a:lnSpc>
            </a:pPr>
            <a:endParaRPr lang="en-US" sz="1900"/>
          </a:p>
          <a:p>
            <a:pPr>
              <a:lnSpc>
                <a:spcPct val="90000"/>
              </a:lnSpc>
            </a:pPr>
            <a:r>
              <a:rPr lang="en-US" sz="1900"/>
              <a:t>7. Continuous Improvement: Through iterative learning, it refines its performance over time.</a:t>
            </a:r>
          </a:p>
          <a:p>
            <a:pPr>
              <a:lnSpc>
                <a:spcPct val="90000"/>
              </a:lnSpc>
            </a:pPr>
            <a:endParaRPr lang="en-US" sz="1900"/>
          </a:p>
          <a:p>
            <a:pPr>
              <a:lnSpc>
                <a:spcPct val="90000"/>
              </a:lnSpc>
            </a:pPr>
            <a:r>
              <a:rPr lang="en-US" sz="1900"/>
              <a:t>8. Privacy Preservation: Some implementations process data locally, ensuring patient privacy is maintained.</a:t>
            </a:r>
            <a:endParaRPr lang="en-IN" sz="1900"/>
          </a:p>
          <a:p>
            <a:pPr>
              <a:lnSpc>
                <a:spcPct val="90000"/>
              </a:lnSpc>
            </a:pPr>
            <a:endParaRPr lang="en-IN" sz="1900"/>
          </a:p>
        </p:txBody>
      </p:sp>
    </p:spTree>
    <p:extLst>
      <p:ext uri="{BB962C8B-B14F-4D97-AF65-F5344CB8AC3E}">
        <p14:creationId xmlns:p14="http://schemas.microsoft.com/office/powerpoint/2010/main" val="313066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292</TotalTime>
  <Words>632</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Calisto MT</vt:lpstr>
      <vt:lpstr>Wingdings 2</vt:lpstr>
      <vt:lpstr>Slate</vt:lpstr>
      <vt:lpstr>Skin Disease  Detection</vt:lpstr>
      <vt:lpstr>INTRODUCTION: Skin Disease Detection using Machine Learning</vt:lpstr>
      <vt:lpstr>Team's Solution</vt:lpstr>
      <vt:lpstr>Tech Stack:</vt:lpstr>
      <vt:lpstr>Methodology:</vt:lpstr>
      <vt:lpstr>Methodology</vt:lpstr>
      <vt:lpstr>Scalability Factors:</vt:lpstr>
      <vt:lpstr>Benefits of the Solution</vt:lpstr>
      <vt:lpstr>Benefits of the Solution</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  Detection</dc:title>
  <dc:creator>Bijjula Sai Srujan Reddy</dc:creator>
  <cp:lastModifiedBy>Bijjula Sai Srujan Reddy</cp:lastModifiedBy>
  <cp:revision>4</cp:revision>
  <dcterms:created xsi:type="dcterms:W3CDTF">2024-03-19T05:32:56Z</dcterms:created>
  <dcterms:modified xsi:type="dcterms:W3CDTF">2024-03-19T10:25:33Z</dcterms:modified>
</cp:coreProperties>
</file>