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5B3F10-9247-F0B3-8072-0963421A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026023"/>
            <a:ext cx="10018713" cy="2375647"/>
          </a:xfrm>
        </p:spPr>
        <p:txBody>
          <a:bodyPr>
            <a:normAutofit/>
          </a:bodyPr>
          <a:lstStyle/>
          <a:p>
            <a:r>
              <a:rPr lang="en-IN" sz="7200" b="1" dirty="0">
                <a:solidFill>
                  <a:srgbClr val="00B0F0"/>
                </a:solidFill>
              </a:rPr>
              <a:t>CHART PATTERNS</a:t>
            </a:r>
          </a:p>
        </p:txBody>
      </p:sp>
    </p:spTree>
    <p:extLst>
      <p:ext uri="{BB962C8B-B14F-4D97-AF65-F5344CB8AC3E}">
        <p14:creationId xmlns:p14="http://schemas.microsoft.com/office/powerpoint/2010/main" val="2671739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9396-9B24-B698-3A21-C415B690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3072"/>
            <a:ext cx="10018713" cy="945776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Descending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0100-8853-5B3E-A4F1-99A1FA2F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1223"/>
            <a:ext cx="10018713" cy="111610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It shows traders that the demand for an asset is weakening as the price breaks below the low support levels with downward movement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5C414-A22D-4C9C-8D1B-A30F0963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0" y="3110753"/>
            <a:ext cx="9233646" cy="29404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063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6C79-38D3-CFB3-BE25-28849872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365" y="246530"/>
            <a:ext cx="6391835" cy="1026459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0142-CF3D-64AD-3420-CA7A0FA3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745" y="1420905"/>
            <a:ext cx="10018713" cy="140297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Flag Chart pattern is formed when the market consolidates in a narrow range after a sharp move.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F1142-103D-6C5F-19F7-A4EAB9E6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10" y="2823882"/>
            <a:ext cx="9310591" cy="3281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681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FC74-B4D2-2710-2F50-1E4D5702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153" y="300319"/>
            <a:ext cx="7817223" cy="936812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Pennant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CA1A-4B84-D6A7-FDA0-7DBB36AC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851" y="1237131"/>
            <a:ext cx="10018713" cy="141194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It is formed when there is a large movement in a security and it is followed by a consolidation period with converging trend lines.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64569-4B34-3D4B-0E4A-93520A71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51" y="3209363"/>
            <a:ext cx="10250490" cy="2752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250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2B6B-3376-CE57-305F-55AA066D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319" y="121024"/>
            <a:ext cx="8256494" cy="874059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Reversal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6656-B0C9-922E-6F49-BF85805A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674" y="995083"/>
            <a:ext cx="10018713" cy="359484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Price movements exhibit uptrends &amp; downtrends. The trends reverse direction after a period of time.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002060"/>
                </a:solidFill>
              </a:rPr>
              <a:t>Types of Reversal Pattern: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Double Top &amp; Double Bottom Pattern</a:t>
            </a:r>
          </a:p>
          <a:p>
            <a:r>
              <a:rPr lang="en-IN" b="1" dirty="0">
                <a:solidFill>
                  <a:srgbClr val="002060"/>
                </a:solidFill>
              </a:rPr>
              <a:t>Head &amp; Shoulder Pattern</a:t>
            </a:r>
          </a:p>
          <a:p>
            <a:r>
              <a:rPr lang="en-IN" b="1" dirty="0">
                <a:solidFill>
                  <a:srgbClr val="002060"/>
                </a:solidFill>
              </a:rPr>
              <a:t>Inverse Head &amp; shoulder Pattern</a:t>
            </a:r>
          </a:p>
        </p:txBody>
      </p:sp>
    </p:spTree>
    <p:extLst>
      <p:ext uri="{BB962C8B-B14F-4D97-AF65-F5344CB8AC3E}">
        <p14:creationId xmlns:p14="http://schemas.microsoft.com/office/powerpoint/2010/main" val="351759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E935-A3F6-5809-0D9F-C1617F49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23" y="-340658"/>
            <a:ext cx="10018713" cy="118334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Double Top Pattern &amp; Double Bottom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7002B-DFF7-FBAB-262C-713FB3350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565" y="546847"/>
            <a:ext cx="10676964" cy="5818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51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49D5-D1E9-60F4-21F3-6A54F2E6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477" y="309281"/>
            <a:ext cx="8032377" cy="1196789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Head &amp; shoulder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278B4-E944-B61A-E6F7-0B5FFE234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671" y="1640542"/>
            <a:ext cx="9484658" cy="4706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105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C17A-4781-6301-3F9F-9E92ECE5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083" y="461682"/>
            <a:ext cx="8077200" cy="1169894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Inverse Head &amp; Shoulder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E7EFD-3BC4-1277-07C2-57B090B8C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348" y="1631576"/>
            <a:ext cx="9354670" cy="4356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042914-DFC0-CC38-3466-F6F88C32BE94}"/>
              </a:ext>
            </a:extLst>
          </p:cNvPr>
          <p:cNvSpPr/>
          <p:nvPr/>
        </p:nvSpPr>
        <p:spPr>
          <a:xfrm>
            <a:off x="3818965" y="1882588"/>
            <a:ext cx="5396753" cy="466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07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B124-33CD-89AD-3CDF-88527A87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50224"/>
          </a:xfrm>
        </p:spPr>
        <p:txBody>
          <a:bodyPr>
            <a:normAutofit/>
          </a:bodyPr>
          <a:lstStyle/>
          <a:p>
            <a:r>
              <a:rPr lang="en-IN" sz="9600" b="1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236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8781-4355-E9F3-9347-44CBF4D3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82706"/>
            <a:ext cx="6445623" cy="968187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Meaning of Chart Patterns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5B4C7F-3A5A-C47E-E527-0922224E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746" y="2272552"/>
            <a:ext cx="10018713" cy="2120154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Chart patterns is graphical presentation of price movement by using a series of trend lines /curves.</a:t>
            </a:r>
          </a:p>
        </p:txBody>
      </p:sp>
    </p:spTree>
    <p:extLst>
      <p:ext uri="{BB962C8B-B14F-4D97-AF65-F5344CB8AC3E}">
        <p14:creationId xmlns:p14="http://schemas.microsoft.com/office/powerpoint/2010/main" val="10679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95C0-C62A-54B8-CA5A-EE656DA8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60929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Types of Chart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F3DA-CAAE-718C-AD36-2D63BC24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64" y="2514599"/>
            <a:ext cx="5275078" cy="2415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Support &amp; Resistance Patterns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Continuation Patterns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</a:rPr>
              <a:t>Reversal Patterns</a:t>
            </a:r>
          </a:p>
        </p:txBody>
      </p:sp>
    </p:spTree>
    <p:extLst>
      <p:ext uri="{BB962C8B-B14F-4D97-AF65-F5344CB8AC3E}">
        <p14:creationId xmlns:p14="http://schemas.microsoft.com/office/powerpoint/2010/main" val="56150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6FB5-C05D-C0D4-55DE-2DF45CB6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Support &amp; Resistance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43AB-BDA7-E5D2-071B-069547999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33" y="2799229"/>
            <a:ext cx="10018713" cy="125954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Support &amp; Resistance are price levels at which the downtrend or uptrend in price movements is reversed.</a:t>
            </a:r>
          </a:p>
        </p:txBody>
      </p:sp>
    </p:spTree>
    <p:extLst>
      <p:ext uri="{BB962C8B-B14F-4D97-AF65-F5344CB8AC3E}">
        <p14:creationId xmlns:p14="http://schemas.microsoft.com/office/powerpoint/2010/main" val="304281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ADA48-18D2-B7D3-3107-B8DB0306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0953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Support &amp; Resistance level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FEA71A-A62C-1E05-FB73-B45E846F7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459" y="1909481"/>
            <a:ext cx="9054353" cy="43747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781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D7DF-A64C-DE46-D7D6-7BAACBDD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65" y="685800"/>
            <a:ext cx="8193741" cy="900953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Continuation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7B20-620F-5274-EE8B-53856D3AF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240" y="1905000"/>
            <a:ext cx="9067149" cy="365311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Continuation Patterns are price patterns that show a temporary interruption of an existing trend.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002060"/>
                </a:solidFill>
              </a:rPr>
              <a:t>Types of Continuation Patterns:</a:t>
            </a:r>
          </a:p>
          <a:p>
            <a:r>
              <a:rPr lang="en-IN" b="1" dirty="0">
                <a:solidFill>
                  <a:srgbClr val="002060"/>
                </a:solidFill>
              </a:rPr>
              <a:t>Triangle Pattern</a:t>
            </a:r>
          </a:p>
          <a:p>
            <a:r>
              <a:rPr lang="en-IN" b="1" dirty="0">
                <a:solidFill>
                  <a:srgbClr val="002060"/>
                </a:solidFill>
              </a:rPr>
              <a:t>Flag Pattern</a:t>
            </a:r>
          </a:p>
          <a:p>
            <a:r>
              <a:rPr lang="en-IN" b="1" dirty="0">
                <a:solidFill>
                  <a:srgbClr val="002060"/>
                </a:solidFill>
              </a:rPr>
              <a:t>Pennant Pattern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3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C172-B7DA-2488-F383-DC3F8A3E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Triangles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BAE4-AD4B-2520-1C01-9ED59D75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816" y="2550459"/>
            <a:ext cx="6888725" cy="2344272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002060"/>
                </a:solidFill>
              </a:rPr>
              <a:t>Types of Triangles:</a:t>
            </a:r>
          </a:p>
          <a:p>
            <a:r>
              <a:rPr lang="en-IN" b="1" dirty="0">
                <a:solidFill>
                  <a:srgbClr val="002060"/>
                </a:solidFill>
              </a:rPr>
              <a:t>Symmetrical Triangle</a:t>
            </a:r>
          </a:p>
          <a:p>
            <a:r>
              <a:rPr lang="en-IN" b="1" dirty="0">
                <a:solidFill>
                  <a:srgbClr val="002060"/>
                </a:solidFill>
              </a:rPr>
              <a:t>Ascending Triangle</a:t>
            </a:r>
          </a:p>
          <a:p>
            <a:r>
              <a:rPr lang="en-IN" b="1" dirty="0">
                <a:solidFill>
                  <a:srgbClr val="002060"/>
                </a:solidFill>
              </a:rPr>
              <a:t>Descending Triangle</a:t>
            </a:r>
          </a:p>
        </p:txBody>
      </p:sp>
    </p:spTree>
    <p:extLst>
      <p:ext uri="{BB962C8B-B14F-4D97-AF65-F5344CB8AC3E}">
        <p14:creationId xmlns:p14="http://schemas.microsoft.com/office/powerpoint/2010/main" val="365260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389D-CEA5-982C-2571-50447142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3024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Symmetrical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6CAF-98FC-C7AB-3A7C-E29C57F8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7387"/>
            <a:ext cx="10018713" cy="124161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Symmetrical Triangle is a consolidation chart pattern that occurs when the price action trades sideways.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8B95A-B845-93CA-012F-E53C7F41B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46" y="3339353"/>
            <a:ext cx="9468035" cy="29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5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9947-228A-4D6E-C389-DA3CAC14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0600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Ascending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555B-7F85-0CA2-1FB5-03221E43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780" y="1604682"/>
            <a:ext cx="10018713" cy="162261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It is typically breaks out in the same direction as the trend was going just prior to where the triangle formed.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B5A94-8B50-4ADD-0079-3FBF2267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006" y="3065929"/>
            <a:ext cx="8570259" cy="3258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3705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</TotalTime>
  <Words>271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</vt:lpstr>
      <vt:lpstr>Parallax</vt:lpstr>
      <vt:lpstr>CHART PATTERNS</vt:lpstr>
      <vt:lpstr>Meaning of Chart Patterns</vt:lpstr>
      <vt:lpstr>Types of Chart patterns</vt:lpstr>
      <vt:lpstr>Support &amp; Resistance Patterns</vt:lpstr>
      <vt:lpstr>Support &amp; Resistance level</vt:lpstr>
      <vt:lpstr>Continuation Patterns</vt:lpstr>
      <vt:lpstr>Triangles patterns</vt:lpstr>
      <vt:lpstr>Symmetrical Triangle</vt:lpstr>
      <vt:lpstr>Ascending Triangle</vt:lpstr>
      <vt:lpstr>Descending Triangle</vt:lpstr>
      <vt:lpstr>Flags</vt:lpstr>
      <vt:lpstr>Pennant </vt:lpstr>
      <vt:lpstr>Reversal Pattern</vt:lpstr>
      <vt:lpstr>Double Top Pattern &amp; Double Bottom Pattern</vt:lpstr>
      <vt:lpstr>Head &amp; shoulder pattern</vt:lpstr>
      <vt:lpstr>Inverse Head &amp; Shoulder Pattern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PATTERNS</dc:title>
  <dc:creator>harshala poojary</dc:creator>
  <cp:lastModifiedBy>harshala poojary</cp:lastModifiedBy>
  <cp:revision>26</cp:revision>
  <dcterms:created xsi:type="dcterms:W3CDTF">2023-02-09T12:19:58Z</dcterms:created>
  <dcterms:modified xsi:type="dcterms:W3CDTF">2023-02-12T15:55:24Z</dcterms:modified>
</cp:coreProperties>
</file>