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4"/>
  </p:notesMasterIdLst>
  <p:sldIdLst>
    <p:sldId id="256" r:id="rId2"/>
    <p:sldId id="257" r:id="rId3"/>
    <p:sldId id="258" r:id="rId4"/>
    <p:sldId id="259" r:id="rId5"/>
    <p:sldId id="297" r:id="rId6"/>
    <p:sldId id="260" r:id="rId7"/>
    <p:sldId id="261" r:id="rId8"/>
    <p:sldId id="265" r:id="rId9"/>
    <p:sldId id="299" r:id="rId10"/>
    <p:sldId id="298" r:id="rId11"/>
    <p:sldId id="263" r:id="rId12"/>
    <p:sldId id="264" r:id="rId13"/>
    <p:sldId id="300" r:id="rId14"/>
    <p:sldId id="301" r:id="rId15"/>
    <p:sldId id="266" r:id="rId16"/>
    <p:sldId id="262" r:id="rId17"/>
    <p:sldId id="274" r:id="rId18"/>
    <p:sldId id="270" r:id="rId19"/>
    <p:sldId id="273" r:id="rId20"/>
    <p:sldId id="276" r:id="rId21"/>
    <p:sldId id="302" r:id="rId22"/>
    <p:sldId id="27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Oxygen" panose="020B0604020202020204" charset="0"/>
      <p:regular r:id="rId29"/>
      <p:bold r:id="rId30"/>
    </p:embeddedFont>
    <p:embeddedFont>
      <p:font typeface="Staatliches"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486B55-A577-4B49-9D3A-C59C21B4B876}">
  <a:tblStyle styleId="{B8486B55-A577-4B49-9D3A-C59C21B4B8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ujeeth tatipatri" userId="0852cc90fb57dfc9" providerId="LiveId" clId="{7175DD89-0DC3-4F3D-8A52-9CEF2D070DF1}"/>
    <pc:docChg chg="modSld sldOrd">
      <pc:chgData name="srujeeth tatipatri" userId="0852cc90fb57dfc9" providerId="LiveId" clId="{7175DD89-0DC3-4F3D-8A52-9CEF2D070DF1}" dt="2021-04-22T20:32:50.859" v="1"/>
      <pc:docMkLst>
        <pc:docMk/>
      </pc:docMkLst>
      <pc:sldChg chg="ord">
        <pc:chgData name="srujeeth tatipatri" userId="0852cc90fb57dfc9" providerId="LiveId" clId="{7175DD89-0DC3-4F3D-8A52-9CEF2D070DF1}" dt="2021-04-22T20:32:50.859" v="1"/>
        <pc:sldMkLst>
          <pc:docMk/>
          <pc:sldMk cId="2353169942" sldId="3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bb7be621e_0_30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bb7be621e_0_30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6611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6e24bbbaa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6e24bbbaa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6bb7be621e_0_30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6bb7be621e_0_30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6bb7be621e_0_30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6bb7be621e_0_30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795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6bb7be621e_0_30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6bb7be621e_0_30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6089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6e24bbbaa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6e24bbbaa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6e24bbbaa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6e24bbbaa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6e24bbbaaa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6e24bbbaaa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6e451b7e1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6e451b7e1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6e24bbbaaa_0_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6e24bbbaaa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e24bbbaaa_0_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6e24bbbaaa_0_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6e24bbbaaa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6e24bbbaaa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6bb7be621e_0_30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6bb7be621e_0_30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097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6e24bbbaaa_0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6e24bbbaaa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bb7be621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bb7be621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bb7be621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bb7be621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bb7be621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bb7be621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562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e24bbba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e24bbba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bb7be621e_0_30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bb7be621e_0_30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6e24bbbaa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6e24bbbaa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6e24bbbaa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6e24bbbaa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83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77900" y="2088950"/>
            <a:ext cx="3432000" cy="1666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800"/>
              <a:buNone/>
              <a:defRPr sz="4800">
                <a:solidFill>
                  <a:schemeClr val="accent1"/>
                </a:solidFill>
              </a:defRPr>
            </a:lvl1pPr>
            <a:lvl2pPr lvl="1">
              <a:spcBef>
                <a:spcPts val="0"/>
              </a:spcBef>
              <a:spcAft>
                <a:spcPts val="0"/>
              </a:spcAft>
              <a:buClr>
                <a:schemeClr val="accent1"/>
              </a:buClr>
              <a:buSzPts val="5200"/>
              <a:buNone/>
              <a:defRPr sz="5200">
                <a:solidFill>
                  <a:schemeClr val="accent1"/>
                </a:solidFill>
              </a:defRPr>
            </a:lvl2pPr>
            <a:lvl3pPr lvl="2">
              <a:spcBef>
                <a:spcPts val="0"/>
              </a:spcBef>
              <a:spcAft>
                <a:spcPts val="0"/>
              </a:spcAft>
              <a:buClr>
                <a:schemeClr val="accent1"/>
              </a:buClr>
              <a:buSzPts val="5200"/>
              <a:buNone/>
              <a:defRPr sz="5200">
                <a:solidFill>
                  <a:schemeClr val="accent1"/>
                </a:solidFill>
              </a:defRPr>
            </a:lvl3pPr>
            <a:lvl4pPr lvl="3">
              <a:spcBef>
                <a:spcPts val="0"/>
              </a:spcBef>
              <a:spcAft>
                <a:spcPts val="0"/>
              </a:spcAft>
              <a:buClr>
                <a:schemeClr val="accent1"/>
              </a:buClr>
              <a:buSzPts val="5200"/>
              <a:buNone/>
              <a:defRPr sz="5200">
                <a:solidFill>
                  <a:schemeClr val="accent1"/>
                </a:solidFill>
              </a:defRPr>
            </a:lvl4pPr>
            <a:lvl5pPr lvl="4">
              <a:spcBef>
                <a:spcPts val="0"/>
              </a:spcBef>
              <a:spcAft>
                <a:spcPts val="0"/>
              </a:spcAft>
              <a:buClr>
                <a:schemeClr val="accent1"/>
              </a:buClr>
              <a:buSzPts val="5200"/>
              <a:buNone/>
              <a:defRPr sz="5200">
                <a:solidFill>
                  <a:schemeClr val="accent1"/>
                </a:solidFill>
              </a:defRPr>
            </a:lvl5pPr>
            <a:lvl6pPr lvl="5">
              <a:spcBef>
                <a:spcPts val="0"/>
              </a:spcBef>
              <a:spcAft>
                <a:spcPts val="0"/>
              </a:spcAft>
              <a:buClr>
                <a:schemeClr val="accent1"/>
              </a:buClr>
              <a:buSzPts val="5200"/>
              <a:buNone/>
              <a:defRPr sz="5200">
                <a:solidFill>
                  <a:schemeClr val="accent1"/>
                </a:solidFill>
              </a:defRPr>
            </a:lvl6pPr>
            <a:lvl7pPr lvl="6">
              <a:spcBef>
                <a:spcPts val="0"/>
              </a:spcBef>
              <a:spcAft>
                <a:spcPts val="0"/>
              </a:spcAft>
              <a:buClr>
                <a:schemeClr val="accent1"/>
              </a:buClr>
              <a:buSzPts val="5200"/>
              <a:buNone/>
              <a:defRPr sz="5200">
                <a:solidFill>
                  <a:schemeClr val="accent1"/>
                </a:solidFill>
              </a:defRPr>
            </a:lvl7pPr>
            <a:lvl8pPr lvl="7">
              <a:spcBef>
                <a:spcPts val="0"/>
              </a:spcBef>
              <a:spcAft>
                <a:spcPts val="0"/>
              </a:spcAft>
              <a:buClr>
                <a:schemeClr val="accent1"/>
              </a:buClr>
              <a:buSzPts val="5200"/>
              <a:buNone/>
              <a:defRPr sz="5200">
                <a:solidFill>
                  <a:schemeClr val="accent1"/>
                </a:solidFill>
              </a:defRPr>
            </a:lvl8pPr>
            <a:lvl9pPr lvl="8">
              <a:spcBef>
                <a:spcPts val="0"/>
              </a:spcBef>
              <a:spcAft>
                <a:spcPts val="0"/>
              </a:spcAft>
              <a:buClr>
                <a:schemeClr val="accent1"/>
              </a:buClr>
              <a:buSzPts val="5200"/>
              <a:buNone/>
              <a:defRPr sz="5200">
                <a:solidFill>
                  <a:schemeClr val="accent1"/>
                </a:solidFill>
              </a:defRPr>
            </a:lvl9pPr>
          </a:lstStyle>
          <a:p>
            <a:endParaRPr/>
          </a:p>
        </p:txBody>
      </p:sp>
      <p:sp>
        <p:nvSpPr>
          <p:cNvPr id="10" name="Google Shape;10;p2"/>
          <p:cNvSpPr txBox="1">
            <a:spLocks noGrp="1"/>
          </p:cNvSpPr>
          <p:nvPr>
            <p:ph type="subTitle" idx="1"/>
          </p:nvPr>
        </p:nvSpPr>
        <p:spPr>
          <a:xfrm>
            <a:off x="5177900" y="3719525"/>
            <a:ext cx="3432000" cy="772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1800"/>
              <a:buFont typeface="Oxygen"/>
              <a:buNone/>
              <a:defRPr>
                <a:solidFill>
                  <a:schemeClr val="accent4"/>
                </a:solidFill>
                <a:latin typeface="Oxygen"/>
                <a:ea typeface="Oxygen"/>
                <a:cs typeface="Oxygen"/>
                <a:sym typeface="Oxygen"/>
              </a:defRPr>
            </a:lvl1pPr>
            <a:lvl2pPr lvl="1">
              <a:lnSpc>
                <a:spcPct val="100000"/>
              </a:lnSpc>
              <a:spcBef>
                <a:spcPts val="0"/>
              </a:spcBef>
              <a:spcAft>
                <a:spcPts val="0"/>
              </a:spcAft>
              <a:buClr>
                <a:schemeClr val="accent4"/>
              </a:buClr>
              <a:buSzPts val="1800"/>
              <a:buNone/>
              <a:defRPr sz="1800">
                <a:solidFill>
                  <a:schemeClr val="accent4"/>
                </a:solidFill>
              </a:defRPr>
            </a:lvl2pPr>
            <a:lvl3pPr lvl="2">
              <a:lnSpc>
                <a:spcPct val="100000"/>
              </a:lnSpc>
              <a:spcBef>
                <a:spcPts val="0"/>
              </a:spcBef>
              <a:spcAft>
                <a:spcPts val="0"/>
              </a:spcAft>
              <a:buClr>
                <a:schemeClr val="accent4"/>
              </a:buClr>
              <a:buSzPts val="1800"/>
              <a:buNone/>
              <a:defRPr sz="1800">
                <a:solidFill>
                  <a:schemeClr val="accent4"/>
                </a:solidFill>
              </a:defRPr>
            </a:lvl3pPr>
            <a:lvl4pPr lvl="3">
              <a:lnSpc>
                <a:spcPct val="100000"/>
              </a:lnSpc>
              <a:spcBef>
                <a:spcPts val="0"/>
              </a:spcBef>
              <a:spcAft>
                <a:spcPts val="0"/>
              </a:spcAft>
              <a:buClr>
                <a:schemeClr val="accent4"/>
              </a:buClr>
              <a:buSzPts val="1800"/>
              <a:buNone/>
              <a:defRPr sz="1800">
                <a:solidFill>
                  <a:schemeClr val="accent4"/>
                </a:solidFill>
              </a:defRPr>
            </a:lvl4pPr>
            <a:lvl5pPr lvl="4">
              <a:lnSpc>
                <a:spcPct val="100000"/>
              </a:lnSpc>
              <a:spcBef>
                <a:spcPts val="0"/>
              </a:spcBef>
              <a:spcAft>
                <a:spcPts val="0"/>
              </a:spcAft>
              <a:buClr>
                <a:schemeClr val="accent4"/>
              </a:buClr>
              <a:buSzPts val="1800"/>
              <a:buNone/>
              <a:defRPr sz="1800">
                <a:solidFill>
                  <a:schemeClr val="accent4"/>
                </a:solidFill>
              </a:defRPr>
            </a:lvl5pPr>
            <a:lvl6pPr lvl="5">
              <a:lnSpc>
                <a:spcPct val="100000"/>
              </a:lnSpc>
              <a:spcBef>
                <a:spcPts val="0"/>
              </a:spcBef>
              <a:spcAft>
                <a:spcPts val="0"/>
              </a:spcAft>
              <a:buClr>
                <a:schemeClr val="accent4"/>
              </a:buClr>
              <a:buSzPts val="1800"/>
              <a:buNone/>
              <a:defRPr sz="1800">
                <a:solidFill>
                  <a:schemeClr val="accent4"/>
                </a:solidFill>
              </a:defRPr>
            </a:lvl6pPr>
            <a:lvl7pPr lvl="6">
              <a:lnSpc>
                <a:spcPct val="100000"/>
              </a:lnSpc>
              <a:spcBef>
                <a:spcPts val="0"/>
              </a:spcBef>
              <a:spcAft>
                <a:spcPts val="0"/>
              </a:spcAft>
              <a:buClr>
                <a:schemeClr val="accent4"/>
              </a:buClr>
              <a:buSzPts val="1800"/>
              <a:buNone/>
              <a:defRPr sz="1800">
                <a:solidFill>
                  <a:schemeClr val="accent4"/>
                </a:solidFill>
              </a:defRPr>
            </a:lvl7pPr>
            <a:lvl8pPr lvl="7">
              <a:lnSpc>
                <a:spcPct val="100000"/>
              </a:lnSpc>
              <a:spcBef>
                <a:spcPts val="0"/>
              </a:spcBef>
              <a:spcAft>
                <a:spcPts val="0"/>
              </a:spcAft>
              <a:buClr>
                <a:schemeClr val="accent4"/>
              </a:buClr>
              <a:buSzPts val="1800"/>
              <a:buNone/>
              <a:defRPr sz="1800">
                <a:solidFill>
                  <a:schemeClr val="accent4"/>
                </a:solidFill>
              </a:defRPr>
            </a:lvl8pPr>
            <a:lvl9pPr lvl="8">
              <a:lnSpc>
                <a:spcPct val="100000"/>
              </a:lnSpc>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hree Columns">
  <p:cSld name="TITLE_AND_BODY_1_1">
    <p:bg>
      <p:bgPr>
        <a:solidFill>
          <a:schemeClr val="accent5"/>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91525"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66" name="Google Shape;66;p14"/>
          <p:cNvSpPr txBox="1">
            <a:spLocks noGrp="1"/>
          </p:cNvSpPr>
          <p:nvPr>
            <p:ph type="subTitle" idx="1"/>
          </p:nvPr>
        </p:nvSpPr>
        <p:spPr>
          <a:xfrm>
            <a:off x="691525"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67" name="Google Shape;67;p14"/>
          <p:cNvSpPr txBox="1">
            <a:spLocks noGrp="1"/>
          </p:cNvSpPr>
          <p:nvPr>
            <p:ph type="title" idx="2"/>
          </p:nvPr>
        </p:nvSpPr>
        <p:spPr>
          <a:xfrm>
            <a:off x="3530550"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68" name="Google Shape;68;p14"/>
          <p:cNvSpPr txBox="1">
            <a:spLocks noGrp="1"/>
          </p:cNvSpPr>
          <p:nvPr>
            <p:ph type="subTitle" idx="3"/>
          </p:nvPr>
        </p:nvSpPr>
        <p:spPr>
          <a:xfrm>
            <a:off x="3530550"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69" name="Google Shape;69;p14"/>
          <p:cNvSpPr txBox="1">
            <a:spLocks noGrp="1"/>
          </p:cNvSpPr>
          <p:nvPr>
            <p:ph type="title" idx="4"/>
          </p:nvPr>
        </p:nvSpPr>
        <p:spPr>
          <a:xfrm>
            <a:off x="6369575"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70" name="Google Shape;70;p14"/>
          <p:cNvSpPr txBox="1">
            <a:spLocks noGrp="1"/>
          </p:cNvSpPr>
          <p:nvPr>
            <p:ph type="subTitle" idx="5"/>
          </p:nvPr>
        </p:nvSpPr>
        <p:spPr>
          <a:xfrm>
            <a:off x="6369575"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71" name="Google Shape;71;p14"/>
          <p:cNvSpPr txBox="1">
            <a:spLocks noGrp="1"/>
          </p:cNvSpPr>
          <p:nvPr>
            <p:ph type="title" idx="6"/>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2800"/>
              <a:buNone/>
              <a:defRPr>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design">
  <p:cSld name="TITLE_ONLY_1">
    <p:bg>
      <p:bgPr>
        <a:solidFill>
          <a:schemeClr val="accent3"/>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design 1">
  <p:cSld name="TITLE_ONLY_2">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16"/>
          <p:cNvSpPr/>
          <p:nvPr/>
        </p:nvSpPr>
        <p:spPr>
          <a:xfrm flipH="1">
            <a:off x="4" y="6"/>
            <a:ext cx="2319625" cy="2292057"/>
          </a:xfrm>
          <a:custGeom>
            <a:avLst/>
            <a:gdLst/>
            <a:ahLst/>
            <a:cxnLst/>
            <a:rect l="l" t="t" r="r" b="b"/>
            <a:pathLst>
              <a:path w="62180" h="61441" extrusionOk="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2">
  <p:cSld name="TITLE_ONLY_2_1">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3">
  <p:cSld name="TITLE_ONLY_3">
    <p:bg>
      <p:bgPr>
        <a:solidFill>
          <a:schemeClr val="accent5"/>
        </a:solidFill>
        <a:effectLst/>
      </p:bgPr>
    </p:bg>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2800"/>
              <a:buNone/>
              <a:defRPr>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a:endParaRPr/>
          </a:p>
        </p:txBody>
      </p:sp>
      <p:sp>
        <p:nvSpPr>
          <p:cNvPr id="88" name="Google Shape;88;p19"/>
          <p:cNvSpPr/>
          <p:nvPr/>
        </p:nvSpPr>
        <p:spPr>
          <a:xfrm flipH="1">
            <a:off x="0" y="0"/>
            <a:ext cx="2319625" cy="2154582"/>
          </a:xfrm>
          <a:custGeom>
            <a:avLst/>
            <a:gdLst/>
            <a:ahLst/>
            <a:cxnLst/>
            <a:rect l="l" t="t" r="r" b="b"/>
            <a:pathLst>
              <a:path w="62180" h="61441" extrusionOk="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p:cSld name="ONE_COLUMN_TEXT_1">
    <p:bg>
      <p:bgPr>
        <a:solidFill>
          <a:srgbClr val="FFFFFF"/>
        </a:solidFill>
        <a:effectLst/>
      </p:bgPr>
    </p:bg>
    <p:spTree>
      <p:nvGrpSpPr>
        <p:cNvPr id="1" name="Shape 115"/>
        <p:cNvGrpSpPr/>
        <p:nvPr/>
      </p:nvGrpSpPr>
      <p:grpSpPr>
        <a:xfrm>
          <a:off x="0" y="0"/>
          <a:ext cx="0" cy="0"/>
          <a:chOff x="0" y="0"/>
          <a:chExt cx="0" cy="0"/>
        </a:xfrm>
      </p:grpSpPr>
      <p:sp>
        <p:nvSpPr>
          <p:cNvPr id="116" name="Google Shape;116;p22"/>
          <p:cNvSpPr/>
          <p:nvPr/>
        </p:nvSpPr>
        <p:spPr>
          <a:xfrm>
            <a:off x="590217" y="83746"/>
            <a:ext cx="8570537" cy="5143514"/>
          </a:xfrm>
          <a:custGeom>
            <a:avLst/>
            <a:gdLst/>
            <a:ahLst/>
            <a:cxnLst/>
            <a:rect l="l" t="t" r="r" b="b"/>
            <a:pathLst>
              <a:path w="80518" h="48322" extrusionOk="0">
                <a:moveTo>
                  <a:pt x="80517" y="0"/>
                </a:moveTo>
                <a:cubicBezTo>
                  <a:pt x="79941" y="413"/>
                  <a:pt x="79375" y="840"/>
                  <a:pt x="78813" y="1267"/>
                </a:cubicBezTo>
                <a:cubicBezTo>
                  <a:pt x="70060" y="7913"/>
                  <a:pt x="60702" y="15240"/>
                  <a:pt x="49717" y="15495"/>
                </a:cubicBezTo>
                <a:cubicBezTo>
                  <a:pt x="49520" y="15500"/>
                  <a:pt x="49324" y="15502"/>
                  <a:pt x="49128" y="15502"/>
                </a:cubicBezTo>
                <a:cubicBezTo>
                  <a:pt x="44580" y="15502"/>
                  <a:pt x="40092" y="14340"/>
                  <a:pt x="35541" y="14137"/>
                </a:cubicBezTo>
                <a:cubicBezTo>
                  <a:pt x="35173" y="14120"/>
                  <a:pt x="34802" y="14112"/>
                  <a:pt x="34429" y="14112"/>
                </a:cubicBezTo>
                <a:cubicBezTo>
                  <a:pt x="29998" y="14112"/>
                  <a:pt x="25340" y="15317"/>
                  <a:pt x="22633" y="18763"/>
                </a:cubicBezTo>
                <a:cubicBezTo>
                  <a:pt x="18522" y="23996"/>
                  <a:pt x="20554" y="31966"/>
                  <a:pt x="17319" y="37782"/>
                </a:cubicBezTo>
                <a:cubicBezTo>
                  <a:pt x="15764" y="40576"/>
                  <a:pt x="13121" y="42605"/>
                  <a:pt x="10352" y="44207"/>
                </a:cubicBezTo>
                <a:cubicBezTo>
                  <a:pt x="7126" y="46073"/>
                  <a:pt x="3625" y="47453"/>
                  <a:pt x="0" y="48321"/>
                </a:cubicBezTo>
                <a:lnTo>
                  <a:pt x="80517" y="48322"/>
                </a:lnTo>
                <a:lnTo>
                  <a:pt x="80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txBox="1">
            <a:spLocks noGrp="1"/>
          </p:cNvSpPr>
          <p:nvPr>
            <p:ph type="body" idx="1"/>
          </p:nvPr>
        </p:nvSpPr>
        <p:spPr>
          <a:xfrm>
            <a:off x="5321425" y="2431550"/>
            <a:ext cx="2562300" cy="17178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118" name="Google Shape;118;p22"/>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 credits">
  <p:cSld name="ONE_COLUMN_TEXT_1_1">
    <p:bg>
      <p:bgPr>
        <a:solidFill>
          <a:srgbClr val="FFFFFF"/>
        </a:solidFill>
        <a:effectLst/>
      </p:bgPr>
    </p:bg>
    <p:spTree>
      <p:nvGrpSpPr>
        <p:cNvPr id="1" name="Shape 119"/>
        <p:cNvGrpSpPr/>
        <p:nvPr/>
      </p:nvGrpSpPr>
      <p:grpSpPr>
        <a:xfrm>
          <a:off x="0" y="0"/>
          <a:ext cx="0" cy="0"/>
          <a:chOff x="0" y="0"/>
          <a:chExt cx="0" cy="0"/>
        </a:xfrm>
      </p:grpSpPr>
      <p:sp>
        <p:nvSpPr>
          <p:cNvPr id="120" name="Google Shape;120;p23"/>
          <p:cNvSpPr/>
          <p:nvPr/>
        </p:nvSpPr>
        <p:spPr>
          <a:xfrm flipH="1">
            <a:off x="-79933" y="-4"/>
            <a:ext cx="8570537" cy="5143514"/>
          </a:xfrm>
          <a:custGeom>
            <a:avLst/>
            <a:gdLst/>
            <a:ahLst/>
            <a:cxnLst/>
            <a:rect l="l" t="t" r="r" b="b"/>
            <a:pathLst>
              <a:path w="80518" h="48322" extrusionOk="0">
                <a:moveTo>
                  <a:pt x="80517" y="0"/>
                </a:moveTo>
                <a:cubicBezTo>
                  <a:pt x="79941" y="413"/>
                  <a:pt x="79375" y="840"/>
                  <a:pt x="78813" y="1267"/>
                </a:cubicBezTo>
                <a:cubicBezTo>
                  <a:pt x="70060" y="7913"/>
                  <a:pt x="60702" y="15240"/>
                  <a:pt x="49717" y="15495"/>
                </a:cubicBezTo>
                <a:cubicBezTo>
                  <a:pt x="49520" y="15500"/>
                  <a:pt x="49324" y="15502"/>
                  <a:pt x="49128" y="15502"/>
                </a:cubicBezTo>
                <a:cubicBezTo>
                  <a:pt x="44580" y="15502"/>
                  <a:pt x="40092" y="14340"/>
                  <a:pt x="35541" y="14137"/>
                </a:cubicBezTo>
                <a:cubicBezTo>
                  <a:pt x="35173" y="14120"/>
                  <a:pt x="34802" y="14112"/>
                  <a:pt x="34429" y="14112"/>
                </a:cubicBezTo>
                <a:cubicBezTo>
                  <a:pt x="29998" y="14112"/>
                  <a:pt x="25340" y="15317"/>
                  <a:pt x="22633" y="18763"/>
                </a:cubicBezTo>
                <a:cubicBezTo>
                  <a:pt x="18522" y="23996"/>
                  <a:pt x="20554" y="31966"/>
                  <a:pt x="17319" y="37782"/>
                </a:cubicBezTo>
                <a:cubicBezTo>
                  <a:pt x="15764" y="40576"/>
                  <a:pt x="13121" y="42605"/>
                  <a:pt x="10352" y="44207"/>
                </a:cubicBezTo>
                <a:cubicBezTo>
                  <a:pt x="7126" y="46073"/>
                  <a:pt x="3625" y="47453"/>
                  <a:pt x="0" y="48321"/>
                </a:cubicBezTo>
                <a:lnTo>
                  <a:pt x="80517" y="48322"/>
                </a:lnTo>
                <a:lnTo>
                  <a:pt x="805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21" name="Google Shape;121;p23"/>
          <p:cNvSpPr txBox="1">
            <a:spLocks noGrp="1"/>
          </p:cNvSpPr>
          <p:nvPr>
            <p:ph type="body" idx="1"/>
          </p:nvPr>
        </p:nvSpPr>
        <p:spPr>
          <a:xfrm>
            <a:off x="1105775" y="1902625"/>
            <a:ext cx="3912900" cy="19452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accent4"/>
              </a:buClr>
              <a:buSzPts val="1600"/>
              <a:buChar char="●"/>
              <a:defRPr sz="1600">
                <a:solidFill>
                  <a:schemeClr val="accent4"/>
                </a:solidFill>
              </a:defRPr>
            </a:lvl1pPr>
            <a:lvl2pPr marL="914400" lvl="1" indent="-330200" rtl="0">
              <a:spcBef>
                <a:spcPts val="1600"/>
              </a:spcBef>
              <a:spcAft>
                <a:spcPts val="0"/>
              </a:spcAft>
              <a:buClr>
                <a:schemeClr val="accent4"/>
              </a:buClr>
              <a:buSzPts val="1600"/>
              <a:buChar char="○"/>
              <a:defRPr sz="1600">
                <a:solidFill>
                  <a:schemeClr val="accent4"/>
                </a:solidFill>
              </a:defRPr>
            </a:lvl2pPr>
            <a:lvl3pPr marL="1371600" lvl="2" indent="-330200" rtl="0">
              <a:spcBef>
                <a:spcPts val="1600"/>
              </a:spcBef>
              <a:spcAft>
                <a:spcPts val="0"/>
              </a:spcAft>
              <a:buClr>
                <a:schemeClr val="accent4"/>
              </a:buClr>
              <a:buSzPts val="1600"/>
              <a:buChar char="■"/>
              <a:defRPr sz="1600">
                <a:solidFill>
                  <a:schemeClr val="accent4"/>
                </a:solidFill>
              </a:defRPr>
            </a:lvl3pPr>
            <a:lvl4pPr marL="1828800" lvl="3" indent="-330200" rtl="0">
              <a:spcBef>
                <a:spcPts val="1600"/>
              </a:spcBef>
              <a:spcAft>
                <a:spcPts val="0"/>
              </a:spcAft>
              <a:buClr>
                <a:schemeClr val="accent4"/>
              </a:buClr>
              <a:buSzPts val="1600"/>
              <a:buChar char="●"/>
              <a:defRPr sz="1600">
                <a:solidFill>
                  <a:schemeClr val="accent4"/>
                </a:solidFill>
              </a:defRPr>
            </a:lvl4pPr>
            <a:lvl5pPr marL="2286000" lvl="4" indent="-330200" rtl="0">
              <a:spcBef>
                <a:spcPts val="1600"/>
              </a:spcBef>
              <a:spcAft>
                <a:spcPts val="0"/>
              </a:spcAft>
              <a:buClr>
                <a:schemeClr val="accent4"/>
              </a:buClr>
              <a:buSzPts val="1600"/>
              <a:buChar char="○"/>
              <a:defRPr sz="1600">
                <a:solidFill>
                  <a:schemeClr val="accent4"/>
                </a:solidFill>
              </a:defRPr>
            </a:lvl5pPr>
            <a:lvl6pPr marL="2743200" lvl="5" indent="-330200" rtl="0">
              <a:spcBef>
                <a:spcPts val="1600"/>
              </a:spcBef>
              <a:spcAft>
                <a:spcPts val="0"/>
              </a:spcAft>
              <a:buClr>
                <a:schemeClr val="accent4"/>
              </a:buClr>
              <a:buSzPts val="1600"/>
              <a:buChar char="■"/>
              <a:defRPr sz="1600">
                <a:solidFill>
                  <a:schemeClr val="accent4"/>
                </a:solidFill>
              </a:defRPr>
            </a:lvl6pPr>
            <a:lvl7pPr marL="3200400" lvl="6" indent="-330200" rtl="0">
              <a:spcBef>
                <a:spcPts val="1600"/>
              </a:spcBef>
              <a:spcAft>
                <a:spcPts val="0"/>
              </a:spcAft>
              <a:buClr>
                <a:schemeClr val="accent4"/>
              </a:buClr>
              <a:buSzPts val="1600"/>
              <a:buChar char="●"/>
              <a:defRPr sz="1600">
                <a:solidFill>
                  <a:schemeClr val="accent4"/>
                </a:solidFill>
              </a:defRPr>
            </a:lvl7pPr>
            <a:lvl8pPr marL="3657600" lvl="7" indent="-330200" rtl="0">
              <a:spcBef>
                <a:spcPts val="1600"/>
              </a:spcBef>
              <a:spcAft>
                <a:spcPts val="0"/>
              </a:spcAft>
              <a:buClr>
                <a:schemeClr val="accent4"/>
              </a:buClr>
              <a:buSzPts val="1600"/>
              <a:buChar char="○"/>
              <a:defRPr sz="1600">
                <a:solidFill>
                  <a:schemeClr val="accent4"/>
                </a:solidFill>
              </a:defRPr>
            </a:lvl8pPr>
            <a:lvl9pPr marL="4114800" lvl="8" indent="-330200" rtl="0">
              <a:spcBef>
                <a:spcPts val="1600"/>
              </a:spcBef>
              <a:spcAft>
                <a:spcPts val="1600"/>
              </a:spcAft>
              <a:buClr>
                <a:schemeClr val="accent4"/>
              </a:buClr>
              <a:buSzPts val="1600"/>
              <a:buChar char="■"/>
              <a:defRPr sz="1600">
                <a:solidFill>
                  <a:schemeClr val="accent4"/>
                </a:solidFill>
              </a:defRPr>
            </a:lvl9pPr>
          </a:lstStyle>
          <a:p>
            <a:endParaRPr/>
          </a:p>
        </p:txBody>
      </p:sp>
      <p:sp>
        <p:nvSpPr>
          <p:cNvPr id="122" name="Google Shape;122;p23"/>
          <p:cNvSpPr txBox="1">
            <a:spLocks noGrp="1"/>
          </p:cNvSpPr>
          <p:nvPr>
            <p:ph type="title"/>
          </p:nvPr>
        </p:nvSpPr>
        <p:spPr>
          <a:xfrm>
            <a:off x="1105775" y="989346"/>
            <a:ext cx="5240700" cy="915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6000"/>
              <a:buNone/>
              <a:defRPr sz="6000">
                <a:solidFill>
                  <a:schemeClr val="accent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3" name="Google Shape;123;p23"/>
          <p:cNvSpPr txBox="1"/>
          <p:nvPr/>
        </p:nvSpPr>
        <p:spPr>
          <a:xfrm>
            <a:off x="1105775" y="3530300"/>
            <a:ext cx="3299700" cy="775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accent4"/>
                </a:solidFill>
                <a:latin typeface="Oxygen"/>
                <a:ea typeface="Oxygen"/>
                <a:cs typeface="Oxygen"/>
                <a:sym typeface="Oxygen"/>
              </a:rPr>
              <a:t>CREDITS: This presentation template was created by </a:t>
            </a:r>
            <a:r>
              <a:rPr lang="en" sz="1100" b="1">
                <a:solidFill>
                  <a:schemeClr val="accent4"/>
                </a:solidFill>
                <a:uFill>
                  <a:noFill/>
                </a:uFill>
                <a:latin typeface="Oxygen"/>
                <a:ea typeface="Oxygen"/>
                <a:cs typeface="Oxygen"/>
                <a:sym typeface="Oxygen"/>
                <a:hlinkClick r:id="rId2">
                  <a:extLst>
                    <a:ext uri="{A12FA001-AC4F-418D-AE19-62706E023703}">
                      <ahyp:hlinkClr xmlns:ahyp="http://schemas.microsoft.com/office/drawing/2018/hyperlinkcolor" val="tx"/>
                    </a:ext>
                  </a:extLst>
                </a:hlinkClick>
              </a:rPr>
              <a:t>Slidesgo</a:t>
            </a:r>
            <a:r>
              <a:rPr lang="en" sz="1100">
                <a:solidFill>
                  <a:schemeClr val="accent4"/>
                </a:solidFill>
                <a:latin typeface="Oxygen"/>
                <a:ea typeface="Oxygen"/>
                <a:cs typeface="Oxygen"/>
                <a:sym typeface="Oxygen"/>
              </a:rPr>
              <a:t>, including icons by </a:t>
            </a:r>
            <a:r>
              <a:rPr lang="en" sz="1100" b="1">
                <a:solidFill>
                  <a:schemeClr val="accent4"/>
                </a:solidFill>
                <a:uFill>
                  <a:noFill/>
                </a:uFill>
                <a:latin typeface="Oxygen"/>
                <a:ea typeface="Oxygen"/>
                <a:cs typeface="Oxygen"/>
                <a:sym typeface="Oxygen"/>
                <a:hlinkClick r:id="rId3">
                  <a:extLst>
                    <a:ext uri="{A12FA001-AC4F-418D-AE19-62706E023703}">
                      <ahyp:hlinkClr xmlns:ahyp="http://schemas.microsoft.com/office/drawing/2018/hyperlinkcolor" val="tx"/>
                    </a:ext>
                  </a:extLst>
                </a:hlinkClick>
              </a:rPr>
              <a:t>Flaticon</a:t>
            </a:r>
            <a:r>
              <a:rPr lang="en" sz="1100">
                <a:solidFill>
                  <a:schemeClr val="accent4"/>
                </a:solidFill>
                <a:latin typeface="Oxygen"/>
                <a:ea typeface="Oxygen"/>
                <a:cs typeface="Oxygen"/>
                <a:sym typeface="Oxygen"/>
              </a:rPr>
              <a:t>, and infographics &amp; images by </a:t>
            </a:r>
            <a:r>
              <a:rPr lang="en" sz="1100" b="1">
                <a:solidFill>
                  <a:schemeClr val="accent4"/>
                </a:solidFill>
                <a:uFill>
                  <a:noFill/>
                </a:uFill>
                <a:latin typeface="Oxygen"/>
                <a:ea typeface="Oxygen"/>
                <a:cs typeface="Oxygen"/>
                <a:sym typeface="Oxygen"/>
                <a:hlinkClick r:id="rId4">
                  <a:extLst>
                    <a:ext uri="{A12FA001-AC4F-418D-AE19-62706E023703}">
                      <ahyp:hlinkClr xmlns:ahyp="http://schemas.microsoft.com/office/drawing/2018/hyperlinkcolor" val="tx"/>
                    </a:ext>
                  </a:extLst>
                </a:hlinkClick>
              </a:rPr>
              <a:t>Freepik</a:t>
            </a:r>
            <a:r>
              <a:rPr lang="en" sz="1100">
                <a:solidFill>
                  <a:schemeClr val="accent4"/>
                </a:solidFill>
                <a:latin typeface="Oxygen"/>
                <a:ea typeface="Oxygen"/>
                <a:cs typeface="Oxygen"/>
                <a:sym typeface="Oxygen"/>
              </a:rPr>
              <a:t>. </a:t>
            </a:r>
            <a:endParaRPr sz="1100">
              <a:solidFill>
                <a:schemeClr val="accent4"/>
              </a:solidFill>
              <a:latin typeface="Oxygen"/>
              <a:ea typeface="Oxygen"/>
              <a:cs typeface="Oxygen"/>
              <a:sym typeface="Oxygen"/>
            </a:endParaRPr>
          </a:p>
          <a:p>
            <a:pPr marL="0" lvl="0" indent="0" algn="l" rtl="0">
              <a:spcBef>
                <a:spcPts val="300"/>
              </a:spcBef>
              <a:spcAft>
                <a:spcPts val="0"/>
              </a:spcAft>
              <a:buNone/>
            </a:pPr>
            <a:endParaRPr sz="1100" b="1">
              <a:solidFill>
                <a:schemeClr val="accent4"/>
              </a:solidFill>
              <a:latin typeface="Oxygen"/>
              <a:ea typeface="Oxygen"/>
              <a:cs typeface="Oxygen"/>
              <a:sym typeface="Oxyge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005900" y="2212625"/>
            <a:ext cx="3074100" cy="11913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chemeClr val="accent4"/>
              </a:buClr>
              <a:buSzPts val="3600"/>
              <a:buNone/>
              <a:defRPr sz="3600">
                <a:solidFill>
                  <a:schemeClr val="accent4"/>
                </a:solidFill>
              </a:defRPr>
            </a:lvl1pPr>
            <a:lvl2pPr lvl="1">
              <a:lnSpc>
                <a:spcPct val="90000"/>
              </a:lnSpc>
              <a:spcBef>
                <a:spcPts val="0"/>
              </a:spcBef>
              <a:spcAft>
                <a:spcPts val="0"/>
              </a:spcAft>
              <a:buClr>
                <a:schemeClr val="accent4"/>
              </a:buClr>
              <a:buSzPts val="3600"/>
              <a:buNone/>
              <a:defRPr sz="3600">
                <a:solidFill>
                  <a:schemeClr val="accent4"/>
                </a:solidFill>
              </a:defRPr>
            </a:lvl2pPr>
            <a:lvl3pPr lvl="2">
              <a:lnSpc>
                <a:spcPct val="90000"/>
              </a:lnSpc>
              <a:spcBef>
                <a:spcPts val="0"/>
              </a:spcBef>
              <a:spcAft>
                <a:spcPts val="0"/>
              </a:spcAft>
              <a:buClr>
                <a:schemeClr val="accent4"/>
              </a:buClr>
              <a:buSzPts val="3600"/>
              <a:buNone/>
              <a:defRPr sz="3600">
                <a:solidFill>
                  <a:schemeClr val="accent4"/>
                </a:solidFill>
              </a:defRPr>
            </a:lvl3pPr>
            <a:lvl4pPr lvl="3">
              <a:lnSpc>
                <a:spcPct val="90000"/>
              </a:lnSpc>
              <a:spcBef>
                <a:spcPts val="0"/>
              </a:spcBef>
              <a:spcAft>
                <a:spcPts val="0"/>
              </a:spcAft>
              <a:buClr>
                <a:schemeClr val="accent4"/>
              </a:buClr>
              <a:buSzPts val="3600"/>
              <a:buNone/>
              <a:defRPr sz="3600">
                <a:solidFill>
                  <a:schemeClr val="accent4"/>
                </a:solidFill>
              </a:defRPr>
            </a:lvl4pPr>
            <a:lvl5pPr lvl="4">
              <a:lnSpc>
                <a:spcPct val="90000"/>
              </a:lnSpc>
              <a:spcBef>
                <a:spcPts val="0"/>
              </a:spcBef>
              <a:spcAft>
                <a:spcPts val="0"/>
              </a:spcAft>
              <a:buClr>
                <a:schemeClr val="accent4"/>
              </a:buClr>
              <a:buSzPts val="3600"/>
              <a:buNone/>
              <a:defRPr sz="3600">
                <a:solidFill>
                  <a:schemeClr val="accent4"/>
                </a:solidFill>
              </a:defRPr>
            </a:lvl5pPr>
            <a:lvl6pPr lvl="5">
              <a:lnSpc>
                <a:spcPct val="90000"/>
              </a:lnSpc>
              <a:spcBef>
                <a:spcPts val="0"/>
              </a:spcBef>
              <a:spcAft>
                <a:spcPts val="0"/>
              </a:spcAft>
              <a:buClr>
                <a:schemeClr val="accent4"/>
              </a:buClr>
              <a:buSzPts val="3600"/>
              <a:buNone/>
              <a:defRPr sz="3600">
                <a:solidFill>
                  <a:schemeClr val="accent4"/>
                </a:solidFill>
              </a:defRPr>
            </a:lvl6pPr>
            <a:lvl7pPr lvl="6">
              <a:lnSpc>
                <a:spcPct val="90000"/>
              </a:lnSpc>
              <a:spcBef>
                <a:spcPts val="0"/>
              </a:spcBef>
              <a:spcAft>
                <a:spcPts val="0"/>
              </a:spcAft>
              <a:buClr>
                <a:schemeClr val="accent4"/>
              </a:buClr>
              <a:buSzPts val="3600"/>
              <a:buNone/>
              <a:defRPr sz="3600">
                <a:solidFill>
                  <a:schemeClr val="accent4"/>
                </a:solidFill>
              </a:defRPr>
            </a:lvl7pPr>
            <a:lvl8pPr lvl="7">
              <a:lnSpc>
                <a:spcPct val="90000"/>
              </a:lnSpc>
              <a:spcBef>
                <a:spcPts val="0"/>
              </a:spcBef>
              <a:spcAft>
                <a:spcPts val="0"/>
              </a:spcAft>
              <a:buClr>
                <a:schemeClr val="accent4"/>
              </a:buClr>
              <a:buSzPts val="3600"/>
              <a:buNone/>
              <a:defRPr sz="3600">
                <a:solidFill>
                  <a:schemeClr val="accent4"/>
                </a:solidFill>
              </a:defRPr>
            </a:lvl8pPr>
            <a:lvl9pPr lvl="8">
              <a:lnSpc>
                <a:spcPct val="90000"/>
              </a:lnSpc>
              <a:spcBef>
                <a:spcPts val="0"/>
              </a:spcBef>
              <a:spcAft>
                <a:spcPts val="0"/>
              </a:spcAft>
              <a:buClr>
                <a:schemeClr val="accent4"/>
              </a:buClr>
              <a:buSzPts val="3600"/>
              <a:buNone/>
              <a:defRPr sz="3600">
                <a:solidFill>
                  <a:schemeClr val="accent4"/>
                </a:solidFill>
              </a:defRPr>
            </a:lvl9pPr>
          </a:lstStyle>
          <a:p>
            <a:endParaRPr/>
          </a:p>
        </p:txBody>
      </p:sp>
      <p:sp>
        <p:nvSpPr>
          <p:cNvPr id="13" name="Google Shape;13;p3"/>
          <p:cNvSpPr txBox="1">
            <a:spLocks noGrp="1"/>
          </p:cNvSpPr>
          <p:nvPr>
            <p:ph type="title" idx="2" hasCustomPrompt="1"/>
          </p:nvPr>
        </p:nvSpPr>
        <p:spPr>
          <a:xfrm>
            <a:off x="1368847" y="1010995"/>
            <a:ext cx="1582500" cy="760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000"/>
              <a:buNone/>
              <a:defRPr sz="3000">
                <a:solidFill>
                  <a:schemeClr val="accent4"/>
                </a:solidFill>
              </a:defRPr>
            </a:lvl1pPr>
            <a:lvl2pPr lvl="1" rtl="0">
              <a:spcBef>
                <a:spcPts val="0"/>
              </a:spcBef>
              <a:spcAft>
                <a:spcPts val="0"/>
              </a:spcAft>
              <a:buClr>
                <a:schemeClr val="accent4"/>
              </a:buClr>
              <a:buSzPts val="3000"/>
              <a:buNone/>
              <a:defRPr sz="3000">
                <a:solidFill>
                  <a:schemeClr val="accent4"/>
                </a:solidFill>
              </a:defRPr>
            </a:lvl2pPr>
            <a:lvl3pPr lvl="2" rtl="0">
              <a:spcBef>
                <a:spcPts val="0"/>
              </a:spcBef>
              <a:spcAft>
                <a:spcPts val="0"/>
              </a:spcAft>
              <a:buClr>
                <a:schemeClr val="accent4"/>
              </a:buClr>
              <a:buSzPts val="3000"/>
              <a:buNone/>
              <a:defRPr sz="3000">
                <a:solidFill>
                  <a:schemeClr val="accent4"/>
                </a:solidFill>
              </a:defRPr>
            </a:lvl3pPr>
            <a:lvl4pPr lvl="3" rtl="0">
              <a:spcBef>
                <a:spcPts val="0"/>
              </a:spcBef>
              <a:spcAft>
                <a:spcPts val="0"/>
              </a:spcAft>
              <a:buClr>
                <a:schemeClr val="accent4"/>
              </a:buClr>
              <a:buSzPts val="3000"/>
              <a:buNone/>
              <a:defRPr sz="3000">
                <a:solidFill>
                  <a:schemeClr val="accent4"/>
                </a:solidFill>
              </a:defRPr>
            </a:lvl4pPr>
            <a:lvl5pPr lvl="4" rtl="0">
              <a:spcBef>
                <a:spcPts val="0"/>
              </a:spcBef>
              <a:spcAft>
                <a:spcPts val="0"/>
              </a:spcAft>
              <a:buClr>
                <a:schemeClr val="accent4"/>
              </a:buClr>
              <a:buSzPts val="3000"/>
              <a:buNone/>
              <a:defRPr sz="3000">
                <a:solidFill>
                  <a:schemeClr val="accent4"/>
                </a:solidFill>
              </a:defRPr>
            </a:lvl5pPr>
            <a:lvl6pPr lvl="5" rtl="0">
              <a:spcBef>
                <a:spcPts val="0"/>
              </a:spcBef>
              <a:spcAft>
                <a:spcPts val="0"/>
              </a:spcAft>
              <a:buClr>
                <a:schemeClr val="accent4"/>
              </a:buClr>
              <a:buSzPts val="3000"/>
              <a:buNone/>
              <a:defRPr sz="3000">
                <a:solidFill>
                  <a:schemeClr val="accent4"/>
                </a:solidFill>
              </a:defRPr>
            </a:lvl6pPr>
            <a:lvl7pPr lvl="6" rtl="0">
              <a:spcBef>
                <a:spcPts val="0"/>
              </a:spcBef>
              <a:spcAft>
                <a:spcPts val="0"/>
              </a:spcAft>
              <a:buClr>
                <a:schemeClr val="accent4"/>
              </a:buClr>
              <a:buSzPts val="3000"/>
              <a:buNone/>
              <a:defRPr sz="3000">
                <a:solidFill>
                  <a:schemeClr val="accent4"/>
                </a:solidFill>
              </a:defRPr>
            </a:lvl7pPr>
            <a:lvl8pPr lvl="7" rtl="0">
              <a:spcBef>
                <a:spcPts val="0"/>
              </a:spcBef>
              <a:spcAft>
                <a:spcPts val="0"/>
              </a:spcAft>
              <a:buClr>
                <a:schemeClr val="accent4"/>
              </a:buClr>
              <a:buSzPts val="3000"/>
              <a:buNone/>
              <a:defRPr sz="3000">
                <a:solidFill>
                  <a:schemeClr val="accent4"/>
                </a:solidFill>
              </a:defRPr>
            </a:lvl8pPr>
            <a:lvl9pPr lvl="8" rtl="0">
              <a:spcBef>
                <a:spcPts val="0"/>
              </a:spcBef>
              <a:spcAft>
                <a:spcPts val="0"/>
              </a:spcAft>
              <a:buClr>
                <a:schemeClr val="accent4"/>
              </a:buClr>
              <a:buSzPts val="3000"/>
              <a:buNone/>
              <a:defRPr sz="3000">
                <a:solidFill>
                  <a:schemeClr val="accent4"/>
                </a:solidFill>
              </a:defRPr>
            </a:lvl9pPr>
          </a:lstStyle>
          <a:p>
            <a:r>
              <a:t>xx%</a:t>
            </a:r>
          </a:p>
        </p:txBody>
      </p:sp>
      <p:sp>
        <p:nvSpPr>
          <p:cNvPr id="14" name="Google Shape;14;p3"/>
          <p:cNvSpPr txBox="1">
            <a:spLocks noGrp="1"/>
          </p:cNvSpPr>
          <p:nvPr>
            <p:ph type="subTitle" idx="1"/>
          </p:nvPr>
        </p:nvSpPr>
        <p:spPr>
          <a:xfrm>
            <a:off x="1005900" y="3571100"/>
            <a:ext cx="2758500" cy="77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Font typeface="Oxygen"/>
              <a:buNone/>
              <a:defRPr sz="1400">
                <a:solidFill>
                  <a:schemeClr val="accent4"/>
                </a:solidFill>
                <a:latin typeface="Oxygen"/>
                <a:ea typeface="Oxygen"/>
                <a:cs typeface="Oxygen"/>
                <a:sym typeface="Oxygen"/>
              </a:defRPr>
            </a:lvl1pPr>
            <a:lvl2pPr lvl="1" rtl="0">
              <a:lnSpc>
                <a:spcPct val="100000"/>
              </a:lnSpc>
              <a:spcBef>
                <a:spcPts val="0"/>
              </a:spcBef>
              <a:spcAft>
                <a:spcPts val="0"/>
              </a:spcAft>
              <a:buClr>
                <a:schemeClr val="accent4"/>
              </a:buClr>
              <a:buSzPts val="1400"/>
              <a:buNone/>
              <a:defRPr>
                <a:solidFill>
                  <a:schemeClr val="accent4"/>
                </a:solidFill>
              </a:defRPr>
            </a:lvl2pPr>
            <a:lvl3pPr lvl="2" rtl="0">
              <a:lnSpc>
                <a:spcPct val="100000"/>
              </a:lnSpc>
              <a:spcBef>
                <a:spcPts val="0"/>
              </a:spcBef>
              <a:spcAft>
                <a:spcPts val="0"/>
              </a:spcAft>
              <a:buClr>
                <a:schemeClr val="accent4"/>
              </a:buClr>
              <a:buSzPts val="1400"/>
              <a:buNone/>
              <a:defRPr>
                <a:solidFill>
                  <a:schemeClr val="accent4"/>
                </a:solidFill>
              </a:defRPr>
            </a:lvl3pPr>
            <a:lvl4pPr lvl="3" rtl="0">
              <a:lnSpc>
                <a:spcPct val="100000"/>
              </a:lnSpc>
              <a:spcBef>
                <a:spcPts val="0"/>
              </a:spcBef>
              <a:spcAft>
                <a:spcPts val="0"/>
              </a:spcAft>
              <a:buClr>
                <a:schemeClr val="accent4"/>
              </a:buClr>
              <a:buSzPts val="1400"/>
              <a:buNone/>
              <a:defRPr>
                <a:solidFill>
                  <a:schemeClr val="accent4"/>
                </a:solidFill>
              </a:defRPr>
            </a:lvl4pPr>
            <a:lvl5pPr lvl="4" rtl="0">
              <a:lnSpc>
                <a:spcPct val="100000"/>
              </a:lnSpc>
              <a:spcBef>
                <a:spcPts val="0"/>
              </a:spcBef>
              <a:spcAft>
                <a:spcPts val="0"/>
              </a:spcAft>
              <a:buClr>
                <a:schemeClr val="accent4"/>
              </a:buClr>
              <a:buSzPts val="1400"/>
              <a:buNone/>
              <a:defRPr>
                <a:solidFill>
                  <a:schemeClr val="accent4"/>
                </a:solidFill>
              </a:defRPr>
            </a:lvl5pPr>
            <a:lvl6pPr lvl="5" rtl="0">
              <a:lnSpc>
                <a:spcPct val="100000"/>
              </a:lnSpc>
              <a:spcBef>
                <a:spcPts val="0"/>
              </a:spcBef>
              <a:spcAft>
                <a:spcPts val="0"/>
              </a:spcAft>
              <a:buClr>
                <a:schemeClr val="accent4"/>
              </a:buClr>
              <a:buSzPts val="1400"/>
              <a:buNone/>
              <a:defRPr>
                <a:solidFill>
                  <a:schemeClr val="accent4"/>
                </a:solidFill>
              </a:defRPr>
            </a:lvl6pPr>
            <a:lvl7pPr lvl="6" rtl="0">
              <a:lnSpc>
                <a:spcPct val="100000"/>
              </a:lnSpc>
              <a:spcBef>
                <a:spcPts val="0"/>
              </a:spcBef>
              <a:spcAft>
                <a:spcPts val="0"/>
              </a:spcAft>
              <a:buClr>
                <a:schemeClr val="accent4"/>
              </a:buClr>
              <a:buSzPts val="1400"/>
              <a:buNone/>
              <a:defRPr>
                <a:solidFill>
                  <a:schemeClr val="accent4"/>
                </a:solidFill>
              </a:defRPr>
            </a:lvl7pPr>
            <a:lvl8pPr lvl="7" rtl="0">
              <a:lnSpc>
                <a:spcPct val="100000"/>
              </a:lnSpc>
              <a:spcBef>
                <a:spcPts val="0"/>
              </a:spcBef>
              <a:spcAft>
                <a:spcPts val="0"/>
              </a:spcAft>
              <a:buClr>
                <a:schemeClr val="accent4"/>
              </a:buClr>
              <a:buSzPts val="1400"/>
              <a:buNone/>
              <a:defRPr>
                <a:solidFill>
                  <a:schemeClr val="accent4"/>
                </a:solidFill>
              </a:defRPr>
            </a:lvl8pPr>
            <a:lvl9pPr lvl="8" rtl="0">
              <a:lnSpc>
                <a:spcPct val="100000"/>
              </a:lnSpc>
              <a:spcBef>
                <a:spcPts val="0"/>
              </a:spcBef>
              <a:spcAft>
                <a:spcPts val="0"/>
              </a:spcAft>
              <a:buClr>
                <a:schemeClr val="accent4"/>
              </a:buClr>
              <a:buSzPts val="1400"/>
              <a:buNone/>
              <a:defRPr>
                <a:solidFill>
                  <a:schemeClr val="accent4"/>
                </a:solidFill>
              </a:defRPr>
            </a:lvl9pPr>
          </a:lstStyle>
          <a:p>
            <a:endParaRPr/>
          </a:p>
        </p:txBody>
      </p:sp>
      <p:sp>
        <p:nvSpPr>
          <p:cNvPr id="15" name="Google Shape;15;p3"/>
          <p:cNvSpPr/>
          <p:nvPr/>
        </p:nvSpPr>
        <p:spPr>
          <a:xfrm rot="7199847">
            <a:off x="6023396" y="745440"/>
            <a:ext cx="5870004" cy="4364167"/>
          </a:xfrm>
          <a:custGeom>
            <a:avLst/>
            <a:gdLst/>
            <a:ahLst/>
            <a:cxnLst/>
            <a:rect l="l" t="t" r="r" b="b"/>
            <a:pathLst>
              <a:path w="255977" h="190311" extrusionOk="0">
                <a:moveTo>
                  <a:pt x="145909" y="1"/>
                </a:moveTo>
                <a:cubicBezTo>
                  <a:pt x="107297" y="1"/>
                  <a:pt x="86873" y="30667"/>
                  <a:pt x="57680" y="44965"/>
                </a:cubicBezTo>
                <a:cubicBezTo>
                  <a:pt x="27929" y="59538"/>
                  <a:pt x="7286" y="72287"/>
                  <a:pt x="3643" y="100824"/>
                </a:cubicBezTo>
                <a:cubicBezTo>
                  <a:pt x="0" y="129361"/>
                  <a:pt x="3035" y="156077"/>
                  <a:pt x="27930" y="169435"/>
                </a:cubicBezTo>
                <a:cubicBezTo>
                  <a:pt x="33671" y="172515"/>
                  <a:pt x="38894" y="173690"/>
                  <a:pt x="43929" y="173690"/>
                </a:cubicBezTo>
                <a:cubicBezTo>
                  <a:pt x="60149" y="173690"/>
                  <a:pt x="74408" y="161493"/>
                  <a:pt x="97659" y="161493"/>
                </a:cubicBezTo>
                <a:cubicBezTo>
                  <a:pt x="98489" y="161493"/>
                  <a:pt x="99330" y="161508"/>
                  <a:pt x="100183" y="161541"/>
                </a:cubicBezTo>
                <a:cubicBezTo>
                  <a:pt x="128173" y="162597"/>
                  <a:pt x="146517" y="190310"/>
                  <a:pt x="177390" y="190310"/>
                </a:cubicBezTo>
                <a:cubicBezTo>
                  <a:pt x="182011" y="190310"/>
                  <a:pt x="186911" y="189690"/>
                  <a:pt x="192167" y="188266"/>
                </a:cubicBezTo>
                <a:cubicBezTo>
                  <a:pt x="218732" y="181070"/>
                  <a:pt x="238428" y="154703"/>
                  <a:pt x="245834" y="129338"/>
                </a:cubicBezTo>
                <a:cubicBezTo>
                  <a:pt x="255976" y="94599"/>
                  <a:pt x="244228" y="59084"/>
                  <a:pt x="220884" y="34080"/>
                </a:cubicBezTo>
                <a:cubicBezTo>
                  <a:pt x="202271" y="14144"/>
                  <a:pt x="176287" y="887"/>
                  <a:pt x="148148" y="35"/>
                </a:cubicBezTo>
                <a:cubicBezTo>
                  <a:pt x="147395" y="12"/>
                  <a:pt x="146649" y="1"/>
                  <a:pt x="1459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1175" y="1163850"/>
            <a:ext cx="7053600" cy="3132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title"/>
          </p:nvPr>
        </p:nvSpPr>
        <p:spPr>
          <a:xfrm>
            <a:off x="1503600" y="317550"/>
            <a:ext cx="613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p:nvPr/>
        </p:nvSpPr>
        <p:spPr>
          <a:xfrm rot="-5400000">
            <a:off x="-2287526" y="2287694"/>
            <a:ext cx="5151907" cy="576855"/>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p:nvPr/>
        </p:nvSpPr>
        <p:spPr>
          <a:xfrm rot="-5400000">
            <a:off x="-2201688" y="2201857"/>
            <a:ext cx="5151907" cy="748530"/>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p:nvPr/>
        </p:nvSpPr>
        <p:spPr>
          <a:xfrm>
            <a:off x="6824329" y="6"/>
            <a:ext cx="2319625" cy="2292057"/>
          </a:xfrm>
          <a:custGeom>
            <a:avLst/>
            <a:gdLst/>
            <a:ahLst/>
            <a:cxnLst/>
            <a:rect l="l" t="t" r="r" b="b"/>
            <a:pathLst>
              <a:path w="62180" h="61441" extrusionOk="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FFFFFF"/>
        </a:solidFill>
        <a:effectLst/>
      </p:bgPr>
    </p:bg>
    <p:spTree>
      <p:nvGrpSpPr>
        <p:cNvPr id="1" name="Shape 29"/>
        <p:cNvGrpSpPr/>
        <p:nvPr/>
      </p:nvGrpSpPr>
      <p:grpSpPr>
        <a:xfrm>
          <a:off x="0" y="0"/>
          <a:ext cx="0" cy="0"/>
          <a:chOff x="0" y="0"/>
          <a:chExt cx="0" cy="0"/>
        </a:xfrm>
      </p:grpSpPr>
      <p:sp>
        <p:nvSpPr>
          <p:cNvPr id="30" name="Google Shape;30;p7"/>
          <p:cNvSpPr/>
          <p:nvPr/>
        </p:nvSpPr>
        <p:spPr>
          <a:xfrm>
            <a:off x="0" y="25"/>
            <a:ext cx="10330359" cy="5252720"/>
          </a:xfrm>
          <a:custGeom>
            <a:avLst/>
            <a:gdLst/>
            <a:ahLst/>
            <a:cxnLst/>
            <a:rect l="l" t="t" r="r" b="b"/>
            <a:pathLst>
              <a:path w="91634" h="56032" extrusionOk="0">
                <a:moveTo>
                  <a:pt x="72944" y="1"/>
                </a:moveTo>
                <a:cubicBezTo>
                  <a:pt x="72918" y="2498"/>
                  <a:pt x="72485" y="4974"/>
                  <a:pt x="71661" y="7331"/>
                </a:cubicBezTo>
                <a:cubicBezTo>
                  <a:pt x="70744" y="10254"/>
                  <a:pt x="69211" y="12755"/>
                  <a:pt x="67255" y="14859"/>
                </a:cubicBezTo>
                <a:cubicBezTo>
                  <a:pt x="66600" y="15562"/>
                  <a:pt x="65903" y="16221"/>
                  <a:pt x="65164" y="16833"/>
                </a:cubicBezTo>
                <a:cubicBezTo>
                  <a:pt x="60546" y="20999"/>
                  <a:pt x="54750" y="22539"/>
                  <a:pt x="48672" y="24221"/>
                </a:cubicBezTo>
                <a:cubicBezTo>
                  <a:pt x="45986" y="24922"/>
                  <a:pt x="43442" y="27164"/>
                  <a:pt x="43174" y="30106"/>
                </a:cubicBezTo>
                <a:cubicBezTo>
                  <a:pt x="43004" y="31040"/>
                  <a:pt x="42902" y="31994"/>
                  <a:pt x="42828" y="32954"/>
                </a:cubicBezTo>
                <a:cubicBezTo>
                  <a:pt x="42756" y="33914"/>
                  <a:pt x="42712" y="34881"/>
                  <a:pt x="42657" y="35839"/>
                </a:cubicBezTo>
                <a:cubicBezTo>
                  <a:pt x="42434" y="39678"/>
                  <a:pt x="42021" y="43406"/>
                  <a:pt x="38897" y="46185"/>
                </a:cubicBezTo>
                <a:cubicBezTo>
                  <a:pt x="38232" y="46841"/>
                  <a:pt x="37496" y="47420"/>
                  <a:pt x="36702" y="47915"/>
                </a:cubicBezTo>
                <a:cubicBezTo>
                  <a:pt x="35887" y="48423"/>
                  <a:pt x="35018" y="48842"/>
                  <a:pt x="34113" y="49163"/>
                </a:cubicBezTo>
                <a:cubicBezTo>
                  <a:pt x="30754" y="50381"/>
                  <a:pt x="27301" y="50893"/>
                  <a:pt x="23833" y="50893"/>
                </a:cubicBezTo>
                <a:cubicBezTo>
                  <a:pt x="21316" y="50893"/>
                  <a:pt x="18792" y="50623"/>
                  <a:pt x="16290" y="50158"/>
                </a:cubicBezTo>
                <a:cubicBezTo>
                  <a:pt x="15346" y="49988"/>
                  <a:pt x="14408" y="49789"/>
                  <a:pt x="13474" y="49563"/>
                </a:cubicBezTo>
                <a:cubicBezTo>
                  <a:pt x="10677" y="48886"/>
                  <a:pt x="7922" y="47974"/>
                  <a:pt x="5240" y="46924"/>
                </a:cubicBezTo>
                <a:cubicBezTo>
                  <a:pt x="4339" y="46704"/>
                  <a:pt x="3440" y="46529"/>
                  <a:pt x="2545" y="46420"/>
                </a:cubicBezTo>
                <a:cubicBezTo>
                  <a:pt x="1915" y="46344"/>
                  <a:pt x="1286" y="46302"/>
                  <a:pt x="661" y="46302"/>
                </a:cubicBezTo>
                <a:cubicBezTo>
                  <a:pt x="441" y="46302"/>
                  <a:pt x="221" y="46308"/>
                  <a:pt x="2" y="46318"/>
                </a:cubicBezTo>
                <a:lnTo>
                  <a:pt x="0" y="56031"/>
                </a:lnTo>
                <a:lnTo>
                  <a:pt x="91634" y="56031"/>
                </a:lnTo>
                <a:lnTo>
                  <a:pt x="916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7"/>
          <p:cNvSpPr txBox="1">
            <a:spLocks noGrp="1"/>
          </p:cNvSpPr>
          <p:nvPr>
            <p:ph type="body" idx="1"/>
          </p:nvPr>
        </p:nvSpPr>
        <p:spPr>
          <a:xfrm>
            <a:off x="1207500" y="2279175"/>
            <a:ext cx="3357600" cy="23817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32" name="Google Shape;32;p7"/>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txBox="1">
            <a:spLocks noGrp="1"/>
          </p:cNvSpPr>
          <p:nvPr>
            <p:ph type="subTitle" idx="1"/>
          </p:nvPr>
        </p:nvSpPr>
        <p:spPr>
          <a:xfrm>
            <a:off x="4771825" y="1388250"/>
            <a:ext cx="2911800" cy="4404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Font typeface="Staatliches"/>
              <a:buNone/>
              <a:defRPr>
                <a:latin typeface="Staatliches"/>
                <a:ea typeface="Staatliches"/>
                <a:cs typeface="Staatliches"/>
                <a:sym typeface="Staatliches"/>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771825" y="1828650"/>
            <a:ext cx="3227700" cy="2785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p:nvPr/>
        </p:nvSpPr>
        <p:spPr>
          <a:xfrm rot="5400000">
            <a:off x="6279624" y="2283319"/>
            <a:ext cx="5151907" cy="576855"/>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p:nvPr/>
        </p:nvSpPr>
        <p:spPr>
          <a:xfrm>
            <a:off x="29" y="-295722"/>
            <a:ext cx="9143928" cy="5591433"/>
          </a:xfrm>
          <a:custGeom>
            <a:avLst/>
            <a:gdLst/>
            <a:ahLst/>
            <a:cxnLst/>
            <a:rect l="l" t="t" r="r" b="b"/>
            <a:pathLst>
              <a:path w="91634" h="56032" extrusionOk="0">
                <a:moveTo>
                  <a:pt x="72944" y="1"/>
                </a:moveTo>
                <a:cubicBezTo>
                  <a:pt x="72918" y="2498"/>
                  <a:pt x="72485" y="4974"/>
                  <a:pt x="71661" y="7331"/>
                </a:cubicBezTo>
                <a:cubicBezTo>
                  <a:pt x="70744" y="10254"/>
                  <a:pt x="69211" y="12755"/>
                  <a:pt x="67255" y="14859"/>
                </a:cubicBezTo>
                <a:cubicBezTo>
                  <a:pt x="66600" y="15562"/>
                  <a:pt x="65903" y="16221"/>
                  <a:pt x="65164" y="16833"/>
                </a:cubicBezTo>
                <a:cubicBezTo>
                  <a:pt x="60546" y="20999"/>
                  <a:pt x="54750" y="22539"/>
                  <a:pt x="48672" y="24221"/>
                </a:cubicBezTo>
                <a:cubicBezTo>
                  <a:pt x="45986" y="24922"/>
                  <a:pt x="43442" y="27164"/>
                  <a:pt x="43174" y="30106"/>
                </a:cubicBezTo>
                <a:cubicBezTo>
                  <a:pt x="43004" y="31040"/>
                  <a:pt x="42902" y="31994"/>
                  <a:pt x="42828" y="32954"/>
                </a:cubicBezTo>
                <a:cubicBezTo>
                  <a:pt x="42756" y="33914"/>
                  <a:pt x="42712" y="34881"/>
                  <a:pt x="42657" y="35839"/>
                </a:cubicBezTo>
                <a:cubicBezTo>
                  <a:pt x="42434" y="39678"/>
                  <a:pt x="42021" y="43406"/>
                  <a:pt x="38897" y="46185"/>
                </a:cubicBezTo>
                <a:cubicBezTo>
                  <a:pt x="38232" y="46841"/>
                  <a:pt x="37496" y="47420"/>
                  <a:pt x="36702" y="47915"/>
                </a:cubicBezTo>
                <a:cubicBezTo>
                  <a:pt x="35887" y="48423"/>
                  <a:pt x="35018" y="48842"/>
                  <a:pt x="34113" y="49163"/>
                </a:cubicBezTo>
                <a:cubicBezTo>
                  <a:pt x="30754" y="50381"/>
                  <a:pt x="27301" y="50893"/>
                  <a:pt x="23833" y="50893"/>
                </a:cubicBezTo>
                <a:cubicBezTo>
                  <a:pt x="21316" y="50893"/>
                  <a:pt x="18792" y="50623"/>
                  <a:pt x="16290" y="50158"/>
                </a:cubicBezTo>
                <a:cubicBezTo>
                  <a:pt x="15346" y="49988"/>
                  <a:pt x="14408" y="49789"/>
                  <a:pt x="13474" y="49563"/>
                </a:cubicBezTo>
                <a:cubicBezTo>
                  <a:pt x="10677" y="48886"/>
                  <a:pt x="7922" y="47974"/>
                  <a:pt x="5240" y="46924"/>
                </a:cubicBezTo>
                <a:cubicBezTo>
                  <a:pt x="4339" y="46704"/>
                  <a:pt x="3440" y="46529"/>
                  <a:pt x="2545" y="46420"/>
                </a:cubicBezTo>
                <a:cubicBezTo>
                  <a:pt x="1915" y="46344"/>
                  <a:pt x="1286" y="46302"/>
                  <a:pt x="661" y="46302"/>
                </a:cubicBezTo>
                <a:cubicBezTo>
                  <a:pt x="441" y="46302"/>
                  <a:pt x="221" y="46308"/>
                  <a:pt x="2" y="46318"/>
                </a:cubicBezTo>
                <a:lnTo>
                  <a:pt x="0" y="56031"/>
                </a:lnTo>
                <a:lnTo>
                  <a:pt x="91634" y="56031"/>
                </a:lnTo>
                <a:lnTo>
                  <a:pt x="916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1"/>
          <p:cNvSpPr txBox="1">
            <a:spLocks noGrp="1"/>
          </p:cNvSpPr>
          <p:nvPr>
            <p:ph type="title" hasCustomPrompt="1"/>
          </p:nvPr>
        </p:nvSpPr>
        <p:spPr>
          <a:xfrm>
            <a:off x="1933200" y="1290425"/>
            <a:ext cx="5277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2197950" y="3076825"/>
            <a:ext cx="4748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3"/>
          <p:cNvSpPr txBox="1">
            <a:spLocks noGrp="1"/>
          </p:cNvSpPr>
          <p:nvPr>
            <p:ph type="title" idx="2"/>
          </p:nvPr>
        </p:nvSpPr>
        <p:spPr>
          <a:xfrm>
            <a:off x="691525" y="1707933"/>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 name="Google Shape;52;p13"/>
          <p:cNvSpPr txBox="1">
            <a:spLocks noGrp="1"/>
          </p:cNvSpPr>
          <p:nvPr>
            <p:ph type="subTitle" idx="1"/>
          </p:nvPr>
        </p:nvSpPr>
        <p:spPr>
          <a:xfrm>
            <a:off x="691525" y="2128393"/>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13"/>
          <p:cNvSpPr txBox="1">
            <a:spLocks noGrp="1"/>
          </p:cNvSpPr>
          <p:nvPr>
            <p:ph type="title" idx="3" hasCustomPrompt="1"/>
          </p:nvPr>
        </p:nvSpPr>
        <p:spPr>
          <a:xfrm>
            <a:off x="1134613" y="3409060"/>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4" name="Google Shape;54;p13"/>
          <p:cNvSpPr txBox="1">
            <a:spLocks noGrp="1"/>
          </p:cNvSpPr>
          <p:nvPr>
            <p:ph type="title" idx="4"/>
          </p:nvPr>
        </p:nvSpPr>
        <p:spPr>
          <a:xfrm>
            <a:off x="2679810" y="1707933"/>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5" name="Google Shape;55;p13"/>
          <p:cNvSpPr txBox="1">
            <a:spLocks noGrp="1"/>
          </p:cNvSpPr>
          <p:nvPr>
            <p:ph type="subTitle" idx="5"/>
          </p:nvPr>
        </p:nvSpPr>
        <p:spPr>
          <a:xfrm>
            <a:off x="2679810" y="2128393"/>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6" name="Google Shape;56;p13"/>
          <p:cNvSpPr txBox="1">
            <a:spLocks noGrp="1"/>
          </p:cNvSpPr>
          <p:nvPr>
            <p:ph type="title" idx="6" hasCustomPrompt="1"/>
          </p:nvPr>
        </p:nvSpPr>
        <p:spPr>
          <a:xfrm>
            <a:off x="3122760" y="3409060"/>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7" name="Google Shape;57;p13"/>
          <p:cNvSpPr txBox="1">
            <a:spLocks noGrp="1"/>
          </p:cNvSpPr>
          <p:nvPr>
            <p:ph type="title" idx="7"/>
          </p:nvPr>
        </p:nvSpPr>
        <p:spPr>
          <a:xfrm>
            <a:off x="4668094" y="1707933"/>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8" name="Google Shape;58;p13"/>
          <p:cNvSpPr txBox="1">
            <a:spLocks noGrp="1"/>
          </p:cNvSpPr>
          <p:nvPr>
            <p:ph type="subTitle" idx="8"/>
          </p:nvPr>
        </p:nvSpPr>
        <p:spPr>
          <a:xfrm>
            <a:off x="4668094" y="2128393"/>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9" name="Google Shape;59;p13"/>
          <p:cNvSpPr txBox="1">
            <a:spLocks noGrp="1"/>
          </p:cNvSpPr>
          <p:nvPr>
            <p:ph type="title" idx="9" hasCustomPrompt="1"/>
          </p:nvPr>
        </p:nvSpPr>
        <p:spPr>
          <a:xfrm>
            <a:off x="5111182" y="3409060"/>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60" name="Google Shape;60;p13"/>
          <p:cNvSpPr txBox="1">
            <a:spLocks noGrp="1"/>
          </p:cNvSpPr>
          <p:nvPr>
            <p:ph type="title" idx="13"/>
          </p:nvPr>
        </p:nvSpPr>
        <p:spPr>
          <a:xfrm>
            <a:off x="6656379" y="1701708"/>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1" name="Google Shape;61;p13"/>
          <p:cNvSpPr txBox="1">
            <a:spLocks noGrp="1"/>
          </p:cNvSpPr>
          <p:nvPr>
            <p:ph type="subTitle" idx="14"/>
          </p:nvPr>
        </p:nvSpPr>
        <p:spPr>
          <a:xfrm>
            <a:off x="6656379" y="2122168"/>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 name="Google Shape;62;p13"/>
          <p:cNvSpPr txBox="1">
            <a:spLocks noGrp="1"/>
          </p:cNvSpPr>
          <p:nvPr>
            <p:ph type="title" idx="15" hasCustomPrompt="1"/>
          </p:nvPr>
        </p:nvSpPr>
        <p:spPr>
          <a:xfrm>
            <a:off x="7099467" y="3402835"/>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63" name="Google Shape;63;p13"/>
          <p:cNvSpPr/>
          <p:nvPr/>
        </p:nvSpPr>
        <p:spPr>
          <a:xfrm rot="10800000">
            <a:off x="89" y="4100866"/>
            <a:ext cx="9161582" cy="1042651"/>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alpha val="1696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1pPr>
            <a:lvl2pPr lvl="1">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2pPr>
            <a:lvl3pPr lvl="2">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3pPr>
            <a:lvl4pPr lvl="3">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4pPr>
            <a:lvl5pPr lvl="4">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5pPr>
            <a:lvl6pPr lvl="5">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6pPr>
            <a:lvl7pPr lvl="6">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7pPr>
            <a:lvl8pPr lvl="7">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8pPr>
            <a:lvl9pPr lvl="8">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5"/>
              </a:buClr>
              <a:buSzPts val="1800"/>
              <a:buFont typeface="Oxygen"/>
              <a:buChar char="●"/>
              <a:defRPr sz="1800">
                <a:solidFill>
                  <a:schemeClr val="accent5"/>
                </a:solidFill>
                <a:latin typeface="Oxygen"/>
                <a:ea typeface="Oxygen"/>
                <a:cs typeface="Oxygen"/>
                <a:sym typeface="Oxygen"/>
              </a:defRPr>
            </a:lvl1pPr>
            <a:lvl2pPr marL="914400" lvl="1"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2pPr>
            <a:lvl3pPr marL="1371600" lvl="2"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3pPr>
            <a:lvl4pPr marL="1828800" lvl="3"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4pPr>
            <a:lvl5pPr marL="2286000" lvl="4"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5pPr>
            <a:lvl6pPr marL="2743200" lvl="5"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6pPr>
            <a:lvl7pPr marL="3200400" lvl="6"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7pPr>
            <a:lvl8pPr marL="3657600" lvl="7"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8pPr>
            <a:lvl9pPr marL="4114800" lvl="8" indent="-317500">
              <a:lnSpc>
                <a:spcPct val="100000"/>
              </a:lnSpc>
              <a:spcBef>
                <a:spcPts val="1600"/>
              </a:spcBef>
              <a:spcAft>
                <a:spcPts val="1600"/>
              </a:spcAft>
              <a:buClr>
                <a:schemeClr val="accent5"/>
              </a:buClr>
              <a:buSzPts val="1400"/>
              <a:buFont typeface="Oxygen"/>
              <a:buChar char="■"/>
              <a:defRPr>
                <a:solidFill>
                  <a:schemeClr val="accent5"/>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7" r:id="rId7"/>
    <p:sldLayoutId id="2147483658" r:id="rId8"/>
    <p:sldLayoutId id="2147483659" r:id="rId9"/>
    <p:sldLayoutId id="2147483660" r:id="rId10"/>
    <p:sldLayoutId id="2147483661" r:id="rId11"/>
    <p:sldLayoutId id="2147483662" r:id="rId12"/>
    <p:sldLayoutId id="2147483663" r:id="rId13"/>
    <p:sldLayoutId id="2147483665" r:id="rId14"/>
    <p:sldLayoutId id="2147483668" r:id="rId15"/>
    <p:sldLayoutId id="2147483669"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hyperlink" Target="https://www.educba.com/financial-analytics/"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hyperlink" Target="https://www.investopedia.com/terms/d/decision-tree.asp#:~:text=A%20decision%20tree%20is%20a,or%20show%20a%20statistical%20probability.&amp;text=Each%20branch%20of%20the%20decision,decision%2C%20outcome%2C%20or%20reaction" TargetMode="External"/><Relationship Id="rId4" Type="http://schemas.openxmlformats.org/officeDocument/2006/relationships/hyperlink" Target="https://blog.usejournal.com/a-quick-introduction-to-k-nearest-neighbors-algorithm-62214cea29c7"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tahack.analyticsvidhya.com/contest/janatahack-cross-sell-prediction/True/"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DpA12qdCA6W5HiNZB6GBWBLS1ezT6WKCxl4iFQZ8n1c/copy"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spreadsheets/d/1DpA12qdCA6W5HiNZB6GBWBLS1ezT6WKCxl4iFQZ8n1c/copy"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ctrTitle"/>
          </p:nvPr>
        </p:nvSpPr>
        <p:spPr>
          <a:xfrm>
            <a:off x="5217832" y="2012322"/>
            <a:ext cx="3432000" cy="166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kern="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DAB 401: Final Group </a:t>
            </a:r>
            <a:r>
              <a:rPr lang="en-US" sz="2400" b="1" kern="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Project</a:t>
            </a:r>
            <a:br>
              <a:rPr lang="en-CA" sz="2400" b="1" kern="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sz="2400" b="0" dirty="0">
              <a:solidFill>
                <a:schemeClr val="accent4">
                  <a:lumMod val="75000"/>
                </a:schemeClr>
              </a:solidFill>
            </a:endParaRPr>
          </a:p>
        </p:txBody>
      </p:sp>
      <p:grpSp>
        <p:nvGrpSpPr>
          <p:cNvPr id="134" name="Google Shape;134;p26"/>
          <p:cNvGrpSpPr/>
          <p:nvPr/>
        </p:nvGrpSpPr>
        <p:grpSpPr>
          <a:xfrm rot="-915825" flipH="1">
            <a:off x="-896775" y="285951"/>
            <a:ext cx="5870266" cy="4571597"/>
            <a:chOff x="1212675" y="238125"/>
            <a:chExt cx="6725077" cy="5237300"/>
          </a:xfrm>
        </p:grpSpPr>
        <p:sp>
          <p:nvSpPr>
            <p:cNvPr id="135" name="Google Shape;135;p26"/>
            <p:cNvSpPr/>
            <p:nvPr/>
          </p:nvSpPr>
          <p:spPr>
            <a:xfrm>
              <a:off x="3480175" y="4608600"/>
              <a:ext cx="848150" cy="702675"/>
            </a:xfrm>
            <a:custGeom>
              <a:avLst/>
              <a:gdLst/>
              <a:ahLst/>
              <a:cxnLst/>
              <a:rect l="l" t="t" r="r" b="b"/>
              <a:pathLst>
                <a:path w="33926" h="28107" extrusionOk="0">
                  <a:moveTo>
                    <a:pt x="10311" y="1"/>
                  </a:moveTo>
                  <a:lnTo>
                    <a:pt x="0" y="3753"/>
                  </a:lnTo>
                  <a:lnTo>
                    <a:pt x="2918" y="21012"/>
                  </a:lnTo>
                  <a:cubicBezTo>
                    <a:pt x="2918" y="21012"/>
                    <a:pt x="15045" y="24329"/>
                    <a:pt x="17384" y="24915"/>
                  </a:cubicBezTo>
                  <a:cubicBezTo>
                    <a:pt x="18164" y="25110"/>
                    <a:pt x="19110" y="25175"/>
                    <a:pt x="20024" y="25175"/>
                  </a:cubicBezTo>
                  <a:cubicBezTo>
                    <a:pt x="21852" y="25175"/>
                    <a:pt x="23554" y="24915"/>
                    <a:pt x="23554" y="24915"/>
                  </a:cubicBezTo>
                  <a:lnTo>
                    <a:pt x="31107" y="28107"/>
                  </a:lnTo>
                  <a:lnTo>
                    <a:pt x="33926" y="28107"/>
                  </a:lnTo>
                  <a:lnTo>
                    <a:pt x="33533" y="13560"/>
                  </a:lnTo>
                  <a:lnTo>
                    <a:pt x="103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6"/>
            <p:cNvSpPr/>
            <p:nvPr/>
          </p:nvSpPr>
          <p:spPr>
            <a:xfrm>
              <a:off x="3118550" y="880925"/>
              <a:ext cx="659425" cy="4560550"/>
            </a:xfrm>
            <a:custGeom>
              <a:avLst/>
              <a:gdLst/>
              <a:ahLst/>
              <a:cxnLst/>
              <a:rect l="l" t="t" r="r" b="b"/>
              <a:pathLst>
                <a:path w="26377" h="182422" extrusionOk="0">
                  <a:moveTo>
                    <a:pt x="24052" y="0"/>
                  </a:moveTo>
                  <a:cubicBezTo>
                    <a:pt x="22769" y="0"/>
                    <a:pt x="21729" y="1040"/>
                    <a:pt x="21729" y="2324"/>
                  </a:cubicBezTo>
                  <a:lnTo>
                    <a:pt x="21729" y="173021"/>
                  </a:lnTo>
                  <a:cubicBezTo>
                    <a:pt x="21729" y="175642"/>
                    <a:pt x="19596" y="177775"/>
                    <a:pt x="16973" y="177775"/>
                  </a:cubicBezTo>
                  <a:lnTo>
                    <a:pt x="9402" y="177775"/>
                  </a:lnTo>
                  <a:cubicBezTo>
                    <a:pt x="6824" y="177775"/>
                    <a:pt x="4647" y="176137"/>
                    <a:pt x="4647" y="174201"/>
                  </a:cubicBezTo>
                  <a:lnTo>
                    <a:pt x="4647" y="168301"/>
                  </a:lnTo>
                  <a:cubicBezTo>
                    <a:pt x="4647" y="167017"/>
                    <a:pt x="3607" y="165977"/>
                    <a:pt x="2323" y="165977"/>
                  </a:cubicBezTo>
                  <a:cubicBezTo>
                    <a:pt x="1040" y="165977"/>
                    <a:pt x="0" y="167017"/>
                    <a:pt x="0" y="168301"/>
                  </a:cubicBezTo>
                  <a:lnTo>
                    <a:pt x="0" y="174199"/>
                  </a:lnTo>
                  <a:cubicBezTo>
                    <a:pt x="0" y="178733"/>
                    <a:pt x="4218" y="182421"/>
                    <a:pt x="9402" y="182421"/>
                  </a:cubicBezTo>
                  <a:lnTo>
                    <a:pt x="16973" y="182421"/>
                  </a:lnTo>
                  <a:cubicBezTo>
                    <a:pt x="22157" y="182421"/>
                    <a:pt x="26377" y="178205"/>
                    <a:pt x="26375" y="173021"/>
                  </a:cubicBezTo>
                  <a:lnTo>
                    <a:pt x="26375" y="2324"/>
                  </a:lnTo>
                  <a:cubicBezTo>
                    <a:pt x="26375" y="1040"/>
                    <a:pt x="25335" y="0"/>
                    <a:pt x="24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3461350" y="5006800"/>
              <a:ext cx="276650" cy="127075"/>
            </a:xfrm>
            <a:custGeom>
              <a:avLst/>
              <a:gdLst/>
              <a:ahLst/>
              <a:cxnLst/>
              <a:rect l="l" t="t" r="r" b="b"/>
              <a:pathLst>
                <a:path w="11066" h="5083" extrusionOk="0">
                  <a:moveTo>
                    <a:pt x="2541" y="1"/>
                  </a:moveTo>
                  <a:cubicBezTo>
                    <a:pt x="1138" y="1"/>
                    <a:pt x="0" y="1138"/>
                    <a:pt x="0" y="2542"/>
                  </a:cubicBezTo>
                  <a:cubicBezTo>
                    <a:pt x="0" y="3945"/>
                    <a:pt x="1138" y="5083"/>
                    <a:pt x="2541" y="5083"/>
                  </a:cubicBezTo>
                  <a:lnTo>
                    <a:pt x="8524" y="5083"/>
                  </a:lnTo>
                  <a:cubicBezTo>
                    <a:pt x="9928" y="5083"/>
                    <a:pt x="11065" y="3945"/>
                    <a:pt x="11065" y="2542"/>
                  </a:cubicBezTo>
                  <a:cubicBezTo>
                    <a:pt x="11065" y="1138"/>
                    <a:pt x="9926" y="1"/>
                    <a:pt x="8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3407525" y="4888400"/>
              <a:ext cx="356375" cy="118425"/>
            </a:xfrm>
            <a:custGeom>
              <a:avLst/>
              <a:gdLst/>
              <a:ahLst/>
              <a:cxnLst/>
              <a:rect l="l" t="t" r="r" b="b"/>
              <a:pathLst>
                <a:path w="14255" h="4737" extrusionOk="0">
                  <a:moveTo>
                    <a:pt x="2370" y="0"/>
                  </a:moveTo>
                  <a:cubicBezTo>
                    <a:pt x="1060" y="0"/>
                    <a:pt x="0" y="1060"/>
                    <a:pt x="0" y="2370"/>
                  </a:cubicBezTo>
                  <a:cubicBezTo>
                    <a:pt x="0" y="3677"/>
                    <a:pt x="1059" y="4737"/>
                    <a:pt x="2367" y="4737"/>
                  </a:cubicBezTo>
                  <a:cubicBezTo>
                    <a:pt x="2368" y="4737"/>
                    <a:pt x="2369" y="4737"/>
                    <a:pt x="2370" y="4737"/>
                  </a:cubicBezTo>
                  <a:lnTo>
                    <a:pt x="11886" y="4737"/>
                  </a:lnTo>
                  <a:cubicBezTo>
                    <a:pt x="11887" y="4737"/>
                    <a:pt x="11888" y="4737"/>
                    <a:pt x="11889" y="4737"/>
                  </a:cubicBezTo>
                  <a:cubicBezTo>
                    <a:pt x="13195" y="4737"/>
                    <a:pt x="14254" y="3677"/>
                    <a:pt x="14254" y="2370"/>
                  </a:cubicBezTo>
                  <a:cubicBezTo>
                    <a:pt x="14254" y="1060"/>
                    <a:pt x="13194" y="0"/>
                    <a:pt x="118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6"/>
            <p:cNvSpPr/>
            <p:nvPr/>
          </p:nvSpPr>
          <p:spPr>
            <a:xfrm>
              <a:off x="3405500" y="4748000"/>
              <a:ext cx="343125" cy="140425"/>
            </a:xfrm>
            <a:custGeom>
              <a:avLst/>
              <a:gdLst/>
              <a:ahLst/>
              <a:cxnLst/>
              <a:rect l="l" t="t" r="r" b="b"/>
              <a:pathLst>
                <a:path w="13725" h="5617" extrusionOk="0">
                  <a:moveTo>
                    <a:pt x="2809" y="1"/>
                  </a:moveTo>
                  <a:cubicBezTo>
                    <a:pt x="1259" y="1"/>
                    <a:pt x="2" y="1258"/>
                    <a:pt x="2" y="2808"/>
                  </a:cubicBezTo>
                  <a:cubicBezTo>
                    <a:pt x="1" y="4359"/>
                    <a:pt x="1259" y="5616"/>
                    <a:pt x="2809" y="5616"/>
                  </a:cubicBezTo>
                  <a:lnTo>
                    <a:pt x="10918" y="5616"/>
                  </a:lnTo>
                  <a:cubicBezTo>
                    <a:pt x="12468" y="5616"/>
                    <a:pt x="13724" y="4359"/>
                    <a:pt x="13724" y="2808"/>
                  </a:cubicBezTo>
                  <a:lnTo>
                    <a:pt x="13723" y="2808"/>
                  </a:lnTo>
                  <a:cubicBezTo>
                    <a:pt x="13723" y="1258"/>
                    <a:pt x="12466" y="1"/>
                    <a:pt x="10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a:off x="3422800" y="4639725"/>
              <a:ext cx="325825" cy="108300"/>
            </a:xfrm>
            <a:custGeom>
              <a:avLst/>
              <a:gdLst/>
              <a:ahLst/>
              <a:cxnLst/>
              <a:rect l="l" t="t" r="r" b="b"/>
              <a:pathLst>
                <a:path w="13033" h="4332" extrusionOk="0">
                  <a:moveTo>
                    <a:pt x="2166" y="1"/>
                  </a:moveTo>
                  <a:cubicBezTo>
                    <a:pt x="969" y="1"/>
                    <a:pt x="0" y="971"/>
                    <a:pt x="0" y="2166"/>
                  </a:cubicBezTo>
                  <a:cubicBezTo>
                    <a:pt x="0" y="3363"/>
                    <a:pt x="971" y="4332"/>
                    <a:pt x="2166" y="4332"/>
                  </a:cubicBezTo>
                  <a:lnTo>
                    <a:pt x="10867" y="4332"/>
                  </a:lnTo>
                  <a:cubicBezTo>
                    <a:pt x="12062" y="4332"/>
                    <a:pt x="13032" y="3363"/>
                    <a:pt x="13032" y="2166"/>
                  </a:cubicBezTo>
                  <a:cubicBezTo>
                    <a:pt x="13032" y="971"/>
                    <a:pt x="12063" y="1"/>
                    <a:pt x="10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4420597" y="4864433"/>
              <a:ext cx="3517155" cy="538875"/>
            </a:xfrm>
            <a:custGeom>
              <a:avLst/>
              <a:gdLst/>
              <a:ahLst/>
              <a:cxnLst/>
              <a:rect l="l" t="t" r="r" b="b"/>
              <a:pathLst>
                <a:path w="109637" h="21555" extrusionOk="0">
                  <a:moveTo>
                    <a:pt x="0" y="0"/>
                  </a:moveTo>
                  <a:lnTo>
                    <a:pt x="0" y="21554"/>
                  </a:lnTo>
                  <a:lnTo>
                    <a:pt x="109637" y="21554"/>
                  </a:lnTo>
                  <a:lnTo>
                    <a:pt x="109637"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3635875" y="4651275"/>
              <a:ext cx="113650" cy="73950"/>
            </a:xfrm>
            <a:custGeom>
              <a:avLst/>
              <a:gdLst/>
              <a:ahLst/>
              <a:cxnLst/>
              <a:rect l="l" t="t" r="r" b="b"/>
              <a:pathLst>
                <a:path w="4546" h="2958" extrusionOk="0">
                  <a:moveTo>
                    <a:pt x="2180" y="1"/>
                  </a:moveTo>
                  <a:cubicBezTo>
                    <a:pt x="1101" y="1"/>
                    <a:pt x="0" y="365"/>
                    <a:pt x="0" y="365"/>
                  </a:cubicBezTo>
                  <a:lnTo>
                    <a:pt x="0" y="2679"/>
                  </a:lnTo>
                  <a:cubicBezTo>
                    <a:pt x="0" y="2679"/>
                    <a:pt x="907" y="2958"/>
                    <a:pt x="1856" y="2958"/>
                  </a:cubicBezTo>
                  <a:cubicBezTo>
                    <a:pt x="2440" y="2958"/>
                    <a:pt x="3039" y="2853"/>
                    <a:pt x="3454" y="2513"/>
                  </a:cubicBezTo>
                  <a:cubicBezTo>
                    <a:pt x="4546" y="1620"/>
                    <a:pt x="3646" y="331"/>
                    <a:pt x="3339" y="199"/>
                  </a:cubicBezTo>
                  <a:cubicBezTo>
                    <a:pt x="2997" y="54"/>
                    <a:pt x="2590" y="1"/>
                    <a:pt x="2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3632900" y="4781200"/>
              <a:ext cx="103000" cy="73975"/>
            </a:xfrm>
            <a:custGeom>
              <a:avLst/>
              <a:gdLst/>
              <a:ahLst/>
              <a:cxnLst/>
              <a:rect l="l" t="t" r="r" b="b"/>
              <a:pathLst>
                <a:path w="4120" h="2959" extrusionOk="0">
                  <a:moveTo>
                    <a:pt x="1976" y="1"/>
                  </a:moveTo>
                  <a:cubicBezTo>
                    <a:pt x="999" y="1"/>
                    <a:pt x="1" y="366"/>
                    <a:pt x="1" y="366"/>
                  </a:cubicBezTo>
                  <a:lnTo>
                    <a:pt x="1" y="2680"/>
                  </a:lnTo>
                  <a:cubicBezTo>
                    <a:pt x="1" y="2680"/>
                    <a:pt x="823" y="2958"/>
                    <a:pt x="1683" y="2958"/>
                  </a:cubicBezTo>
                  <a:cubicBezTo>
                    <a:pt x="2212" y="2958"/>
                    <a:pt x="2755" y="2853"/>
                    <a:pt x="3131" y="2513"/>
                  </a:cubicBezTo>
                  <a:cubicBezTo>
                    <a:pt x="4119" y="1621"/>
                    <a:pt x="3305" y="330"/>
                    <a:pt x="3026" y="200"/>
                  </a:cubicBezTo>
                  <a:cubicBezTo>
                    <a:pt x="2717" y="54"/>
                    <a:pt x="2348" y="1"/>
                    <a:pt x="1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3649075" y="4910625"/>
              <a:ext cx="103925" cy="73975"/>
            </a:xfrm>
            <a:custGeom>
              <a:avLst/>
              <a:gdLst/>
              <a:ahLst/>
              <a:cxnLst/>
              <a:rect l="l" t="t" r="r" b="b"/>
              <a:pathLst>
                <a:path w="4157" h="2959" extrusionOk="0">
                  <a:moveTo>
                    <a:pt x="1991" y="1"/>
                  </a:moveTo>
                  <a:cubicBezTo>
                    <a:pt x="1006" y="1"/>
                    <a:pt x="0" y="365"/>
                    <a:pt x="0" y="365"/>
                  </a:cubicBezTo>
                  <a:lnTo>
                    <a:pt x="0" y="2678"/>
                  </a:lnTo>
                  <a:cubicBezTo>
                    <a:pt x="0" y="2678"/>
                    <a:pt x="831" y="2958"/>
                    <a:pt x="1700" y="2958"/>
                  </a:cubicBezTo>
                  <a:cubicBezTo>
                    <a:pt x="2233" y="2958"/>
                    <a:pt x="2780" y="2853"/>
                    <a:pt x="3159" y="2514"/>
                  </a:cubicBezTo>
                  <a:cubicBezTo>
                    <a:pt x="4157" y="1621"/>
                    <a:pt x="3335" y="331"/>
                    <a:pt x="3053" y="200"/>
                  </a:cubicBezTo>
                  <a:cubicBezTo>
                    <a:pt x="2740" y="54"/>
                    <a:pt x="2367" y="1"/>
                    <a:pt x="19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3626850" y="5036700"/>
              <a:ext cx="103400" cy="67275"/>
            </a:xfrm>
            <a:custGeom>
              <a:avLst/>
              <a:gdLst/>
              <a:ahLst/>
              <a:cxnLst/>
              <a:rect l="l" t="t" r="r" b="b"/>
              <a:pathLst>
                <a:path w="4136" h="2691" extrusionOk="0">
                  <a:moveTo>
                    <a:pt x="1981" y="1"/>
                  </a:moveTo>
                  <a:cubicBezTo>
                    <a:pt x="1001" y="1"/>
                    <a:pt x="0" y="332"/>
                    <a:pt x="0" y="332"/>
                  </a:cubicBezTo>
                  <a:lnTo>
                    <a:pt x="0" y="2437"/>
                  </a:lnTo>
                  <a:cubicBezTo>
                    <a:pt x="0" y="2437"/>
                    <a:pt x="825" y="2690"/>
                    <a:pt x="1689" y="2690"/>
                  </a:cubicBezTo>
                  <a:cubicBezTo>
                    <a:pt x="2219" y="2690"/>
                    <a:pt x="2765" y="2595"/>
                    <a:pt x="3143" y="2286"/>
                  </a:cubicBezTo>
                  <a:cubicBezTo>
                    <a:pt x="4135" y="1475"/>
                    <a:pt x="3316" y="302"/>
                    <a:pt x="3037" y="182"/>
                  </a:cubicBezTo>
                  <a:cubicBezTo>
                    <a:pt x="2726" y="49"/>
                    <a:pt x="2355" y="1"/>
                    <a:pt x="1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3366625" y="4501600"/>
              <a:ext cx="961750" cy="490300"/>
            </a:xfrm>
            <a:custGeom>
              <a:avLst/>
              <a:gdLst/>
              <a:ahLst/>
              <a:cxnLst/>
              <a:rect l="l" t="t" r="r" b="b"/>
              <a:pathLst>
                <a:path w="38470" h="19612" extrusionOk="0">
                  <a:moveTo>
                    <a:pt x="9480" y="0"/>
                  </a:moveTo>
                  <a:cubicBezTo>
                    <a:pt x="9113" y="0"/>
                    <a:pt x="8821" y="32"/>
                    <a:pt x="8631" y="102"/>
                  </a:cubicBezTo>
                  <a:cubicBezTo>
                    <a:pt x="6213" y="995"/>
                    <a:pt x="1099" y="4198"/>
                    <a:pt x="298" y="5210"/>
                  </a:cubicBezTo>
                  <a:cubicBezTo>
                    <a:pt x="0" y="5586"/>
                    <a:pt x="1561" y="7679"/>
                    <a:pt x="4178" y="7679"/>
                  </a:cubicBezTo>
                  <a:cubicBezTo>
                    <a:pt x="4705" y="7679"/>
                    <a:pt x="5275" y="7594"/>
                    <a:pt x="5881" y="7393"/>
                  </a:cubicBezTo>
                  <a:cubicBezTo>
                    <a:pt x="9499" y="6194"/>
                    <a:pt x="10224" y="5741"/>
                    <a:pt x="10224" y="5741"/>
                  </a:cubicBezTo>
                  <a:lnTo>
                    <a:pt x="16688" y="9315"/>
                  </a:lnTo>
                  <a:cubicBezTo>
                    <a:pt x="16688" y="9315"/>
                    <a:pt x="16662" y="17601"/>
                    <a:pt x="21130" y="19035"/>
                  </a:cubicBezTo>
                  <a:cubicBezTo>
                    <a:pt x="22456" y="19462"/>
                    <a:pt x="23866" y="19611"/>
                    <a:pt x="25193" y="19611"/>
                  </a:cubicBezTo>
                  <a:cubicBezTo>
                    <a:pt x="28339" y="19611"/>
                    <a:pt x="31022" y="18770"/>
                    <a:pt x="31022" y="18770"/>
                  </a:cubicBezTo>
                  <a:lnTo>
                    <a:pt x="38469" y="19088"/>
                  </a:lnTo>
                  <a:lnTo>
                    <a:pt x="38468" y="15260"/>
                  </a:lnTo>
                  <a:cubicBezTo>
                    <a:pt x="38454" y="15263"/>
                    <a:pt x="38425" y="15264"/>
                    <a:pt x="38383" y="15264"/>
                  </a:cubicBezTo>
                  <a:cubicBezTo>
                    <a:pt x="37625" y="15264"/>
                    <a:pt x="32565" y="14835"/>
                    <a:pt x="32565" y="14835"/>
                  </a:cubicBezTo>
                  <a:lnTo>
                    <a:pt x="19853" y="1911"/>
                  </a:lnTo>
                  <a:cubicBezTo>
                    <a:pt x="19853" y="1911"/>
                    <a:pt x="12353" y="0"/>
                    <a:pt x="94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3364350" y="4563175"/>
              <a:ext cx="128125" cy="77650"/>
            </a:xfrm>
            <a:custGeom>
              <a:avLst/>
              <a:gdLst/>
              <a:ahLst/>
              <a:cxnLst/>
              <a:rect l="l" t="t" r="r" b="b"/>
              <a:pathLst>
                <a:path w="5125" h="3106" extrusionOk="0">
                  <a:moveTo>
                    <a:pt x="4191" y="1"/>
                  </a:moveTo>
                  <a:lnTo>
                    <a:pt x="0" y="2385"/>
                  </a:lnTo>
                  <a:cubicBezTo>
                    <a:pt x="0" y="2385"/>
                    <a:pt x="565" y="3105"/>
                    <a:pt x="1673" y="3105"/>
                  </a:cubicBezTo>
                  <a:cubicBezTo>
                    <a:pt x="1822" y="3105"/>
                    <a:pt x="1981" y="3092"/>
                    <a:pt x="2149" y="3063"/>
                  </a:cubicBezTo>
                  <a:cubicBezTo>
                    <a:pt x="3570" y="2814"/>
                    <a:pt x="5124" y="1194"/>
                    <a:pt x="5124" y="1194"/>
                  </a:cubicBezTo>
                  <a:lnTo>
                    <a:pt x="41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4188950" y="4792300"/>
              <a:ext cx="269775" cy="683125"/>
            </a:xfrm>
            <a:custGeom>
              <a:avLst/>
              <a:gdLst/>
              <a:ahLst/>
              <a:cxnLst/>
              <a:rect l="l" t="t" r="r" b="b"/>
              <a:pathLst>
                <a:path w="10791" h="27325" extrusionOk="0">
                  <a:moveTo>
                    <a:pt x="0" y="1"/>
                  </a:moveTo>
                  <a:lnTo>
                    <a:pt x="0" y="27324"/>
                  </a:lnTo>
                  <a:lnTo>
                    <a:pt x="10790" y="27324"/>
                  </a:lnTo>
                  <a:lnTo>
                    <a:pt x="1079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3083450" y="3030450"/>
              <a:ext cx="636400" cy="1036125"/>
            </a:xfrm>
            <a:custGeom>
              <a:avLst/>
              <a:gdLst/>
              <a:ahLst/>
              <a:cxnLst/>
              <a:rect l="l" t="t" r="r" b="b"/>
              <a:pathLst>
                <a:path w="25456" h="41445" extrusionOk="0">
                  <a:moveTo>
                    <a:pt x="13592" y="0"/>
                  </a:moveTo>
                  <a:cubicBezTo>
                    <a:pt x="7039" y="0"/>
                    <a:pt x="1727" y="5313"/>
                    <a:pt x="1727" y="11865"/>
                  </a:cubicBezTo>
                  <a:cubicBezTo>
                    <a:pt x="1727" y="11865"/>
                    <a:pt x="1" y="26103"/>
                    <a:pt x="25456" y="41444"/>
                  </a:cubicBezTo>
                  <a:lnTo>
                    <a:pt x="25456" y="11865"/>
                  </a:lnTo>
                  <a:cubicBezTo>
                    <a:pt x="25456" y="5313"/>
                    <a:pt x="20144" y="0"/>
                    <a:pt x="1359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1225950" y="409400"/>
              <a:ext cx="2477375" cy="2495250"/>
            </a:xfrm>
            <a:custGeom>
              <a:avLst/>
              <a:gdLst/>
              <a:ahLst/>
              <a:cxnLst/>
              <a:rect l="l" t="t" r="r" b="b"/>
              <a:pathLst>
                <a:path w="99095" h="99810" extrusionOk="0">
                  <a:moveTo>
                    <a:pt x="99095" y="0"/>
                  </a:moveTo>
                  <a:cubicBezTo>
                    <a:pt x="98938" y="0"/>
                    <a:pt x="98790" y="0"/>
                    <a:pt x="98635" y="10"/>
                  </a:cubicBezTo>
                  <a:cubicBezTo>
                    <a:pt x="97807" y="15"/>
                    <a:pt x="96985" y="37"/>
                    <a:pt x="96164" y="66"/>
                  </a:cubicBezTo>
                  <a:cubicBezTo>
                    <a:pt x="44310" y="1892"/>
                    <a:pt x="2528" y="43285"/>
                    <a:pt x="58" y="94969"/>
                  </a:cubicBezTo>
                  <a:cubicBezTo>
                    <a:pt x="51" y="95131"/>
                    <a:pt x="43" y="95286"/>
                    <a:pt x="37" y="95450"/>
                  </a:cubicBezTo>
                  <a:cubicBezTo>
                    <a:pt x="22" y="95827"/>
                    <a:pt x="9" y="96201"/>
                    <a:pt x="0" y="96577"/>
                  </a:cubicBezTo>
                  <a:cubicBezTo>
                    <a:pt x="256" y="96555"/>
                    <a:pt x="461" y="96328"/>
                    <a:pt x="461" y="96066"/>
                  </a:cubicBezTo>
                  <a:lnTo>
                    <a:pt x="461" y="95470"/>
                  </a:lnTo>
                  <a:cubicBezTo>
                    <a:pt x="461" y="95435"/>
                    <a:pt x="454" y="95399"/>
                    <a:pt x="454" y="95364"/>
                  </a:cubicBezTo>
                  <a:cubicBezTo>
                    <a:pt x="5515" y="94423"/>
                    <a:pt x="12205" y="93850"/>
                    <a:pt x="19538" y="93850"/>
                  </a:cubicBezTo>
                  <a:cubicBezTo>
                    <a:pt x="34129" y="93850"/>
                    <a:pt x="46170" y="96115"/>
                    <a:pt x="47961" y="99054"/>
                  </a:cubicBezTo>
                  <a:lnTo>
                    <a:pt x="47961" y="99060"/>
                  </a:lnTo>
                  <a:cubicBezTo>
                    <a:pt x="47791" y="99137"/>
                    <a:pt x="47678" y="99315"/>
                    <a:pt x="47678" y="99512"/>
                  </a:cubicBezTo>
                  <a:lnTo>
                    <a:pt x="47678" y="99809"/>
                  </a:lnTo>
                  <a:lnTo>
                    <a:pt x="48195" y="99809"/>
                  </a:lnTo>
                  <a:cubicBezTo>
                    <a:pt x="48195" y="99542"/>
                    <a:pt x="48195" y="99265"/>
                    <a:pt x="48202" y="98996"/>
                  </a:cubicBezTo>
                  <a:cubicBezTo>
                    <a:pt x="48414" y="46610"/>
                    <a:pt x="69475" y="3845"/>
                    <a:pt x="96114" y="234"/>
                  </a:cubicBezTo>
                  <a:cubicBezTo>
                    <a:pt x="96950" y="128"/>
                    <a:pt x="97791" y="51"/>
                    <a:pt x="98641" y="15"/>
                  </a:cubicBezTo>
                  <a:cubicBezTo>
                    <a:pt x="98790" y="9"/>
                    <a:pt x="98945" y="9"/>
                    <a:pt x="990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2430825" y="409225"/>
              <a:ext cx="3782925" cy="2495450"/>
            </a:xfrm>
            <a:custGeom>
              <a:avLst/>
              <a:gdLst/>
              <a:ahLst/>
              <a:cxnLst/>
              <a:rect l="l" t="t" r="r" b="b"/>
              <a:pathLst>
                <a:path w="151317" h="99818" extrusionOk="0">
                  <a:moveTo>
                    <a:pt x="51562" y="1"/>
                  </a:moveTo>
                  <a:cubicBezTo>
                    <a:pt x="51343" y="1"/>
                    <a:pt x="51116" y="1"/>
                    <a:pt x="50897" y="7"/>
                  </a:cubicBezTo>
                  <a:cubicBezTo>
                    <a:pt x="50747" y="14"/>
                    <a:pt x="50592" y="14"/>
                    <a:pt x="50444" y="21"/>
                  </a:cubicBezTo>
                  <a:lnTo>
                    <a:pt x="50422" y="21"/>
                  </a:lnTo>
                  <a:cubicBezTo>
                    <a:pt x="50216" y="29"/>
                    <a:pt x="50011" y="43"/>
                    <a:pt x="49807" y="56"/>
                  </a:cubicBezTo>
                  <a:cubicBezTo>
                    <a:pt x="49594" y="71"/>
                    <a:pt x="49389" y="85"/>
                    <a:pt x="49177" y="107"/>
                  </a:cubicBezTo>
                  <a:cubicBezTo>
                    <a:pt x="48966" y="120"/>
                    <a:pt x="48753" y="142"/>
                    <a:pt x="48548" y="171"/>
                  </a:cubicBezTo>
                  <a:cubicBezTo>
                    <a:pt x="48344" y="191"/>
                    <a:pt x="48131" y="220"/>
                    <a:pt x="47918" y="241"/>
                  </a:cubicBezTo>
                  <a:cubicBezTo>
                    <a:pt x="47791" y="262"/>
                    <a:pt x="47663" y="284"/>
                    <a:pt x="47535" y="297"/>
                  </a:cubicBezTo>
                  <a:cubicBezTo>
                    <a:pt x="47351" y="326"/>
                    <a:pt x="47161" y="354"/>
                    <a:pt x="46977" y="390"/>
                  </a:cubicBezTo>
                  <a:cubicBezTo>
                    <a:pt x="46758" y="425"/>
                    <a:pt x="46544" y="467"/>
                    <a:pt x="46325" y="510"/>
                  </a:cubicBezTo>
                  <a:cubicBezTo>
                    <a:pt x="46113" y="552"/>
                    <a:pt x="45901" y="595"/>
                    <a:pt x="45681" y="644"/>
                  </a:cubicBezTo>
                  <a:cubicBezTo>
                    <a:pt x="45468" y="686"/>
                    <a:pt x="45255" y="737"/>
                    <a:pt x="45044" y="793"/>
                  </a:cubicBezTo>
                  <a:cubicBezTo>
                    <a:pt x="44832" y="842"/>
                    <a:pt x="44612" y="899"/>
                    <a:pt x="44399" y="956"/>
                  </a:cubicBezTo>
                  <a:cubicBezTo>
                    <a:pt x="44138" y="1027"/>
                    <a:pt x="43869" y="1104"/>
                    <a:pt x="43600" y="1182"/>
                  </a:cubicBezTo>
                  <a:cubicBezTo>
                    <a:pt x="43415" y="1239"/>
                    <a:pt x="43232" y="1296"/>
                    <a:pt x="43048" y="1352"/>
                  </a:cubicBezTo>
                  <a:cubicBezTo>
                    <a:pt x="42864" y="1416"/>
                    <a:pt x="42687" y="1473"/>
                    <a:pt x="42502" y="1537"/>
                  </a:cubicBezTo>
                  <a:cubicBezTo>
                    <a:pt x="42291" y="1607"/>
                    <a:pt x="42079" y="1685"/>
                    <a:pt x="41873" y="1763"/>
                  </a:cubicBezTo>
                  <a:cubicBezTo>
                    <a:pt x="41442" y="1918"/>
                    <a:pt x="41016" y="2088"/>
                    <a:pt x="40584" y="2265"/>
                  </a:cubicBezTo>
                  <a:cubicBezTo>
                    <a:pt x="40188" y="2435"/>
                    <a:pt x="39799" y="2606"/>
                    <a:pt x="39402" y="2789"/>
                  </a:cubicBezTo>
                  <a:cubicBezTo>
                    <a:pt x="38278" y="3323"/>
                    <a:pt x="37181" y="3913"/>
                    <a:pt x="36118" y="4559"/>
                  </a:cubicBezTo>
                  <a:cubicBezTo>
                    <a:pt x="35905" y="4687"/>
                    <a:pt x="35686" y="4820"/>
                    <a:pt x="35474" y="4955"/>
                  </a:cubicBezTo>
                  <a:cubicBezTo>
                    <a:pt x="35262" y="5098"/>
                    <a:pt x="35041" y="5231"/>
                    <a:pt x="34829" y="5381"/>
                  </a:cubicBezTo>
                  <a:cubicBezTo>
                    <a:pt x="34618" y="5522"/>
                    <a:pt x="34404" y="5664"/>
                    <a:pt x="34192" y="5812"/>
                  </a:cubicBezTo>
                  <a:cubicBezTo>
                    <a:pt x="34001" y="5940"/>
                    <a:pt x="33809" y="6075"/>
                    <a:pt x="33626" y="6208"/>
                  </a:cubicBezTo>
                  <a:cubicBezTo>
                    <a:pt x="33435" y="6343"/>
                    <a:pt x="33250" y="6478"/>
                    <a:pt x="33066" y="6619"/>
                  </a:cubicBezTo>
                  <a:cubicBezTo>
                    <a:pt x="32692" y="6895"/>
                    <a:pt x="32323" y="7179"/>
                    <a:pt x="31954" y="7475"/>
                  </a:cubicBezTo>
                  <a:lnTo>
                    <a:pt x="31949" y="7475"/>
                  </a:lnTo>
                  <a:cubicBezTo>
                    <a:pt x="31580" y="7773"/>
                    <a:pt x="31212" y="8070"/>
                    <a:pt x="30850" y="8382"/>
                  </a:cubicBezTo>
                  <a:cubicBezTo>
                    <a:pt x="30497" y="8678"/>
                    <a:pt x="30150" y="8983"/>
                    <a:pt x="29802" y="9302"/>
                  </a:cubicBezTo>
                  <a:cubicBezTo>
                    <a:pt x="29782" y="9317"/>
                    <a:pt x="29763" y="9333"/>
                    <a:pt x="29747" y="9352"/>
                  </a:cubicBezTo>
                  <a:cubicBezTo>
                    <a:pt x="29391" y="9671"/>
                    <a:pt x="29038" y="10003"/>
                    <a:pt x="28692" y="10336"/>
                  </a:cubicBezTo>
                  <a:cubicBezTo>
                    <a:pt x="28515" y="10505"/>
                    <a:pt x="28337" y="10675"/>
                    <a:pt x="28160" y="10852"/>
                  </a:cubicBezTo>
                  <a:lnTo>
                    <a:pt x="27629" y="11384"/>
                  </a:lnTo>
                  <a:cubicBezTo>
                    <a:pt x="27452" y="11560"/>
                    <a:pt x="27275" y="11738"/>
                    <a:pt x="27105" y="11922"/>
                  </a:cubicBezTo>
                  <a:cubicBezTo>
                    <a:pt x="26759" y="12282"/>
                    <a:pt x="26419" y="12650"/>
                    <a:pt x="26065" y="13032"/>
                  </a:cubicBezTo>
                  <a:cubicBezTo>
                    <a:pt x="25711" y="13430"/>
                    <a:pt x="25357" y="13833"/>
                    <a:pt x="25004" y="14244"/>
                  </a:cubicBezTo>
                  <a:cubicBezTo>
                    <a:pt x="24345" y="15008"/>
                    <a:pt x="23694" y="15807"/>
                    <a:pt x="23049" y="16629"/>
                  </a:cubicBezTo>
                  <a:cubicBezTo>
                    <a:pt x="22561" y="17273"/>
                    <a:pt x="22065" y="17924"/>
                    <a:pt x="21583" y="18597"/>
                  </a:cubicBezTo>
                  <a:cubicBezTo>
                    <a:pt x="21428" y="18817"/>
                    <a:pt x="21265" y="19043"/>
                    <a:pt x="21110" y="19262"/>
                  </a:cubicBezTo>
                  <a:cubicBezTo>
                    <a:pt x="20946" y="19490"/>
                    <a:pt x="20791" y="19716"/>
                    <a:pt x="20635" y="19942"/>
                  </a:cubicBezTo>
                  <a:cubicBezTo>
                    <a:pt x="20557" y="20048"/>
                    <a:pt x="20486" y="20156"/>
                    <a:pt x="20416" y="20261"/>
                  </a:cubicBezTo>
                  <a:cubicBezTo>
                    <a:pt x="20176" y="20616"/>
                    <a:pt x="19935" y="20977"/>
                    <a:pt x="19701" y="21337"/>
                  </a:cubicBezTo>
                  <a:cubicBezTo>
                    <a:pt x="19389" y="21811"/>
                    <a:pt x="19086" y="22284"/>
                    <a:pt x="18781" y="22766"/>
                  </a:cubicBezTo>
                  <a:cubicBezTo>
                    <a:pt x="18477" y="23255"/>
                    <a:pt x="18179" y="23743"/>
                    <a:pt x="17881" y="24239"/>
                  </a:cubicBezTo>
                  <a:cubicBezTo>
                    <a:pt x="17436" y="24982"/>
                    <a:pt x="16997" y="25747"/>
                    <a:pt x="16565" y="26519"/>
                  </a:cubicBezTo>
                  <a:cubicBezTo>
                    <a:pt x="16134" y="27298"/>
                    <a:pt x="15701" y="28084"/>
                    <a:pt x="15285" y="28884"/>
                  </a:cubicBezTo>
                  <a:cubicBezTo>
                    <a:pt x="15079" y="29287"/>
                    <a:pt x="14867" y="29690"/>
                    <a:pt x="14668" y="30094"/>
                  </a:cubicBezTo>
                  <a:cubicBezTo>
                    <a:pt x="14456" y="30498"/>
                    <a:pt x="14257" y="30901"/>
                    <a:pt x="14060" y="31312"/>
                  </a:cubicBezTo>
                  <a:cubicBezTo>
                    <a:pt x="13790" y="31871"/>
                    <a:pt x="13522" y="32438"/>
                    <a:pt x="13253" y="33011"/>
                  </a:cubicBezTo>
                  <a:cubicBezTo>
                    <a:pt x="12991" y="33577"/>
                    <a:pt x="12729" y="34143"/>
                    <a:pt x="12474" y="34724"/>
                  </a:cubicBezTo>
                  <a:cubicBezTo>
                    <a:pt x="12220" y="35297"/>
                    <a:pt x="11964" y="35878"/>
                    <a:pt x="11716" y="36465"/>
                  </a:cubicBezTo>
                  <a:cubicBezTo>
                    <a:pt x="11214" y="37641"/>
                    <a:pt x="10732" y="38837"/>
                    <a:pt x="10258" y="40055"/>
                  </a:cubicBezTo>
                  <a:cubicBezTo>
                    <a:pt x="10023" y="40664"/>
                    <a:pt x="9790" y="41280"/>
                    <a:pt x="9564" y="41895"/>
                  </a:cubicBezTo>
                  <a:lnTo>
                    <a:pt x="9564" y="41910"/>
                  </a:lnTo>
                  <a:cubicBezTo>
                    <a:pt x="9522" y="42016"/>
                    <a:pt x="9487" y="42123"/>
                    <a:pt x="9444" y="42229"/>
                  </a:cubicBezTo>
                  <a:cubicBezTo>
                    <a:pt x="9259" y="42738"/>
                    <a:pt x="9069" y="43255"/>
                    <a:pt x="8892" y="43779"/>
                  </a:cubicBezTo>
                  <a:cubicBezTo>
                    <a:pt x="8700" y="44323"/>
                    <a:pt x="8509" y="44869"/>
                    <a:pt x="8326" y="45422"/>
                  </a:cubicBezTo>
                  <a:cubicBezTo>
                    <a:pt x="8297" y="45506"/>
                    <a:pt x="8269" y="45592"/>
                    <a:pt x="8240" y="45676"/>
                  </a:cubicBezTo>
                  <a:cubicBezTo>
                    <a:pt x="8234" y="45682"/>
                    <a:pt x="8232" y="45690"/>
                    <a:pt x="8233" y="45698"/>
                  </a:cubicBezTo>
                  <a:cubicBezTo>
                    <a:pt x="8021" y="46335"/>
                    <a:pt x="7808" y="46979"/>
                    <a:pt x="7604" y="47624"/>
                  </a:cubicBezTo>
                  <a:cubicBezTo>
                    <a:pt x="7399" y="48274"/>
                    <a:pt x="7193" y="48933"/>
                    <a:pt x="6995" y="49590"/>
                  </a:cubicBezTo>
                  <a:cubicBezTo>
                    <a:pt x="6826" y="50158"/>
                    <a:pt x="6663" y="50717"/>
                    <a:pt x="6492" y="51290"/>
                  </a:cubicBezTo>
                  <a:cubicBezTo>
                    <a:pt x="6464" y="51390"/>
                    <a:pt x="6435" y="51488"/>
                    <a:pt x="6407" y="51588"/>
                  </a:cubicBezTo>
                  <a:cubicBezTo>
                    <a:pt x="6237" y="52189"/>
                    <a:pt x="6066" y="52798"/>
                    <a:pt x="5904" y="53407"/>
                  </a:cubicBezTo>
                  <a:cubicBezTo>
                    <a:pt x="5862" y="53563"/>
                    <a:pt x="5819" y="53725"/>
                    <a:pt x="5776" y="53889"/>
                  </a:cubicBezTo>
                  <a:cubicBezTo>
                    <a:pt x="5615" y="54475"/>
                    <a:pt x="5458" y="55070"/>
                    <a:pt x="5310" y="55665"/>
                  </a:cubicBezTo>
                  <a:cubicBezTo>
                    <a:pt x="5133" y="56352"/>
                    <a:pt x="4963" y="57045"/>
                    <a:pt x="4792" y="57747"/>
                  </a:cubicBezTo>
                  <a:cubicBezTo>
                    <a:pt x="4622" y="58440"/>
                    <a:pt x="4460" y="59141"/>
                    <a:pt x="4304" y="59848"/>
                  </a:cubicBezTo>
                  <a:cubicBezTo>
                    <a:pt x="4141" y="60556"/>
                    <a:pt x="3985" y="61265"/>
                    <a:pt x="3837" y="61980"/>
                  </a:cubicBezTo>
                  <a:cubicBezTo>
                    <a:pt x="3825" y="62021"/>
                    <a:pt x="3815" y="62064"/>
                    <a:pt x="3808" y="62106"/>
                  </a:cubicBezTo>
                  <a:cubicBezTo>
                    <a:pt x="3519" y="63492"/>
                    <a:pt x="3242" y="64896"/>
                    <a:pt x="2981" y="66319"/>
                  </a:cubicBezTo>
                  <a:cubicBezTo>
                    <a:pt x="2846" y="67048"/>
                    <a:pt x="2711" y="67785"/>
                    <a:pt x="2590" y="68521"/>
                  </a:cubicBezTo>
                  <a:cubicBezTo>
                    <a:pt x="2464" y="69257"/>
                    <a:pt x="2343" y="70000"/>
                    <a:pt x="2223" y="70743"/>
                  </a:cubicBezTo>
                  <a:cubicBezTo>
                    <a:pt x="1755" y="73731"/>
                    <a:pt x="1352" y="76775"/>
                    <a:pt x="1033" y="79869"/>
                  </a:cubicBezTo>
                  <a:cubicBezTo>
                    <a:pt x="885" y="81297"/>
                    <a:pt x="750" y="82735"/>
                    <a:pt x="631" y="84187"/>
                  </a:cubicBezTo>
                  <a:cubicBezTo>
                    <a:pt x="616" y="84321"/>
                    <a:pt x="609" y="84456"/>
                    <a:pt x="602" y="84590"/>
                  </a:cubicBezTo>
                  <a:cubicBezTo>
                    <a:pt x="538" y="85362"/>
                    <a:pt x="482" y="86141"/>
                    <a:pt x="432" y="86919"/>
                  </a:cubicBezTo>
                  <a:cubicBezTo>
                    <a:pt x="339" y="88223"/>
                    <a:pt x="263" y="89531"/>
                    <a:pt x="213" y="90841"/>
                  </a:cubicBezTo>
                  <a:cubicBezTo>
                    <a:pt x="199" y="91047"/>
                    <a:pt x="191" y="91258"/>
                    <a:pt x="184" y="91465"/>
                  </a:cubicBezTo>
                  <a:cubicBezTo>
                    <a:pt x="170" y="91585"/>
                    <a:pt x="170" y="91696"/>
                    <a:pt x="162" y="91819"/>
                  </a:cubicBezTo>
                  <a:cubicBezTo>
                    <a:pt x="135" y="92582"/>
                    <a:pt x="113" y="93347"/>
                    <a:pt x="85" y="94119"/>
                  </a:cubicBezTo>
                  <a:cubicBezTo>
                    <a:pt x="33" y="95733"/>
                    <a:pt x="7" y="97361"/>
                    <a:pt x="7" y="99003"/>
                  </a:cubicBezTo>
                  <a:cubicBezTo>
                    <a:pt x="0" y="99273"/>
                    <a:pt x="0" y="99549"/>
                    <a:pt x="0" y="99817"/>
                  </a:cubicBezTo>
                  <a:lnTo>
                    <a:pt x="516" y="99817"/>
                  </a:lnTo>
                  <a:lnTo>
                    <a:pt x="516" y="99519"/>
                  </a:lnTo>
                  <a:cubicBezTo>
                    <a:pt x="516" y="99372"/>
                    <a:pt x="455" y="99232"/>
                    <a:pt x="346" y="99131"/>
                  </a:cubicBezTo>
                  <a:cubicBezTo>
                    <a:pt x="3325" y="96158"/>
                    <a:pt x="25115" y="93857"/>
                    <a:pt x="51557" y="93857"/>
                  </a:cubicBezTo>
                  <a:cubicBezTo>
                    <a:pt x="78026" y="93857"/>
                    <a:pt x="99823" y="96164"/>
                    <a:pt x="102775" y="99137"/>
                  </a:cubicBezTo>
                  <a:cubicBezTo>
                    <a:pt x="102667" y="99235"/>
                    <a:pt x="102606" y="99374"/>
                    <a:pt x="102604" y="99519"/>
                  </a:cubicBezTo>
                  <a:lnTo>
                    <a:pt x="102604" y="99816"/>
                  </a:lnTo>
                  <a:lnTo>
                    <a:pt x="103639" y="99816"/>
                  </a:lnTo>
                  <a:lnTo>
                    <a:pt x="103639" y="99519"/>
                  </a:lnTo>
                  <a:cubicBezTo>
                    <a:pt x="103639" y="99322"/>
                    <a:pt x="103525" y="99144"/>
                    <a:pt x="103354" y="99067"/>
                  </a:cubicBezTo>
                  <a:cubicBezTo>
                    <a:pt x="105196" y="96129"/>
                    <a:pt x="117676" y="93856"/>
                    <a:pt x="132799" y="93856"/>
                  </a:cubicBezTo>
                  <a:cubicBezTo>
                    <a:pt x="139593" y="93856"/>
                    <a:pt x="145859" y="94316"/>
                    <a:pt x="150863" y="95088"/>
                  </a:cubicBezTo>
                  <a:lnTo>
                    <a:pt x="150863" y="95627"/>
                  </a:lnTo>
                  <a:cubicBezTo>
                    <a:pt x="150863" y="95896"/>
                    <a:pt x="151055" y="96107"/>
                    <a:pt x="151317" y="96136"/>
                  </a:cubicBezTo>
                  <a:cubicBezTo>
                    <a:pt x="151303" y="95811"/>
                    <a:pt x="151289" y="95477"/>
                    <a:pt x="151272" y="95152"/>
                  </a:cubicBezTo>
                  <a:cubicBezTo>
                    <a:pt x="151266" y="94953"/>
                    <a:pt x="151251" y="94748"/>
                    <a:pt x="151244" y="94542"/>
                  </a:cubicBezTo>
                  <a:lnTo>
                    <a:pt x="151244" y="94535"/>
                  </a:lnTo>
                  <a:cubicBezTo>
                    <a:pt x="148547" y="42907"/>
                    <a:pt x="106625" y="1664"/>
                    <a:pt x="54713" y="56"/>
                  </a:cubicBezTo>
                  <a:cubicBezTo>
                    <a:pt x="54713" y="54"/>
                    <a:pt x="54712" y="53"/>
                    <a:pt x="54711" y="53"/>
                  </a:cubicBezTo>
                  <a:cubicBezTo>
                    <a:pt x="54709" y="53"/>
                    <a:pt x="54705" y="56"/>
                    <a:pt x="54705" y="56"/>
                  </a:cubicBezTo>
                  <a:cubicBezTo>
                    <a:pt x="53905" y="29"/>
                    <a:pt x="53106" y="14"/>
                    <a:pt x="52299" y="7"/>
                  </a:cubicBezTo>
                  <a:lnTo>
                    <a:pt x="52228" y="7"/>
                  </a:lnTo>
                  <a:cubicBezTo>
                    <a:pt x="52009" y="1"/>
                    <a:pt x="51781" y="1"/>
                    <a:pt x="51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2430825" y="409225"/>
              <a:ext cx="2578075" cy="2495450"/>
            </a:xfrm>
            <a:custGeom>
              <a:avLst/>
              <a:gdLst/>
              <a:ahLst/>
              <a:cxnLst/>
              <a:rect l="l" t="t" r="r" b="b"/>
              <a:pathLst>
                <a:path w="103123" h="99818" extrusionOk="0">
                  <a:moveTo>
                    <a:pt x="51562" y="1"/>
                  </a:moveTo>
                  <a:cubicBezTo>
                    <a:pt x="51342" y="1"/>
                    <a:pt x="51116" y="1"/>
                    <a:pt x="50895" y="7"/>
                  </a:cubicBezTo>
                  <a:cubicBezTo>
                    <a:pt x="50747" y="16"/>
                    <a:pt x="50592" y="16"/>
                    <a:pt x="50444" y="21"/>
                  </a:cubicBezTo>
                  <a:lnTo>
                    <a:pt x="50422" y="21"/>
                  </a:lnTo>
                  <a:cubicBezTo>
                    <a:pt x="50216" y="29"/>
                    <a:pt x="50011" y="43"/>
                    <a:pt x="49805" y="56"/>
                  </a:cubicBezTo>
                  <a:cubicBezTo>
                    <a:pt x="49594" y="71"/>
                    <a:pt x="49389" y="86"/>
                    <a:pt x="49177" y="107"/>
                  </a:cubicBezTo>
                  <a:cubicBezTo>
                    <a:pt x="48964" y="120"/>
                    <a:pt x="48752" y="142"/>
                    <a:pt x="48546" y="171"/>
                  </a:cubicBezTo>
                  <a:cubicBezTo>
                    <a:pt x="48342" y="192"/>
                    <a:pt x="48130" y="220"/>
                    <a:pt x="47918" y="241"/>
                  </a:cubicBezTo>
                  <a:cubicBezTo>
                    <a:pt x="47790" y="263"/>
                    <a:pt x="47663" y="284"/>
                    <a:pt x="47535" y="297"/>
                  </a:cubicBezTo>
                  <a:cubicBezTo>
                    <a:pt x="47351" y="326"/>
                    <a:pt x="47159" y="354"/>
                    <a:pt x="46976" y="390"/>
                  </a:cubicBezTo>
                  <a:cubicBezTo>
                    <a:pt x="46757" y="425"/>
                    <a:pt x="46544" y="467"/>
                    <a:pt x="46325" y="510"/>
                  </a:cubicBezTo>
                  <a:cubicBezTo>
                    <a:pt x="46113" y="553"/>
                    <a:pt x="45901" y="595"/>
                    <a:pt x="45681" y="644"/>
                  </a:cubicBezTo>
                  <a:cubicBezTo>
                    <a:pt x="45468" y="688"/>
                    <a:pt x="45255" y="737"/>
                    <a:pt x="45043" y="794"/>
                  </a:cubicBezTo>
                  <a:cubicBezTo>
                    <a:pt x="44831" y="843"/>
                    <a:pt x="44612" y="900"/>
                    <a:pt x="44399" y="956"/>
                  </a:cubicBezTo>
                  <a:cubicBezTo>
                    <a:pt x="44137" y="1027"/>
                    <a:pt x="43869" y="1104"/>
                    <a:pt x="43599" y="1183"/>
                  </a:cubicBezTo>
                  <a:cubicBezTo>
                    <a:pt x="43232" y="1296"/>
                    <a:pt x="42863" y="1409"/>
                    <a:pt x="42502" y="1537"/>
                  </a:cubicBezTo>
                  <a:cubicBezTo>
                    <a:pt x="42290" y="1608"/>
                    <a:pt x="42077" y="1685"/>
                    <a:pt x="41872" y="1763"/>
                  </a:cubicBezTo>
                  <a:cubicBezTo>
                    <a:pt x="41441" y="1918"/>
                    <a:pt x="41016" y="2088"/>
                    <a:pt x="40584" y="2265"/>
                  </a:cubicBezTo>
                  <a:cubicBezTo>
                    <a:pt x="40187" y="2435"/>
                    <a:pt x="39798" y="2606"/>
                    <a:pt x="39402" y="2789"/>
                  </a:cubicBezTo>
                  <a:cubicBezTo>
                    <a:pt x="37583" y="3651"/>
                    <a:pt x="35841" y="4662"/>
                    <a:pt x="34192" y="5812"/>
                  </a:cubicBezTo>
                  <a:cubicBezTo>
                    <a:pt x="34001" y="5940"/>
                    <a:pt x="33809" y="6075"/>
                    <a:pt x="33626" y="6208"/>
                  </a:cubicBezTo>
                  <a:cubicBezTo>
                    <a:pt x="33434" y="6343"/>
                    <a:pt x="33250" y="6478"/>
                    <a:pt x="33066" y="6619"/>
                  </a:cubicBezTo>
                  <a:cubicBezTo>
                    <a:pt x="31572" y="7724"/>
                    <a:pt x="30114" y="8970"/>
                    <a:pt x="28691" y="10336"/>
                  </a:cubicBezTo>
                  <a:cubicBezTo>
                    <a:pt x="28514" y="10506"/>
                    <a:pt x="28337" y="10676"/>
                    <a:pt x="28160" y="10852"/>
                  </a:cubicBezTo>
                  <a:lnTo>
                    <a:pt x="27629" y="11384"/>
                  </a:lnTo>
                  <a:cubicBezTo>
                    <a:pt x="27452" y="11561"/>
                    <a:pt x="27275" y="11738"/>
                    <a:pt x="27105" y="11922"/>
                  </a:cubicBezTo>
                  <a:cubicBezTo>
                    <a:pt x="26751" y="12282"/>
                    <a:pt x="26411" y="12658"/>
                    <a:pt x="26065" y="13034"/>
                  </a:cubicBezTo>
                  <a:cubicBezTo>
                    <a:pt x="25711" y="13430"/>
                    <a:pt x="25357" y="13833"/>
                    <a:pt x="25004" y="14244"/>
                  </a:cubicBezTo>
                  <a:cubicBezTo>
                    <a:pt x="24345" y="15008"/>
                    <a:pt x="23693" y="15807"/>
                    <a:pt x="23049" y="16629"/>
                  </a:cubicBezTo>
                  <a:cubicBezTo>
                    <a:pt x="22561" y="17273"/>
                    <a:pt x="22065" y="17924"/>
                    <a:pt x="21583" y="18597"/>
                  </a:cubicBezTo>
                  <a:cubicBezTo>
                    <a:pt x="21428" y="18817"/>
                    <a:pt x="21265" y="19044"/>
                    <a:pt x="21110" y="19263"/>
                  </a:cubicBezTo>
                  <a:cubicBezTo>
                    <a:pt x="20946" y="19490"/>
                    <a:pt x="20791" y="19716"/>
                    <a:pt x="20635" y="19943"/>
                  </a:cubicBezTo>
                  <a:cubicBezTo>
                    <a:pt x="20557" y="20050"/>
                    <a:pt x="20486" y="20156"/>
                    <a:pt x="20416" y="20262"/>
                  </a:cubicBezTo>
                  <a:cubicBezTo>
                    <a:pt x="20176" y="20616"/>
                    <a:pt x="19935" y="20977"/>
                    <a:pt x="19701" y="21339"/>
                  </a:cubicBezTo>
                  <a:cubicBezTo>
                    <a:pt x="19389" y="21811"/>
                    <a:pt x="19086" y="22286"/>
                    <a:pt x="18781" y="22768"/>
                  </a:cubicBezTo>
                  <a:cubicBezTo>
                    <a:pt x="18477" y="23256"/>
                    <a:pt x="18179" y="23743"/>
                    <a:pt x="17881" y="24239"/>
                  </a:cubicBezTo>
                  <a:cubicBezTo>
                    <a:pt x="17436" y="24983"/>
                    <a:pt x="16997" y="25748"/>
                    <a:pt x="16565" y="26519"/>
                  </a:cubicBezTo>
                  <a:cubicBezTo>
                    <a:pt x="16134" y="27298"/>
                    <a:pt x="15701" y="28084"/>
                    <a:pt x="15283" y="28884"/>
                  </a:cubicBezTo>
                  <a:cubicBezTo>
                    <a:pt x="15079" y="29287"/>
                    <a:pt x="14867" y="29691"/>
                    <a:pt x="14668" y="30095"/>
                  </a:cubicBezTo>
                  <a:cubicBezTo>
                    <a:pt x="14456" y="30498"/>
                    <a:pt x="14257" y="30901"/>
                    <a:pt x="14060" y="31312"/>
                  </a:cubicBezTo>
                  <a:cubicBezTo>
                    <a:pt x="13790" y="31871"/>
                    <a:pt x="13522" y="32438"/>
                    <a:pt x="13253" y="33011"/>
                  </a:cubicBezTo>
                  <a:cubicBezTo>
                    <a:pt x="12990" y="33578"/>
                    <a:pt x="12729" y="34144"/>
                    <a:pt x="12474" y="34724"/>
                  </a:cubicBezTo>
                  <a:cubicBezTo>
                    <a:pt x="12218" y="35298"/>
                    <a:pt x="11964" y="35878"/>
                    <a:pt x="11716" y="36466"/>
                  </a:cubicBezTo>
                  <a:cubicBezTo>
                    <a:pt x="11214" y="37641"/>
                    <a:pt x="10732" y="38837"/>
                    <a:pt x="10258" y="40055"/>
                  </a:cubicBezTo>
                  <a:cubicBezTo>
                    <a:pt x="10023" y="40664"/>
                    <a:pt x="9790" y="41280"/>
                    <a:pt x="9564" y="41897"/>
                  </a:cubicBezTo>
                  <a:lnTo>
                    <a:pt x="9564" y="41910"/>
                  </a:lnTo>
                  <a:cubicBezTo>
                    <a:pt x="9330" y="42527"/>
                    <a:pt x="9111" y="43150"/>
                    <a:pt x="8892" y="43779"/>
                  </a:cubicBezTo>
                  <a:cubicBezTo>
                    <a:pt x="8666" y="44409"/>
                    <a:pt x="8452" y="45039"/>
                    <a:pt x="8240" y="45676"/>
                  </a:cubicBezTo>
                  <a:cubicBezTo>
                    <a:pt x="8234" y="45682"/>
                    <a:pt x="8232" y="45690"/>
                    <a:pt x="8233" y="45698"/>
                  </a:cubicBezTo>
                  <a:cubicBezTo>
                    <a:pt x="8021" y="46335"/>
                    <a:pt x="7808" y="46979"/>
                    <a:pt x="7604" y="47624"/>
                  </a:cubicBezTo>
                  <a:cubicBezTo>
                    <a:pt x="7399" y="48274"/>
                    <a:pt x="7193" y="48933"/>
                    <a:pt x="6995" y="49590"/>
                  </a:cubicBezTo>
                  <a:cubicBezTo>
                    <a:pt x="6826" y="50158"/>
                    <a:pt x="6663" y="50717"/>
                    <a:pt x="6492" y="51290"/>
                  </a:cubicBezTo>
                  <a:cubicBezTo>
                    <a:pt x="6245" y="52146"/>
                    <a:pt x="6004" y="53011"/>
                    <a:pt x="5778" y="53889"/>
                  </a:cubicBezTo>
                  <a:cubicBezTo>
                    <a:pt x="5615" y="54475"/>
                    <a:pt x="5458" y="55070"/>
                    <a:pt x="5310" y="55665"/>
                  </a:cubicBezTo>
                  <a:cubicBezTo>
                    <a:pt x="5134" y="56352"/>
                    <a:pt x="4964" y="57045"/>
                    <a:pt x="4794" y="57747"/>
                  </a:cubicBezTo>
                  <a:cubicBezTo>
                    <a:pt x="4624" y="58440"/>
                    <a:pt x="4460" y="59141"/>
                    <a:pt x="4305" y="59848"/>
                  </a:cubicBezTo>
                  <a:cubicBezTo>
                    <a:pt x="4135" y="60600"/>
                    <a:pt x="3965" y="61350"/>
                    <a:pt x="3810" y="62106"/>
                  </a:cubicBezTo>
                  <a:cubicBezTo>
                    <a:pt x="3519" y="63492"/>
                    <a:pt x="3242" y="64896"/>
                    <a:pt x="2981" y="66319"/>
                  </a:cubicBezTo>
                  <a:cubicBezTo>
                    <a:pt x="2846" y="67048"/>
                    <a:pt x="2711" y="67785"/>
                    <a:pt x="2592" y="68521"/>
                  </a:cubicBezTo>
                  <a:cubicBezTo>
                    <a:pt x="2464" y="69257"/>
                    <a:pt x="2344" y="70000"/>
                    <a:pt x="2224" y="70743"/>
                  </a:cubicBezTo>
                  <a:cubicBezTo>
                    <a:pt x="1756" y="73731"/>
                    <a:pt x="1353" y="76775"/>
                    <a:pt x="1035" y="79869"/>
                  </a:cubicBezTo>
                  <a:cubicBezTo>
                    <a:pt x="885" y="81297"/>
                    <a:pt x="752" y="82735"/>
                    <a:pt x="631" y="84187"/>
                  </a:cubicBezTo>
                  <a:cubicBezTo>
                    <a:pt x="553" y="85094"/>
                    <a:pt x="489" y="86006"/>
                    <a:pt x="432" y="86919"/>
                  </a:cubicBezTo>
                  <a:cubicBezTo>
                    <a:pt x="324" y="88427"/>
                    <a:pt x="241" y="89942"/>
                    <a:pt x="185" y="91465"/>
                  </a:cubicBezTo>
                  <a:cubicBezTo>
                    <a:pt x="170" y="91585"/>
                    <a:pt x="170" y="91696"/>
                    <a:pt x="164" y="91819"/>
                  </a:cubicBezTo>
                  <a:cubicBezTo>
                    <a:pt x="135" y="92582"/>
                    <a:pt x="113" y="93347"/>
                    <a:pt x="86" y="94119"/>
                  </a:cubicBezTo>
                  <a:cubicBezTo>
                    <a:pt x="34" y="95733"/>
                    <a:pt x="9" y="97361"/>
                    <a:pt x="9" y="99003"/>
                  </a:cubicBezTo>
                  <a:cubicBezTo>
                    <a:pt x="0" y="99273"/>
                    <a:pt x="0" y="99549"/>
                    <a:pt x="0" y="99817"/>
                  </a:cubicBezTo>
                  <a:lnTo>
                    <a:pt x="518" y="99817"/>
                  </a:lnTo>
                  <a:lnTo>
                    <a:pt x="518" y="99519"/>
                  </a:lnTo>
                  <a:cubicBezTo>
                    <a:pt x="516" y="99372"/>
                    <a:pt x="455" y="99232"/>
                    <a:pt x="347" y="99131"/>
                  </a:cubicBezTo>
                  <a:cubicBezTo>
                    <a:pt x="3327" y="96158"/>
                    <a:pt x="25117" y="93857"/>
                    <a:pt x="51557" y="93857"/>
                  </a:cubicBezTo>
                  <a:cubicBezTo>
                    <a:pt x="78026" y="93857"/>
                    <a:pt x="99824" y="96164"/>
                    <a:pt x="102776" y="99137"/>
                  </a:cubicBezTo>
                  <a:cubicBezTo>
                    <a:pt x="102667" y="99235"/>
                    <a:pt x="102606" y="99374"/>
                    <a:pt x="102606" y="99519"/>
                  </a:cubicBezTo>
                  <a:lnTo>
                    <a:pt x="102606" y="99816"/>
                  </a:lnTo>
                  <a:lnTo>
                    <a:pt x="103123" y="99816"/>
                  </a:lnTo>
                  <a:cubicBezTo>
                    <a:pt x="103123" y="99549"/>
                    <a:pt x="103123" y="99272"/>
                    <a:pt x="103112" y="99002"/>
                  </a:cubicBezTo>
                  <a:cubicBezTo>
                    <a:pt x="102900" y="46362"/>
                    <a:pt x="81634" y="3434"/>
                    <a:pt x="54818" y="192"/>
                  </a:cubicBezTo>
                  <a:cubicBezTo>
                    <a:pt x="53982" y="92"/>
                    <a:pt x="53140" y="36"/>
                    <a:pt x="52299" y="7"/>
                  </a:cubicBezTo>
                  <a:lnTo>
                    <a:pt x="52227" y="7"/>
                  </a:lnTo>
                  <a:cubicBezTo>
                    <a:pt x="52007" y="1"/>
                    <a:pt x="51781" y="1"/>
                    <a:pt x="515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1212675" y="2785325"/>
              <a:ext cx="26525" cy="41575"/>
            </a:xfrm>
            <a:custGeom>
              <a:avLst/>
              <a:gdLst/>
              <a:ahLst/>
              <a:cxnLst/>
              <a:rect l="l" t="t" r="r" b="b"/>
              <a:pathLst>
                <a:path w="1061" h="1663" extrusionOk="0">
                  <a:moveTo>
                    <a:pt x="524" y="0"/>
                  </a:moveTo>
                  <a:cubicBezTo>
                    <a:pt x="236" y="0"/>
                    <a:pt x="1" y="234"/>
                    <a:pt x="2" y="523"/>
                  </a:cubicBezTo>
                  <a:lnTo>
                    <a:pt x="2" y="1133"/>
                  </a:lnTo>
                  <a:cubicBezTo>
                    <a:pt x="1" y="1424"/>
                    <a:pt x="236" y="1662"/>
                    <a:pt x="529" y="1662"/>
                  </a:cubicBezTo>
                  <a:cubicBezTo>
                    <a:pt x="530" y="1662"/>
                    <a:pt x="531" y="1662"/>
                    <a:pt x="531" y="1662"/>
                  </a:cubicBezTo>
                  <a:cubicBezTo>
                    <a:pt x="535" y="1662"/>
                    <a:pt x="538" y="1662"/>
                    <a:pt x="541" y="1662"/>
                  </a:cubicBezTo>
                  <a:cubicBezTo>
                    <a:pt x="557" y="1662"/>
                    <a:pt x="573" y="1660"/>
                    <a:pt x="589" y="1655"/>
                  </a:cubicBezTo>
                  <a:cubicBezTo>
                    <a:pt x="850" y="1634"/>
                    <a:pt x="1061" y="1401"/>
                    <a:pt x="1061" y="1133"/>
                  </a:cubicBezTo>
                  <a:lnTo>
                    <a:pt x="1061" y="523"/>
                  </a:lnTo>
                  <a:cubicBezTo>
                    <a:pt x="1061" y="486"/>
                    <a:pt x="1053" y="451"/>
                    <a:pt x="1053" y="414"/>
                  </a:cubicBezTo>
                  <a:cubicBezTo>
                    <a:pt x="1009" y="219"/>
                    <a:pt x="851" y="59"/>
                    <a:pt x="647" y="8"/>
                  </a:cubicBezTo>
                  <a:cubicBezTo>
                    <a:pt x="610" y="8"/>
                    <a:pt x="567" y="0"/>
                    <a:pt x="531" y="0"/>
                  </a:cubicBezTo>
                  <a:cubicBezTo>
                    <a:pt x="529" y="0"/>
                    <a:pt x="527" y="0"/>
                    <a:pt x="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2417525" y="2877800"/>
              <a:ext cx="26700" cy="41750"/>
            </a:xfrm>
            <a:custGeom>
              <a:avLst/>
              <a:gdLst/>
              <a:ahLst/>
              <a:cxnLst/>
              <a:rect l="l" t="t" r="r" b="b"/>
              <a:pathLst>
                <a:path w="1068" h="1670" extrusionOk="0">
                  <a:moveTo>
                    <a:pt x="532" y="1"/>
                  </a:moveTo>
                  <a:cubicBezTo>
                    <a:pt x="449" y="1"/>
                    <a:pt x="368" y="21"/>
                    <a:pt x="293" y="59"/>
                  </a:cubicBezTo>
                  <a:lnTo>
                    <a:pt x="293" y="66"/>
                  </a:lnTo>
                  <a:cubicBezTo>
                    <a:pt x="115" y="150"/>
                    <a:pt x="2" y="331"/>
                    <a:pt x="3" y="530"/>
                  </a:cubicBezTo>
                  <a:lnTo>
                    <a:pt x="3" y="1140"/>
                  </a:lnTo>
                  <a:cubicBezTo>
                    <a:pt x="0" y="1337"/>
                    <a:pt x="115" y="1518"/>
                    <a:pt x="293" y="1604"/>
                  </a:cubicBezTo>
                  <a:lnTo>
                    <a:pt x="293" y="1611"/>
                  </a:lnTo>
                  <a:cubicBezTo>
                    <a:pt x="366" y="1649"/>
                    <a:pt x="449" y="1669"/>
                    <a:pt x="532" y="1669"/>
                  </a:cubicBezTo>
                  <a:cubicBezTo>
                    <a:pt x="536" y="1669"/>
                    <a:pt x="539" y="1669"/>
                    <a:pt x="542" y="1669"/>
                  </a:cubicBezTo>
                  <a:cubicBezTo>
                    <a:pt x="833" y="1669"/>
                    <a:pt x="1067" y="1430"/>
                    <a:pt x="1062" y="1140"/>
                  </a:cubicBezTo>
                  <a:lnTo>
                    <a:pt x="1062" y="530"/>
                  </a:lnTo>
                  <a:cubicBezTo>
                    <a:pt x="1060" y="379"/>
                    <a:pt x="998" y="235"/>
                    <a:pt x="888" y="130"/>
                  </a:cubicBezTo>
                  <a:cubicBezTo>
                    <a:pt x="791" y="47"/>
                    <a:pt x="667" y="1"/>
                    <a:pt x="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4995650" y="2877800"/>
              <a:ext cx="26525" cy="41750"/>
            </a:xfrm>
            <a:custGeom>
              <a:avLst/>
              <a:gdLst/>
              <a:ahLst/>
              <a:cxnLst/>
              <a:rect l="l" t="t" r="r" b="b"/>
              <a:pathLst>
                <a:path w="1061" h="1670" extrusionOk="0">
                  <a:moveTo>
                    <a:pt x="537" y="0"/>
                  </a:moveTo>
                  <a:cubicBezTo>
                    <a:pt x="535" y="0"/>
                    <a:pt x="532" y="0"/>
                    <a:pt x="530" y="1"/>
                  </a:cubicBezTo>
                  <a:lnTo>
                    <a:pt x="522" y="1"/>
                  </a:lnTo>
                  <a:cubicBezTo>
                    <a:pt x="393" y="2"/>
                    <a:pt x="269" y="51"/>
                    <a:pt x="173" y="138"/>
                  </a:cubicBezTo>
                  <a:cubicBezTo>
                    <a:pt x="63" y="239"/>
                    <a:pt x="1" y="380"/>
                    <a:pt x="1" y="530"/>
                  </a:cubicBezTo>
                  <a:lnTo>
                    <a:pt x="1" y="1140"/>
                  </a:lnTo>
                  <a:cubicBezTo>
                    <a:pt x="1" y="1288"/>
                    <a:pt x="63" y="1430"/>
                    <a:pt x="173" y="1530"/>
                  </a:cubicBezTo>
                  <a:cubicBezTo>
                    <a:pt x="269" y="1619"/>
                    <a:pt x="395" y="1669"/>
                    <a:pt x="525" y="1669"/>
                  </a:cubicBezTo>
                  <a:cubicBezTo>
                    <a:pt x="527" y="1669"/>
                    <a:pt x="528" y="1669"/>
                    <a:pt x="530" y="1669"/>
                  </a:cubicBezTo>
                  <a:cubicBezTo>
                    <a:pt x="532" y="1669"/>
                    <a:pt x="535" y="1669"/>
                    <a:pt x="537" y="1669"/>
                  </a:cubicBezTo>
                  <a:cubicBezTo>
                    <a:pt x="619" y="1669"/>
                    <a:pt x="699" y="1646"/>
                    <a:pt x="770" y="1604"/>
                  </a:cubicBezTo>
                  <a:cubicBezTo>
                    <a:pt x="948" y="1518"/>
                    <a:pt x="1061" y="1337"/>
                    <a:pt x="1058" y="1140"/>
                  </a:cubicBezTo>
                  <a:lnTo>
                    <a:pt x="1058" y="530"/>
                  </a:lnTo>
                  <a:cubicBezTo>
                    <a:pt x="1061" y="333"/>
                    <a:pt x="948" y="152"/>
                    <a:pt x="770" y="66"/>
                  </a:cubicBezTo>
                  <a:cubicBezTo>
                    <a:pt x="699" y="24"/>
                    <a:pt x="619" y="0"/>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6194375" y="2783100"/>
              <a:ext cx="26350" cy="41550"/>
            </a:xfrm>
            <a:custGeom>
              <a:avLst/>
              <a:gdLst/>
              <a:ahLst/>
              <a:cxnLst/>
              <a:rect l="l" t="t" r="r" b="b"/>
              <a:pathLst>
                <a:path w="1054" h="1662" extrusionOk="0">
                  <a:moveTo>
                    <a:pt x="530" y="1"/>
                  </a:moveTo>
                  <a:cubicBezTo>
                    <a:pt x="483" y="2"/>
                    <a:pt x="437" y="6"/>
                    <a:pt x="391" y="14"/>
                  </a:cubicBezTo>
                  <a:lnTo>
                    <a:pt x="391" y="23"/>
                  </a:lnTo>
                  <a:cubicBezTo>
                    <a:pt x="161" y="82"/>
                    <a:pt x="0" y="291"/>
                    <a:pt x="0" y="529"/>
                  </a:cubicBezTo>
                  <a:lnTo>
                    <a:pt x="0" y="1132"/>
                  </a:lnTo>
                  <a:cubicBezTo>
                    <a:pt x="0" y="1408"/>
                    <a:pt x="195" y="1626"/>
                    <a:pt x="464" y="1653"/>
                  </a:cubicBezTo>
                  <a:cubicBezTo>
                    <a:pt x="482" y="1659"/>
                    <a:pt x="500" y="1662"/>
                    <a:pt x="519" y="1662"/>
                  </a:cubicBezTo>
                  <a:cubicBezTo>
                    <a:pt x="522" y="1662"/>
                    <a:pt x="526" y="1661"/>
                    <a:pt x="530" y="1661"/>
                  </a:cubicBezTo>
                  <a:cubicBezTo>
                    <a:pt x="819" y="1661"/>
                    <a:pt x="1052" y="1430"/>
                    <a:pt x="1052" y="1133"/>
                  </a:cubicBezTo>
                  <a:lnTo>
                    <a:pt x="1052" y="530"/>
                  </a:lnTo>
                  <a:cubicBezTo>
                    <a:pt x="1054" y="239"/>
                    <a:pt x="819" y="4"/>
                    <a:pt x="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3627900" y="401500"/>
              <a:ext cx="173700" cy="24350"/>
            </a:xfrm>
            <a:custGeom>
              <a:avLst/>
              <a:gdLst/>
              <a:ahLst/>
              <a:cxnLst/>
              <a:rect l="l" t="t" r="r" b="b"/>
              <a:pathLst>
                <a:path w="6948" h="974" extrusionOk="0">
                  <a:moveTo>
                    <a:pt x="3474" y="1"/>
                  </a:moveTo>
                  <a:cubicBezTo>
                    <a:pt x="1556" y="1"/>
                    <a:pt x="1" y="218"/>
                    <a:pt x="1" y="488"/>
                  </a:cubicBezTo>
                  <a:cubicBezTo>
                    <a:pt x="1" y="756"/>
                    <a:pt x="1556" y="974"/>
                    <a:pt x="3474" y="974"/>
                  </a:cubicBezTo>
                  <a:cubicBezTo>
                    <a:pt x="5392" y="974"/>
                    <a:pt x="6947" y="756"/>
                    <a:pt x="6947" y="488"/>
                  </a:cubicBezTo>
                  <a:cubicBezTo>
                    <a:pt x="6947" y="220"/>
                    <a:pt x="5392" y="1"/>
                    <a:pt x="3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3687400" y="238125"/>
              <a:ext cx="54650" cy="179600"/>
            </a:xfrm>
            <a:custGeom>
              <a:avLst/>
              <a:gdLst/>
              <a:ahLst/>
              <a:cxnLst/>
              <a:rect l="l" t="t" r="r" b="b"/>
              <a:pathLst>
                <a:path w="2186" h="7184" extrusionOk="0">
                  <a:moveTo>
                    <a:pt x="1086" y="0"/>
                  </a:moveTo>
                  <a:cubicBezTo>
                    <a:pt x="646" y="0"/>
                    <a:pt x="289" y="357"/>
                    <a:pt x="289" y="796"/>
                  </a:cubicBezTo>
                  <a:lnTo>
                    <a:pt x="1" y="6492"/>
                  </a:lnTo>
                  <a:cubicBezTo>
                    <a:pt x="1" y="6932"/>
                    <a:pt x="646" y="7183"/>
                    <a:pt x="1086" y="7183"/>
                  </a:cubicBezTo>
                  <a:cubicBezTo>
                    <a:pt x="1525" y="7183"/>
                    <a:pt x="2185" y="6952"/>
                    <a:pt x="2185" y="6512"/>
                  </a:cubicBezTo>
                  <a:lnTo>
                    <a:pt x="1882" y="796"/>
                  </a:lnTo>
                  <a:cubicBezTo>
                    <a:pt x="1882" y="357"/>
                    <a:pt x="1525" y="0"/>
                    <a:pt x="1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3719850" y="3030450"/>
              <a:ext cx="636400" cy="1036125"/>
            </a:xfrm>
            <a:custGeom>
              <a:avLst/>
              <a:gdLst/>
              <a:ahLst/>
              <a:cxnLst/>
              <a:rect l="l" t="t" r="r" b="b"/>
              <a:pathLst>
                <a:path w="25456" h="41445" extrusionOk="0">
                  <a:moveTo>
                    <a:pt x="11864" y="0"/>
                  </a:moveTo>
                  <a:cubicBezTo>
                    <a:pt x="5312" y="0"/>
                    <a:pt x="0" y="5313"/>
                    <a:pt x="0" y="11865"/>
                  </a:cubicBezTo>
                  <a:lnTo>
                    <a:pt x="0" y="41444"/>
                  </a:lnTo>
                  <a:cubicBezTo>
                    <a:pt x="25455" y="26103"/>
                    <a:pt x="23731" y="11865"/>
                    <a:pt x="23731" y="11865"/>
                  </a:cubicBezTo>
                  <a:cubicBezTo>
                    <a:pt x="23731" y="5313"/>
                    <a:pt x="18417" y="0"/>
                    <a:pt x="1186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024725" y="3226175"/>
              <a:ext cx="1395925" cy="622100"/>
            </a:xfrm>
            <a:custGeom>
              <a:avLst/>
              <a:gdLst/>
              <a:ahLst/>
              <a:cxnLst/>
              <a:rect l="l" t="t" r="r" b="b"/>
              <a:pathLst>
                <a:path w="55837" h="24884" extrusionOk="0">
                  <a:moveTo>
                    <a:pt x="35823" y="1"/>
                  </a:moveTo>
                  <a:lnTo>
                    <a:pt x="27712" y="21053"/>
                  </a:lnTo>
                  <a:lnTo>
                    <a:pt x="18664" y="6994"/>
                  </a:lnTo>
                  <a:lnTo>
                    <a:pt x="13146" y="12513"/>
                  </a:lnTo>
                  <a:lnTo>
                    <a:pt x="1" y="12513"/>
                  </a:lnTo>
                  <a:lnTo>
                    <a:pt x="1" y="14255"/>
                  </a:lnTo>
                  <a:lnTo>
                    <a:pt x="13867" y="14255"/>
                  </a:lnTo>
                  <a:lnTo>
                    <a:pt x="18368" y="9754"/>
                  </a:lnTo>
                  <a:lnTo>
                    <a:pt x="28104" y="24883"/>
                  </a:lnTo>
                  <a:lnTo>
                    <a:pt x="35771" y="4985"/>
                  </a:lnTo>
                  <a:lnTo>
                    <a:pt x="39251" y="14618"/>
                  </a:lnTo>
                  <a:lnTo>
                    <a:pt x="55836" y="14618"/>
                  </a:lnTo>
                  <a:lnTo>
                    <a:pt x="55836" y="12876"/>
                  </a:lnTo>
                  <a:lnTo>
                    <a:pt x="40475" y="12876"/>
                  </a:lnTo>
                  <a:lnTo>
                    <a:pt x="358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2E9DCF3F-3D7F-43EF-A77C-DFA8848E2B52}"/>
              </a:ext>
            </a:extLst>
          </p:cNvPr>
          <p:cNvSpPr>
            <a:spLocks noGrp="1"/>
          </p:cNvSpPr>
          <p:nvPr>
            <p:ph type="subTitle" idx="1"/>
          </p:nvPr>
        </p:nvSpPr>
        <p:spPr>
          <a:xfrm>
            <a:off x="4552410" y="3540205"/>
            <a:ext cx="4057490" cy="951820"/>
          </a:xfrm>
        </p:spPr>
        <p:txBody>
          <a:bodyPr/>
          <a:lstStyle/>
          <a:p>
            <a:pPr algn="ctr"/>
            <a:r>
              <a:rPr lang="en-US" sz="2000" b="1" kern="0" dirty="0">
                <a:solidFill>
                  <a:schemeClr val="accent4">
                    <a:lumMod val="75000"/>
                  </a:schemeClr>
                </a:solidFill>
                <a:effectLst/>
                <a:latin typeface="Calibri" panose="020F0502020204030204" pitchFamily="34" charset="0"/>
                <a:ea typeface="Tahoma" panose="020B0604030504040204" pitchFamily="34" charset="0"/>
                <a:cs typeface="Calibri" panose="020F0502020204030204" pitchFamily="34" charset="0"/>
              </a:rPr>
              <a:t>Predicting cross sell capabilities of insurance sales</a:t>
            </a:r>
            <a:endParaRPr lang="en-CA" sz="2000" dirty="0">
              <a:latin typeface="Calibri" panose="020F0502020204030204" pitchFamily="34" charset="0"/>
              <a:ea typeface="Tahoma" panose="020B060403050404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1"/>
          <p:cNvSpPr txBox="1">
            <a:spLocks noGrp="1"/>
          </p:cNvSpPr>
          <p:nvPr>
            <p:ph type="title" idx="6"/>
          </p:nvPr>
        </p:nvSpPr>
        <p:spPr>
          <a:xfrm>
            <a:off x="1951650" y="317557"/>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UNDERSTANDING THE PROBLEM</a:t>
            </a:r>
            <a:endParaRPr/>
          </a:p>
        </p:txBody>
      </p:sp>
      <p:sp>
        <p:nvSpPr>
          <p:cNvPr id="298" name="Google Shape;298;p31"/>
          <p:cNvSpPr txBox="1">
            <a:spLocks noGrp="1"/>
          </p:cNvSpPr>
          <p:nvPr>
            <p:ph type="title"/>
          </p:nvPr>
        </p:nvSpPr>
        <p:spPr>
          <a:xfrm>
            <a:off x="691525" y="3155725"/>
            <a:ext cx="2082900"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299" name="Google Shape;299;p31"/>
          <p:cNvSpPr txBox="1">
            <a:spLocks noGrp="1"/>
          </p:cNvSpPr>
          <p:nvPr>
            <p:ph type="subTitle" idx="1"/>
          </p:nvPr>
        </p:nvSpPr>
        <p:spPr>
          <a:xfrm>
            <a:off x="691525" y="3576194"/>
            <a:ext cx="20829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Despite being red, Mars is actually a cold place full of iron oxide dust</a:t>
            </a:r>
            <a:endParaRPr/>
          </a:p>
        </p:txBody>
      </p:sp>
      <p:sp>
        <p:nvSpPr>
          <p:cNvPr id="300" name="Google Shape;300;p31"/>
          <p:cNvSpPr txBox="1">
            <a:spLocks noGrp="1"/>
          </p:cNvSpPr>
          <p:nvPr>
            <p:ph type="title" idx="2"/>
          </p:nvPr>
        </p:nvSpPr>
        <p:spPr>
          <a:xfrm>
            <a:off x="3530550" y="3155725"/>
            <a:ext cx="2082900"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a:t>
            </a:r>
            <a:endParaRPr/>
          </a:p>
        </p:txBody>
      </p:sp>
      <p:sp>
        <p:nvSpPr>
          <p:cNvPr id="301" name="Google Shape;301;p31"/>
          <p:cNvSpPr txBox="1">
            <a:spLocks noGrp="1"/>
          </p:cNvSpPr>
          <p:nvPr>
            <p:ph type="subTitle" idx="3"/>
          </p:nvPr>
        </p:nvSpPr>
        <p:spPr>
          <a:xfrm>
            <a:off x="3530550" y="3576194"/>
            <a:ext cx="20829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biggest planet in the Solar System and the fourth-brightest object in the sky</a:t>
            </a:r>
            <a:endParaRPr/>
          </a:p>
        </p:txBody>
      </p:sp>
      <p:sp>
        <p:nvSpPr>
          <p:cNvPr id="302" name="Google Shape;302;p31"/>
          <p:cNvSpPr txBox="1">
            <a:spLocks noGrp="1"/>
          </p:cNvSpPr>
          <p:nvPr>
            <p:ph type="title" idx="4"/>
          </p:nvPr>
        </p:nvSpPr>
        <p:spPr>
          <a:xfrm>
            <a:off x="6369575" y="3155725"/>
            <a:ext cx="2082900"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saturn</a:t>
            </a:r>
            <a:endParaRPr/>
          </a:p>
        </p:txBody>
      </p:sp>
      <p:sp>
        <p:nvSpPr>
          <p:cNvPr id="303" name="Google Shape;303;p31"/>
          <p:cNvSpPr txBox="1">
            <a:spLocks noGrp="1"/>
          </p:cNvSpPr>
          <p:nvPr>
            <p:ph type="subTitle" idx="5"/>
          </p:nvPr>
        </p:nvSpPr>
        <p:spPr>
          <a:xfrm>
            <a:off x="6369575" y="3576194"/>
            <a:ext cx="20829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Yes, this is the ringed one. It’s a gas giant, composed mostly of hydrogen and helium</a:t>
            </a:r>
            <a:endParaRPr/>
          </a:p>
          <a:p>
            <a:pPr marL="0" lvl="0" indent="0" algn="ctr" rtl="0">
              <a:spcBef>
                <a:spcPts val="0"/>
              </a:spcBef>
              <a:spcAft>
                <a:spcPts val="0"/>
              </a:spcAft>
              <a:buNone/>
            </a:pPr>
            <a:endParaRPr/>
          </a:p>
        </p:txBody>
      </p:sp>
      <p:sp>
        <p:nvSpPr>
          <p:cNvPr id="304" name="Google Shape;304;p31"/>
          <p:cNvSpPr/>
          <p:nvPr/>
        </p:nvSpPr>
        <p:spPr>
          <a:xfrm>
            <a:off x="1187575" y="1694925"/>
            <a:ext cx="1090800" cy="1090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4026600" y="1694925"/>
            <a:ext cx="1090800" cy="1090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6865625" y="1694925"/>
            <a:ext cx="1090800" cy="1090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1"/>
          <p:cNvGrpSpPr/>
          <p:nvPr/>
        </p:nvGrpSpPr>
        <p:grpSpPr>
          <a:xfrm>
            <a:off x="4294461" y="1964036"/>
            <a:ext cx="555679" cy="552934"/>
            <a:chOff x="5292136" y="2299891"/>
            <a:chExt cx="367027" cy="365214"/>
          </a:xfrm>
        </p:grpSpPr>
        <p:sp>
          <p:nvSpPr>
            <p:cNvPr id="308" name="Google Shape;308;p31"/>
            <p:cNvSpPr/>
            <p:nvPr/>
          </p:nvSpPr>
          <p:spPr>
            <a:xfrm>
              <a:off x="5470361" y="2467772"/>
              <a:ext cx="11323" cy="124243"/>
            </a:xfrm>
            <a:custGeom>
              <a:avLst/>
              <a:gdLst/>
              <a:ahLst/>
              <a:cxnLst/>
              <a:rect l="l" t="t" r="r" b="b"/>
              <a:pathLst>
                <a:path w="431" h="4729" extrusionOk="0">
                  <a:moveTo>
                    <a:pt x="215" y="0"/>
                  </a:moveTo>
                  <a:cubicBezTo>
                    <a:pt x="108" y="0"/>
                    <a:pt x="0" y="71"/>
                    <a:pt x="0" y="213"/>
                  </a:cubicBezTo>
                  <a:lnTo>
                    <a:pt x="0" y="4514"/>
                  </a:lnTo>
                  <a:cubicBezTo>
                    <a:pt x="0" y="4632"/>
                    <a:pt x="97" y="4729"/>
                    <a:pt x="215" y="4729"/>
                  </a:cubicBezTo>
                  <a:cubicBezTo>
                    <a:pt x="333" y="4729"/>
                    <a:pt x="430" y="4632"/>
                    <a:pt x="430" y="4514"/>
                  </a:cubicBezTo>
                  <a:lnTo>
                    <a:pt x="430" y="213"/>
                  </a:lnTo>
                  <a:cubicBezTo>
                    <a:pt x="430" y="71"/>
                    <a:pt x="323" y="0"/>
                    <a:pt x="2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5464870" y="2299891"/>
              <a:ext cx="22279" cy="40827"/>
            </a:xfrm>
            <a:custGeom>
              <a:avLst/>
              <a:gdLst/>
              <a:ahLst/>
              <a:cxnLst/>
              <a:rect l="l" t="t" r="r" b="b"/>
              <a:pathLst>
                <a:path w="848" h="1554" extrusionOk="0">
                  <a:moveTo>
                    <a:pt x="424" y="0"/>
                  </a:moveTo>
                  <a:cubicBezTo>
                    <a:pt x="188" y="0"/>
                    <a:pt x="1" y="194"/>
                    <a:pt x="8" y="430"/>
                  </a:cubicBezTo>
                  <a:lnTo>
                    <a:pt x="8" y="1554"/>
                  </a:lnTo>
                  <a:lnTo>
                    <a:pt x="840" y="1554"/>
                  </a:lnTo>
                  <a:lnTo>
                    <a:pt x="840" y="430"/>
                  </a:lnTo>
                  <a:cubicBezTo>
                    <a:pt x="847" y="194"/>
                    <a:pt x="660" y="0"/>
                    <a:pt x="4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5292136" y="2319013"/>
              <a:ext cx="367027" cy="182257"/>
            </a:xfrm>
            <a:custGeom>
              <a:avLst/>
              <a:gdLst/>
              <a:ahLst/>
              <a:cxnLst/>
              <a:rect l="l" t="t" r="r" b="b"/>
              <a:pathLst>
                <a:path w="13970" h="7020" extrusionOk="0">
                  <a:moveTo>
                    <a:pt x="6985" y="0"/>
                  </a:moveTo>
                  <a:cubicBezTo>
                    <a:pt x="3122" y="0"/>
                    <a:pt x="0" y="3156"/>
                    <a:pt x="49" y="7020"/>
                  </a:cubicBezTo>
                  <a:lnTo>
                    <a:pt x="56" y="7020"/>
                  </a:lnTo>
                  <a:cubicBezTo>
                    <a:pt x="507" y="6479"/>
                    <a:pt x="1148" y="6208"/>
                    <a:pt x="1790" y="6208"/>
                  </a:cubicBezTo>
                  <a:cubicBezTo>
                    <a:pt x="2432" y="6208"/>
                    <a:pt x="3073" y="6479"/>
                    <a:pt x="3524" y="7020"/>
                  </a:cubicBezTo>
                  <a:cubicBezTo>
                    <a:pt x="3975" y="6479"/>
                    <a:pt x="4616" y="6208"/>
                    <a:pt x="5258" y="6208"/>
                  </a:cubicBezTo>
                  <a:cubicBezTo>
                    <a:pt x="5900" y="6208"/>
                    <a:pt x="6541" y="6479"/>
                    <a:pt x="6992" y="7020"/>
                  </a:cubicBezTo>
                  <a:cubicBezTo>
                    <a:pt x="7443" y="6479"/>
                    <a:pt x="8085" y="6208"/>
                    <a:pt x="8726" y="6208"/>
                  </a:cubicBezTo>
                  <a:cubicBezTo>
                    <a:pt x="9368" y="6208"/>
                    <a:pt x="10009" y="6479"/>
                    <a:pt x="10460" y="7020"/>
                  </a:cubicBezTo>
                  <a:cubicBezTo>
                    <a:pt x="10911" y="6479"/>
                    <a:pt x="11553" y="6208"/>
                    <a:pt x="12194" y="6208"/>
                  </a:cubicBezTo>
                  <a:cubicBezTo>
                    <a:pt x="12836" y="6208"/>
                    <a:pt x="13477" y="6479"/>
                    <a:pt x="13928" y="7020"/>
                  </a:cubicBezTo>
                  <a:cubicBezTo>
                    <a:pt x="13970" y="3156"/>
                    <a:pt x="10849" y="0"/>
                    <a:pt x="69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5293757" y="2319017"/>
              <a:ext cx="182279" cy="182436"/>
            </a:xfrm>
            <a:custGeom>
              <a:avLst/>
              <a:gdLst/>
              <a:ahLst/>
              <a:cxnLst/>
              <a:rect l="l" t="t" r="r" b="b"/>
              <a:pathLst>
                <a:path w="6938" h="6944" extrusionOk="0">
                  <a:moveTo>
                    <a:pt x="6937" y="0"/>
                  </a:moveTo>
                  <a:cubicBezTo>
                    <a:pt x="3108" y="0"/>
                    <a:pt x="1" y="3108"/>
                    <a:pt x="1" y="6944"/>
                  </a:cubicBezTo>
                  <a:cubicBezTo>
                    <a:pt x="452" y="6399"/>
                    <a:pt x="1093" y="6127"/>
                    <a:pt x="1735" y="6127"/>
                  </a:cubicBezTo>
                  <a:cubicBezTo>
                    <a:pt x="2377" y="6127"/>
                    <a:pt x="3018" y="6399"/>
                    <a:pt x="3469" y="6944"/>
                  </a:cubicBezTo>
                  <a:cubicBezTo>
                    <a:pt x="3469" y="3108"/>
                    <a:pt x="5023" y="0"/>
                    <a:pt x="6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5476009" y="2319017"/>
              <a:ext cx="91139" cy="182252"/>
            </a:xfrm>
            <a:custGeom>
              <a:avLst/>
              <a:gdLst/>
              <a:ahLst/>
              <a:cxnLst/>
              <a:rect l="l" t="t" r="r" b="b"/>
              <a:pathLst>
                <a:path w="3469" h="6937" extrusionOk="0">
                  <a:moveTo>
                    <a:pt x="0" y="0"/>
                  </a:moveTo>
                  <a:lnTo>
                    <a:pt x="0" y="6937"/>
                  </a:lnTo>
                  <a:cubicBezTo>
                    <a:pt x="451" y="6396"/>
                    <a:pt x="1093" y="6125"/>
                    <a:pt x="1734" y="6125"/>
                  </a:cubicBezTo>
                  <a:cubicBezTo>
                    <a:pt x="2376" y="6125"/>
                    <a:pt x="3017" y="6396"/>
                    <a:pt x="3468" y="6937"/>
                  </a:cubicBezTo>
                  <a:cubicBezTo>
                    <a:pt x="3468" y="3108"/>
                    <a:pt x="191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5404574" y="2564035"/>
              <a:ext cx="82758" cy="101070"/>
            </a:xfrm>
            <a:custGeom>
              <a:avLst/>
              <a:gdLst/>
              <a:ahLst/>
              <a:cxnLst/>
              <a:rect l="l" t="t" r="r" b="b"/>
              <a:pathLst>
                <a:path w="3150" h="3847" extrusionOk="0">
                  <a:moveTo>
                    <a:pt x="2719" y="0"/>
                  </a:moveTo>
                  <a:cubicBezTo>
                    <a:pt x="2508" y="0"/>
                    <a:pt x="2296" y="142"/>
                    <a:pt x="2296" y="427"/>
                  </a:cubicBezTo>
                  <a:lnTo>
                    <a:pt x="2296" y="2258"/>
                  </a:lnTo>
                  <a:cubicBezTo>
                    <a:pt x="2296" y="2663"/>
                    <a:pt x="1970" y="2993"/>
                    <a:pt x="1573" y="2993"/>
                  </a:cubicBezTo>
                  <a:cubicBezTo>
                    <a:pt x="1569" y="2993"/>
                    <a:pt x="1565" y="2993"/>
                    <a:pt x="1561" y="2993"/>
                  </a:cubicBezTo>
                  <a:cubicBezTo>
                    <a:pt x="1262" y="2993"/>
                    <a:pt x="1006" y="2806"/>
                    <a:pt x="895" y="2535"/>
                  </a:cubicBezTo>
                  <a:cubicBezTo>
                    <a:pt x="832" y="2376"/>
                    <a:pt x="673" y="2272"/>
                    <a:pt x="506" y="2272"/>
                  </a:cubicBezTo>
                  <a:cubicBezTo>
                    <a:pt x="208" y="2272"/>
                    <a:pt x="0" y="2577"/>
                    <a:pt x="111" y="2854"/>
                  </a:cubicBezTo>
                  <a:cubicBezTo>
                    <a:pt x="345" y="3453"/>
                    <a:pt x="933" y="3846"/>
                    <a:pt x="1579" y="3846"/>
                  </a:cubicBezTo>
                  <a:cubicBezTo>
                    <a:pt x="1584" y="3846"/>
                    <a:pt x="1590" y="3846"/>
                    <a:pt x="1595" y="3846"/>
                  </a:cubicBezTo>
                  <a:cubicBezTo>
                    <a:pt x="2462" y="3825"/>
                    <a:pt x="3149" y="3111"/>
                    <a:pt x="3142" y="2244"/>
                  </a:cubicBezTo>
                  <a:lnTo>
                    <a:pt x="3142" y="427"/>
                  </a:lnTo>
                  <a:cubicBezTo>
                    <a:pt x="3142" y="142"/>
                    <a:pt x="2931" y="0"/>
                    <a:pt x="2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1"/>
          <p:cNvGrpSpPr/>
          <p:nvPr/>
        </p:nvGrpSpPr>
        <p:grpSpPr>
          <a:xfrm>
            <a:off x="7128289" y="1980810"/>
            <a:ext cx="566180" cy="519482"/>
            <a:chOff x="6319908" y="3696721"/>
            <a:chExt cx="373963" cy="343119"/>
          </a:xfrm>
        </p:grpSpPr>
        <p:sp>
          <p:nvSpPr>
            <p:cNvPr id="315" name="Google Shape;315;p31"/>
            <p:cNvSpPr/>
            <p:nvPr/>
          </p:nvSpPr>
          <p:spPr>
            <a:xfrm>
              <a:off x="6378049" y="3745325"/>
              <a:ext cx="48315" cy="66180"/>
            </a:xfrm>
            <a:custGeom>
              <a:avLst/>
              <a:gdLst/>
              <a:ahLst/>
              <a:cxnLst/>
              <a:rect l="l" t="t" r="r" b="b"/>
              <a:pathLst>
                <a:path w="1839" h="2519" extrusionOk="0">
                  <a:moveTo>
                    <a:pt x="0" y="1"/>
                  </a:moveTo>
                  <a:lnTo>
                    <a:pt x="0" y="2519"/>
                  </a:lnTo>
                  <a:lnTo>
                    <a:pt x="1838" y="923"/>
                  </a:lnTo>
                  <a:lnTo>
                    <a:pt x="18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6366016" y="3736813"/>
              <a:ext cx="281562" cy="30302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6366200" y="3726750"/>
              <a:ext cx="70174" cy="22069"/>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6467691" y="3889298"/>
              <a:ext cx="85123" cy="15054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6319908" y="3696721"/>
              <a:ext cx="373963" cy="165096"/>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31"/>
          <p:cNvGrpSpPr/>
          <p:nvPr/>
        </p:nvGrpSpPr>
        <p:grpSpPr>
          <a:xfrm>
            <a:off x="1464797" y="1974366"/>
            <a:ext cx="551542" cy="532250"/>
            <a:chOff x="4718468" y="2306984"/>
            <a:chExt cx="364294" cy="351552"/>
          </a:xfrm>
        </p:grpSpPr>
        <p:sp>
          <p:nvSpPr>
            <p:cNvPr id="321" name="Google Shape;321;p31"/>
            <p:cNvSpPr/>
            <p:nvPr/>
          </p:nvSpPr>
          <p:spPr>
            <a:xfrm>
              <a:off x="4718468" y="2472869"/>
              <a:ext cx="55593" cy="57195"/>
            </a:xfrm>
            <a:custGeom>
              <a:avLst/>
              <a:gdLst/>
              <a:ahLst/>
              <a:cxnLst/>
              <a:rect l="l" t="t" r="r" b="b"/>
              <a:pathLst>
                <a:path w="2116" h="2177" extrusionOk="0">
                  <a:moveTo>
                    <a:pt x="784" y="408"/>
                  </a:moveTo>
                  <a:cubicBezTo>
                    <a:pt x="930" y="449"/>
                    <a:pt x="1034" y="560"/>
                    <a:pt x="1082" y="699"/>
                  </a:cubicBezTo>
                  <a:cubicBezTo>
                    <a:pt x="1110" y="762"/>
                    <a:pt x="1124" y="824"/>
                    <a:pt x="1124" y="893"/>
                  </a:cubicBezTo>
                  <a:cubicBezTo>
                    <a:pt x="840" y="831"/>
                    <a:pt x="625" y="748"/>
                    <a:pt x="576" y="651"/>
                  </a:cubicBezTo>
                  <a:cubicBezTo>
                    <a:pt x="555" y="609"/>
                    <a:pt x="604" y="533"/>
                    <a:pt x="632" y="491"/>
                  </a:cubicBezTo>
                  <a:cubicBezTo>
                    <a:pt x="659" y="442"/>
                    <a:pt x="715" y="408"/>
                    <a:pt x="763" y="408"/>
                  </a:cubicBezTo>
                  <a:close/>
                  <a:moveTo>
                    <a:pt x="765" y="1"/>
                  </a:moveTo>
                  <a:cubicBezTo>
                    <a:pt x="584" y="1"/>
                    <a:pt x="415" y="89"/>
                    <a:pt x="306" y="241"/>
                  </a:cubicBezTo>
                  <a:cubicBezTo>
                    <a:pt x="111" y="498"/>
                    <a:pt x="146" y="706"/>
                    <a:pt x="208" y="831"/>
                  </a:cubicBezTo>
                  <a:cubicBezTo>
                    <a:pt x="312" y="1046"/>
                    <a:pt x="576" y="1192"/>
                    <a:pt x="1013" y="1289"/>
                  </a:cubicBezTo>
                  <a:cubicBezTo>
                    <a:pt x="999" y="1303"/>
                    <a:pt x="985" y="1323"/>
                    <a:pt x="971" y="1344"/>
                  </a:cubicBezTo>
                  <a:cubicBezTo>
                    <a:pt x="791" y="1587"/>
                    <a:pt x="514" y="1733"/>
                    <a:pt x="208" y="1746"/>
                  </a:cubicBezTo>
                  <a:cubicBezTo>
                    <a:pt x="91" y="1753"/>
                    <a:pt x="0" y="1844"/>
                    <a:pt x="0" y="1961"/>
                  </a:cubicBezTo>
                  <a:cubicBezTo>
                    <a:pt x="0" y="2079"/>
                    <a:pt x="91" y="2170"/>
                    <a:pt x="201" y="2177"/>
                  </a:cubicBezTo>
                  <a:lnTo>
                    <a:pt x="250" y="2177"/>
                  </a:lnTo>
                  <a:cubicBezTo>
                    <a:pt x="500" y="2177"/>
                    <a:pt x="909" y="2086"/>
                    <a:pt x="1297" y="1594"/>
                  </a:cubicBezTo>
                  <a:cubicBezTo>
                    <a:pt x="1353" y="1525"/>
                    <a:pt x="1401" y="1441"/>
                    <a:pt x="1443" y="1358"/>
                  </a:cubicBezTo>
                  <a:cubicBezTo>
                    <a:pt x="1700" y="1386"/>
                    <a:pt x="1901" y="1386"/>
                    <a:pt x="1908" y="1386"/>
                  </a:cubicBezTo>
                  <a:cubicBezTo>
                    <a:pt x="1912" y="1386"/>
                    <a:pt x="1916" y="1386"/>
                    <a:pt x="1920" y="1386"/>
                  </a:cubicBezTo>
                  <a:cubicBezTo>
                    <a:pt x="2032" y="1386"/>
                    <a:pt x="2116" y="1292"/>
                    <a:pt x="2116" y="1178"/>
                  </a:cubicBezTo>
                  <a:cubicBezTo>
                    <a:pt x="2116" y="1067"/>
                    <a:pt x="2019" y="977"/>
                    <a:pt x="1908" y="977"/>
                  </a:cubicBezTo>
                  <a:cubicBezTo>
                    <a:pt x="1790" y="977"/>
                    <a:pt x="1665" y="970"/>
                    <a:pt x="1540" y="956"/>
                  </a:cubicBezTo>
                  <a:cubicBezTo>
                    <a:pt x="1540" y="817"/>
                    <a:pt x="1519" y="678"/>
                    <a:pt x="1464" y="547"/>
                  </a:cubicBezTo>
                  <a:cubicBezTo>
                    <a:pt x="1346" y="255"/>
                    <a:pt x="1103" y="40"/>
                    <a:pt x="840" y="5"/>
                  </a:cubicBezTo>
                  <a:cubicBezTo>
                    <a:pt x="815" y="2"/>
                    <a:pt x="790"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4764392" y="2405927"/>
              <a:ext cx="318370" cy="252610"/>
            </a:xfrm>
            <a:custGeom>
              <a:avLst/>
              <a:gdLst/>
              <a:ahLst/>
              <a:cxnLst/>
              <a:rect l="l" t="t" r="r" b="b"/>
              <a:pathLst>
                <a:path w="12118" h="9615" extrusionOk="0">
                  <a:moveTo>
                    <a:pt x="5251" y="1"/>
                  </a:moveTo>
                  <a:cubicBezTo>
                    <a:pt x="2352" y="1"/>
                    <a:pt x="0" y="1326"/>
                    <a:pt x="0" y="4253"/>
                  </a:cubicBezTo>
                  <a:cubicBezTo>
                    <a:pt x="0" y="5938"/>
                    <a:pt x="826" y="7124"/>
                    <a:pt x="2109" y="7804"/>
                  </a:cubicBezTo>
                  <a:cubicBezTo>
                    <a:pt x="2137" y="7825"/>
                    <a:pt x="2157" y="7853"/>
                    <a:pt x="2164" y="7887"/>
                  </a:cubicBezTo>
                  <a:lnTo>
                    <a:pt x="2456" y="9379"/>
                  </a:lnTo>
                  <a:cubicBezTo>
                    <a:pt x="2476" y="9517"/>
                    <a:pt x="2601" y="9615"/>
                    <a:pt x="2747" y="9615"/>
                  </a:cubicBezTo>
                  <a:lnTo>
                    <a:pt x="3711" y="9615"/>
                  </a:lnTo>
                  <a:cubicBezTo>
                    <a:pt x="3857" y="9615"/>
                    <a:pt x="3975" y="9517"/>
                    <a:pt x="4002" y="9379"/>
                  </a:cubicBezTo>
                  <a:lnTo>
                    <a:pt x="4162" y="8546"/>
                  </a:lnTo>
                  <a:cubicBezTo>
                    <a:pt x="4168" y="8495"/>
                    <a:pt x="4222" y="8455"/>
                    <a:pt x="4280" y="8455"/>
                  </a:cubicBezTo>
                  <a:cubicBezTo>
                    <a:pt x="4285" y="8455"/>
                    <a:pt x="4289" y="8456"/>
                    <a:pt x="4294" y="8456"/>
                  </a:cubicBezTo>
                  <a:cubicBezTo>
                    <a:pt x="4613" y="8491"/>
                    <a:pt x="4932" y="8512"/>
                    <a:pt x="5251" y="8512"/>
                  </a:cubicBezTo>
                  <a:cubicBezTo>
                    <a:pt x="5688" y="8512"/>
                    <a:pt x="6125" y="8477"/>
                    <a:pt x="6562" y="8415"/>
                  </a:cubicBezTo>
                  <a:cubicBezTo>
                    <a:pt x="6570" y="8413"/>
                    <a:pt x="6578" y="8412"/>
                    <a:pt x="6586" y="8412"/>
                  </a:cubicBezTo>
                  <a:cubicBezTo>
                    <a:pt x="6638" y="8412"/>
                    <a:pt x="6682" y="8450"/>
                    <a:pt x="6694" y="8505"/>
                  </a:cubicBezTo>
                  <a:lnTo>
                    <a:pt x="6860" y="9372"/>
                  </a:lnTo>
                  <a:cubicBezTo>
                    <a:pt x="6888" y="9510"/>
                    <a:pt x="7006" y="9615"/>
                    <a:pt x="7151" y="9615"/>
                  </a:cubicBezTo>
                  <a:lnTo>
                    <a:pt x="8116" y="9615"/>
                  </a:lnTo>
                  <a:cubicBezTo>
                    <a:pt x="8261" y="9615"/>
                    <a:pt x="8379" y="9510"/>
                    <a:pt x="8407" y="9372"/>
                  </a:cubicBezTo>
                  <a:lnTo>
                    <a:pt x="8705" y="7797"/>
                  </a:lnTo>
                  <a:cubicBezTo>
                    <a:pt x="8712" y="7763"/>
                    <a:pt x="8733" y="7728"/>
                    <a:pt x="8768" y="7714"/>
                  </a:cubicBezTo>
                  <a:cubicBezTo>
                    <a:pt x="9524" y="7319"/>
                    <a:pt x="10155" y="6771"/>
                    <a:pt x="10557" y="6084"/>
                  </a:cubicBezTo>
                  <a:cubicBezTo>
                    <a:pt x="10606" y="5987"/>
                    <a:pt x="10696" y="5918"/>
                    <a:pt x="10793" y="5883"/>
                  </a:cubicBezTo>
                  <a:lnTo>
                    <a:pt x="11722" y="5592"/>
                  </a:lnTo>
                  <a:cubicBezTo>
                    <a:pt x="11958" y="5515"/>
                    <a:pt x="12118" y="5293"/>
                    <a:pt x="12118" y="5044"/>
                  </a:cubicBezTo>
                  <a:lnTo>
                    <a:pt x="12118" y="4093"/>
                  </a:lnTo>
                  <a:cubicBezTo>
                    <a:pt x="12118" y="3844"/>
                    <a:pt x="11958" y="3629"/>
                    <a:pt x="11722" y="3552"/>
                  </a:cubicBezTo>
                  <a:lnTo>
                    <a:pt x="11147" y="3372"/>
                  </a:lnTo>
                  <a:cubicBezTo>
                    <a:pt x="11008" y="3323"/>
                    <a:pt x="10904" y="3212"/>
                    <a:pt x="10862" y="3081"/>
                  </a:cubicBezTo>
                  <a:cubicBezTo>
                    <a:pt x="10196" y="965"/>
                    <a:pt x="7734" y="1"/>
                    <a:pt x="5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4993804" y="2493230"/>
              <a:ext cx="35205" cy="22988"/>
            </a:xfrm>
            <a:custGeom>
              <a:avLst/>
              <a:gdLst/>
              <a:ahLst/>
              <a:cxnLst/>
              <a:rect l="l" t="t" r="r" b="b"/>
              <a:pathLst>
                <a:path w="1340" h="875" extrusionOk="0">
                  <a:moveTo>
                    <a:pt x="206" y="0"/>
                  </a:moveTo>
                  <a:cubicBezTo>
                    <a:pt x="103" y="0"/>
                    <a:pt x="1" y="70"/>
                    <a:pt x="1" y="208"/>
                  </a:cubicBezTo>
                  <a:cubicBezTo>
                    <a:pt x="1" y="576"/>
                    <a:pt x="299" y="874"/>
                    <a:pt x="667" y="874"/>
                  </a:cubicBezTo>
                  <a:cubicBezTo>
                    <a:pt x="1034" y="874"/>
                    <a:pt x="1333" y="576"/>
                    <a:pt x="1340" y="208"/>
                  </a:cubicBezTo>
                  <a:cubicBezTo>
                    <a:pt x="1340" y="70"/>
                    <a:pt x="1237" y="0"/>
                    <a:pt x="1135" y="0"/>
                  </a:cubicBezTo>
                  <a:cubicBezTo>
                    <a:pt x="1033" y="0"/>
                    <a:pt x="930" y="70"/>
                    <a:pt x="930" y="208"/>
                  </a:cubicBezTo>
                  <a:cubicBezTo>
                    <a:pt x="930" y="382"/>
                    <a:pt x="800" y="469"/>
                    <a:pt x="670" y="469"/>
                  </a:cubicBezTo>
                  <a:cubicBezTo>
                    <a:pt x="540" y="469"/>
                    <a:pt x="410" y="382"/>
                    <a:pt x="410" y="208"/>
                  </a:cubicBezTo>
                  <a:cubicBezTo>
                    <a:pt x="410" y="70"/>
                    <a:pt x="308" y="0"/>
                    <a:pt x="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4829916" y="2432278"/>
              <a:ext cx="109793" cy="18470"/>
            </a:xfrm>
            <a:custGeom>
              <a:avLst/>
              <a:gdLst/>
              <a:ahLst/>
              <a:cxnLst/>
              <a:rect l="l" t="t" r="r" b="b"/>
              <a:pathLst>
                <a:path w="4179" h="703" extrusionOk="0">
                  <a:moveTo>
                    <a:pt x="2095" y="0"/>
                  </a:moveTo>
                  <a:cubicBezTo>
                    <a:pt x="1465" y="0"/>
                    <a:pt x="836" y="101"/>
                    <a:pt x="232" y="302"/>
                  </a:cubicBezTo>
                  <a:cubicBezTo>
                    <a:pt x="0" y="377"/>
                    <a:pt x="80" y="702"/>
                    <a:pt x="292" y="702"/>
                  </a:cubicBezTo>
                  <a:cubicBezTo>
                    <a:pt x="315" y="702"/>
                    <a:pt x="339" y="698"/>
                    <a:pt x="364" y="690"/>
                  </a:cubicBezTo>
                  <a:cubicBezTo>
                    <a:pt x="926" y="503"/>
                    <a:pt x="1510" y="409"/>
                    <a:pt x="2095" y="409"/>
                  </a:cubicBezTo>
                  <a:cubicBezTo>
                    <a:pt x="2681" y="409"/>
                    <a:pt x="3267" y="503"/>
                    <a:pt x="3832" y="690"/>
                  </a:cubicBezTo>
                  <a:cubicBezTo>
                    <a:pt x="3853" y="697"/>
                    <a:pt x="3874" y="697"/>
                    <a:pt x="3894" y="697"/>
                  </a:cubicBezTo>
                  <a:cubicBezTo>
                    <a:pt x="4130" y="697"/>
                    <a:pt x="4179" y="371"/>
                    <a:pt x="3957" y="302"/>
                  </a:cubicBezTo>
                  <a:cubicBezTo>
                    <a:pt x="3353" y="101"/>
                    <a:pt x="2724" y="0"/>
                    <a:pt x="2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4816859" y="2306984"/>
              <a:ext cx="136170" cy="135986"/>
            </a:xfrm>
            <a:custGeom>
              <a:avLst/>
              <a:gdLst/>
              <a:ahLst/>
              <a:cxnLst/>
              <a:rect l="l" t="t" r="r" b="b"/>
              <a:pathLst>
                <a:path w="5183" h="5176" extrusionOk="0">
                  <a:moveTo>
                    <a:pt x="2595" y="1"/>
                  </a:moveTo>
                  <a:cubicBezTo>
                    <a:pt x="1166" y="1"/>
                    <a:pt x="1" y="1159"/>
                    <a:pt x="1" y="2588"/>
                  </a:cubicBezTo>
                  <a:cubicBezTo>
                    <a:pt x="1" y="4017"/>
                    <a:pt x="1166" y="5175"/>
                    <a:pt x="2595" y="5175"/>
                  </a:cubicBezTo>
                  <a:cubicBezTo>
                    <a:pt x="4024" y="5175"/>
                    <a:pt x="5182" y="4017"/>
                    <a:pt x="5182" y="2588"/>
                  </a:cubicBezTo>
                  <a:cubicBezTo>
                    <a:pt x="5182" y="1159"/>
                    <a:pt x="4024" y="1"/>
                    <a:pt x="25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4966113" y="2402301"/>
              <a:ext cx="57616" cy="56775"/>
            </a:xfrm>
            <a:custGeom>
              <a:avLst/>
              <a:gdLst/>
              <a:ahLst/>
              <a:cxnLst/>
              <a:rect l="l" t="t" r="r" b="b"/>
              <a:pathLst>
                <a:path w="2193" h="2161" extrusionOk="0">
                  <a:moveTo>
                    <a:pt x="2005" y="0"/>
                  </a:moveTo>
                  <a:cubicBezTo>
                    <a:pt x="1721" y="0"/>
                    <a:pt x="1034" y="236"/>
                    <a:pt x="209" y="611"/>
                  </a:cubicBezTo>
                  <a:cubicBezTo>
                    <a:pt x="167" y="631"/>
                    <a:pt x="132" y="666"/>
                    <a:pt x="125" y="715"/>
                  </a:cubicBezTo>
                  <a:cubicBezTo>
                    <a:pt x="1" y="1283"/>
                    <a:pt x="63" y="1741"/>
                    <a:pt x="306" y="2039"/>
                  </a:cubicBezTo>
                  <a:cubicBezTo>
                    <a:pt x="334" y="2074"/>
                    <a:pt x="368" y="2109"/>
                    <a:pt x="403" y="2144"/>
                  </a:cubicBezTo>
                  <a:cubicBezTo>
                    <a:pt x="414" y="2155"/>
                    <a:pt x="429" y="2160"/>
                    <a:pt x="444" y="2160"/>
                  </a:cubicBezTo>
                  <a:cubicBezTo>
                    <a:pt x="474" y="2160"/>
                    <a:pt x="505" y="2139"/>
                    <a:pt x="514" y="2102"/>
                  </a:cubicBezTo>
                  <a:cubicBezTo>
                    <a:pt x="798" y="971"/>
                    <a:pt x="2192" y="0"/>
                    <a:pt x="2005" y="0"/>
                  </a:cubicBezTo>
                  <a:close/>
                </a:path>
              </a:pathLst>
            </a:custGeom>
            <a:solidFill>
              <a:srgbClr val="AAB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4864070" y="2336305"/>
              <a:ext cx="41931" cy="76611"/>
            </a:xfrm>
            <a:custGeom>
              <a:avLst/>
              <a:gdLst/>
              <a:ahLst/>
              <a:cxnLst/>
              <a:rect l="l" t="t" r="r" b="b"/>
              <a:pathLst>
                <a:path w="1596" h="2916" extrusionOk="0">
                  <a:moveTo>
                    <a:pt x="763" y="515"/>
                  </a:moveTo>
                  <a:lnTo>
                    <a:pt x="763" y="1160"/>
                  </a:lnTo>
                  <a:cubicBezTo>
                    <a:pt x="569" y="1090"/>
                    <a:pt x="417" y="1014"/>
                    <a:pt x="417" y="813"/>
                  </a:cubicBezTo>
                  <a:cubicBezTo>
                    <a:pt x="417" y="626"/>
                    <a:pt x="562" y="542"/>
                    <a:pt x="763" y="515"/>
                  </a:cubicBezTo>
                  <a:close/>
                  <a:moveTo>
                    <a:pt x="930" y="1624"/>
                  </a:moveTo>
                  <a:cubicBezTo>
                    <a:pt x="1103" y="1701"/>
                    <a:pt x="1242" y="1798"/>
                    <a:pt x="1242" y="2020"/>
                  </a:cubicBezTo>
                  <a:cubicBezTo>
                    <a:pt x="1242" y="2228"/>
                    <a:pt x="1117" y="2339"/>
                    <a:pt x="930" y="2374"/>
                  </a:cubicBezTo>
                  <a:lnTo>
                    <a:pt x="930" y="1624"/>
                  </a:lnTo>
                  <a:close/>
                  <a:moveTo>
                    <a:pt x="829" y="1"/>
                  </a:moveTo>
                  <a:cubicBezTo>
                    <a:pt x="784" y="1"/>
                    <a:pt x="742" y="40"/>
                    <a:pt x="736" y="85"/>
                  </a:cubicBezTo>
                  <a:lnTo>
                    <a:pt x="736" y="189"/>
                  </a:lnTo>
                  <a:cubicBezTo>
                    <a:pt x="403" y="230"/>
                    <a:pt x="63" y="404"/>
                    <a:pt x="63" y="854"/>
                  </a:cubicBezTo>
                  <a:cubicBezTo>
                    <a:pt x="63" y="1305"/>
                    <a:pt x="417" y="1430"/>
                    <a:pt x="736" y="1548"/>
                  </a:cubicBezTo>
                  <a:lnTo>
                    <a:pt x="736" y="2380"/>
                  </a:lnTo>
                  <a:cubicBezTo>
                    <a:pt x="375" y="2353"/>
                    <a:pt x="278" y="2103"/>
                    <a:pt x="160" y="2103"/>
                  </a:cubicBezTo>
                  <a:cubicBezTo>
                    <a:pt x="70" y="2103"/>
                    <a:pt x="0" y="2221"/>
                    <a:pt x="0" y="2311"/>
                  </a:cubicBezTo>
                  <a:cubicBezTo>
                    <a:pt x="0" y="2484"/>
                    <a:pt x="299" y="2720"/>
                    <a:pt x="736" y="2727"/>
                  </a:cubicBezTo>
                  <a:lnTo>
                    <a:pt x="736" y="2831"/>
                  </a:lnTo>
                  <a:cubicBezTo>
                    <a:pt x="742" y="2882"/>
                    <a:pt x="783" y="2915"/>
                    <a:pt x="827" y="2915"/>
                  </a:cubicBezTo>
                  <a:cubicBezTo>
                    <a:pt x="831" y="2915"/>
                    <a:pt x="835" y="2915"/>
                    <a:pt x="840" y="2915"/>
                  </a:cubicBezTo>
                  <a:cubicBezTo>
                    <a:pt x="895" y="2915"/>
                    <a:pt x="951" y="2880"/>
                    <a:pt x="951" y="2831"/>
                  </a:cubicBezTo>
                  <a:lnTo>
                    <a:pt x="951" y="2713"/>
                  </a:lnTo>
                  <a:cubicBezTo>
                    <a:pt x="1339" y="2658"/>
                    <a:pt x="1596" y="2415"/>
                    <a:pt x="1596" y="1978"/>
                  </a:cubicBezTo>
                  <a:cubicBezTo>
                    <a:pt x="1596" y="1493"/>
                    <a:pt x="1256" y="1340"/>
                    <a:pt x="951" y="1229"/>
                  </a:cubicBezTo>
                  <a:lnTo>
                    <a:pt x="951" y="515"/>
                  </a:lnTo>
                  <a:cubicBezTo>
                    <a:pt x="1200" y="528"/>
                    <a:pt x="1290" y="639"/>
                    <a:pt x="1374" y="639"/>
                  </a:cubicBezTo>
                  <a:cubicBezTo>
                    <a:pt x="1485" y="639"/>
                    <a:pt x="1533" y="508"/>
                    <a:pt x="1533" y="438"/>
                  </a:cubicBezTo>
                  <a:cubicBezTo>
                    <a:pt x="1533" y="265"/>
                    <a:pt x="1193" y="189"/>
                    <a:pt x="951" y="182"/>
                  </a:cubicBezTo>
                  <a:lnTo>
                    <a:pt x="951" y="85"/>
                  </a:lnTo>
                  <a:cubicBezTo>
                    <a:pt x="951" y="43"/>
                    <a:pt x="895" y="1"/>
                    <a:pt x="840" y="1"/>
                  </a:cubicBezTo>
                  <a:cubicBezTo>
                    <a:pt x="836" y="1"/>
                    <a:pt x="832" y="1"/>
                    <a:pt x="8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4952976" y="2394314"/>
              <a:ext cx="81129" cy="79816"/>
            </a:xfrm>
            <a:custGeom>
              <a:avLst/>
              <a:gdLst/>
              <a:ahLst/>
              <a:cxnLst/>
              <a:rect l="l" t="t" r="r" b="b"/>
              <a:pathLst>
                <a:path w="3088" h="3038" extrusionOk="0">
                  <a:moveTo>
                    <a:pt x="2505" y="1"/>
                  </a:moveTo>
                  <a:cubicBezTo>
                    <a:pt x="2032" y="1"/>
                    <a:pt x="1018" y="445"/>
                    <a:pt x="584" y="644"/>
                  </a:cubicBezTo>
                  <a:cubicBezTo>
                    <a:pt x="452" y="700"/>
                    <a:pt x="362" y="818"/>
                    <a:pt x="327" y="956"/>
                  </a:cubicBezTo>
                  <a:cubicBezTo>
                    <a:pt x="1" y="2513"/>
                    <a:pt x="965" y="3038"/>
                    <a:pt x="1698" y="3038"/>
                  </a:cubicBezTo>
                  <a:cubicBezTo>
                    <a:pt x="1915" y="3038"/>
                    <a:pt x="2112" y="2992"/>
                    <a:pt x="2249" y="2912"/>
                  </a:cubicBezTo>
                  <a:cubicBezTo>
                    <a:pt x="2873" y="2565"/>
                    <a:pt x="3088" y="249"/>
                    <a:pt x="2679" y="34"/>
                  </a:cubicBezTo>
                  <a:cubicBezTo>
                    <a:pt x="2636" y="11"/>
                    <a:pt x="2576" y="1"/>
                    <a:pt x="2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8756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COMPETITORS</a:t>
            </a:r>
            <a:endParaRPr/>
          </a:p>
        </p:txBody>
      </p:sp>
      <p:graphicFrame>
        <p:nvGraphicFramePr>
          <p:cNvPr id="342" name="Google Shape;342;p33"/>
          <p:cNvGraphicFramePr/>
          <p:nvPr/>
        </p:nvGraphicFramePr>
        <p:xfrm>
          <a:off x="2387863" y="1774500"/>
          <a:ext cx="5446700" cy="2475600"/>
        </p:xfrm>
        <a:graphic>
          <a:graphicData uri="http://schemas.openxmlformats.org/drawingml/2006/table">
            <a:tbl>
              <a:tblPr>
                <a:noFill/>
                <a:tableStyleId>{B8486B55-A577-4B49-9D3A-C59C21B4B876}</a:tableStyleId>
              </a:tblPr>
              <a:tblGrid>
                <a:gridCol w="1361675">
                  <a:extLst>
                    <a:ext uri="{9D8B030D-6E8A-4147-A177-3AD203B41FA5}">
                      <a16:colId xmlns:a16="http://schemas.microsoft.com/office/drawing/2014/main" val="20000"/>
                    </a:ext>
                  </a:extLst>
                </a:gridCol>
                <a:gridCol w="1361675">
                  <a:extLst>
                    <a:ext uri="{9D8B030D-6E8A-4147-A177-3AD203B41FA5}">
                      <a16:colId xmlns:a16="http://schemas.microsoft.com/office/drawing/2014/main" val="20001"/>
                    </a:ext>
                  </a:extLst>
                </a:gridCol>
                <a:gridCol w="1361675">
                  <a:extLst>
                    <a:ext uri="{9D8B030D-6E8A-4147-A177-3AD203B41FA5}">
                      <a16:colId xmlns:a16="http://schemas.microsoft.com/office/drawing/2014/main" val="20002"/>
                    </a:ext>
                  </a:extLst>
                </a:gridCol>
                <a:gridCol w="1361675">
                  <a:extLst>
                    <a:ext uri="{9D8B030D-6E8A-4147-A177-3AD203B41FA5}">
                      <a16:colId xmlns:a16="http://schemas.microsoft.com/office/drawing/2014/main" val="20003"/>
                    </a:ext>
                  </a:extLst>
                </a:gridCol>
              </a:tblGrid>
              <a:tr h="699000">
                <a:tc>
                  <a:txBody>
                    <a:bodyPr/>
                    <a:lstStyle/>
                    <a:p>
                      <a:pPr marL="0" lvl="0" indent="0" algn="ctr" rtl="0">
                        <a:spcBef>
                          <a:spcPts val="0"/>
                        </a:spcBef>
                        <a:spcAft>
                          <a:spcPts val="0"/>
                        </a:spcAft>
                        <a:buNone/>
                      </a:pPr>
                      <a:r>
                        <a:rPr lang="en" sz="1800">
                          <a:solidFill>
                            <a:schemeClr val="accent4"/>
                          </a:solidFill>
                          <a:latin typeface="Staatliches"/>
                          <a:ea typeface="Staatliches"/>
                          <a:cs typeface="Staatliches"/>
                          <a:sym typeface="Staatliches"/>
                        </a:rPr>
                        <a:t>Mercury</a:t>
                      </a:r>
                      <a:endParaRPr sz="1800">
                        <a:solidFill>
                          <a:schemeClr val="accent4"/>
                        </a:solidFill>
                        <a:latin typeface="Staatliches"/>
                        <a:ea typeface="Staatliches"/>
                        <a:cs typeface="Staatliches"/>
                        <a:sym typeface="Staatliches"/>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800">
                          <a:solidFill>
                            <a:schemeClr val="accent4"/>
                          </a:solidFill>
                          <a:latin typeface="Staatliches"/>
                          <a:ea typeface="Staatliches"/>
                          <a:cs typeface="Staatliches"/>
                          <a:sym typeface="Staatliches"/>
                        </a:rPr>
                        <a:t>Mars</a:t>
                      </a:r>
                      <a:endParaRPr sz="1800">
                        <a:solidFill>
                          <a:schemeClr val="accent4"/>
                        </a:solidFill>
                        <a:latin typeface="Staatliches"/>
                        <a:ea typeface="Staatliches"/>
                        <a:cs typeface="Staatliches"/>
                        <a:sym typeface="Staatliches"/>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800">
                          <a:solidFill>
                            <a:schemeClr val="accent4"/>
                          </a:solidFill>
                          <a:latin typeface="Staatliches"/>
                          <a:ea typeface="Staatliches"/>
                          <a:cs typeface="Staatliches"/>
                          <a:sym typeface="Staatliches"/>
                        </a:rPr>
                        <a:t>Jupiter</a:t>
                      </a:r>
                      <a:endParaRPr sz="1800">
                        <a:solidFill>
                          <a:schemeClr val="accent4"/>
                        </a:solidFill>
                        <a:latin typeface="Staatliches"/>
                        <a:ea typeface="Staatliches"/>
                        <a:cs typeface="Staatliches"/>
                        <a:sym typeface="Staatliches"/>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800">
                          <a:solidFill>
                            <a:schemeClr val="accent4"/>
                          </a:solidFill>
                          <a:latin typeface="Staatliches"/>
                          <a:ea typeface="Staatliches"/>
                          <a:cs typeface="Staatliches"/>
                          <a:sym typeface="Staatliches"/>
                        </a:rPr>
                        <a:t>Saturn</a:t>
                      </a:r>
                      <a:endParaRPr sz="1800">
                        <a:solidFill>
                          <a:schemeClr val="accent4"/>
                        </a:solidFill>
                        <a:latin typeface="Staatliches"/>
                        <a:ea typeface="Staatliches"/>
                        <a:cs typeface="Staatliches"/>
                        <a:sym typeface="Staatliches"/>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888300">
                <a:tc>
                  <a:txBody>
                    <a:bodyPr/>
                    <a:lstStyle/>
                    <a:p>
                      <a:pPr marL="0" lvl="0" indent="0" algn="ctr" rtl="0">
                        <a:spcBef>
                          <a:spcPts val="0"/>
                        </a:spcBef>
                        <a:spcAft>
                          <a:spcPts val="0"/>
                        </a:spcAft>
                        <a:buNone/>
                      </a:pPr>
                      <a:r>
                        <a:rPr lang="en" sz="1600">
                          <a:solidFill>
                            <a:schemeClr val="accent4"/>
                          </a:solidFill>
                          <a:latin typeface="Oxygen"/>
                          <a:ea typeface="Oxygen"/>
                          <a:cs typeface="Oxygen"/>
                          <a:sym typeface="Oxygen"/>
                        </a:rPr>
                        <a:t>Yes</a:t>
                      </a:r>
                      <a:endParaRPr sz="1600">
                        <a:solidFill>
                          <a:schemeClr val="accent4"/>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28575" cap="flat" cmpd="sng">
                      <a:solidFill>
                        <a:schemeClr val="accent2">
                          <a:alpha val="0"/>
                        </a:schemeClr>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accent4"/>
                          </a:solidFill>
                          <a:latin typeface="Oxygen"/>
                          <a:ea typeface="Oxygen"/>
                          <a:cs typeface="Oxygen"/>
                          <a:sym typeface="Oxygen"/>
                        </a:rPr>
                        <a:t>Yes</a:t>
                      </a:r>
                      <a:endParaRPr sz="1600">
                        <a:solidFill>
                          <a:schemeClr val="accent4"/>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28575" cap="flat" cmpd="sng">
                      <a:solidFill>
                        <a:schemeClr val="accent2">
                          <a:alpha val="0"/>
                        </a:schemeClr>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accent4"/>
                          </a:solidFill>
                          <a:latin typeface="Oxygen"/>
                          <a:ea typeface="Oxygen"/>
                          <a:cs typeface="Oxygen"/>
                          <a:sym typeface="Oxygen"/>
                        </a:rPr>
                        <a:t>No</a:t>
                      </a:r>
                      <a:endParaRPr sz="1600">
                        <a:solidFill>
                          <a:schemeClr val="accent4"/>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28575" cap="flat" cmpd="sng">
                      <a:solidFill>
                        <a:schemeClr val="accent2">
                          <a:alpha val="0"/>
                        </a:schemeClr>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accent4"/>
                          </a:solidFill>
                          <a:latin typeface="Oxygen"/>
                          <a:ea typeface="Oxygen"/>
                          <a:cs typeface="Oxygen"/>
                          <a:sym typeface="Oxygen"/>
                        </a:rPr>
                        <a:t>No</a:t>
                      </a:r>
                      <a:endParaRPr sz="1600">
                        <a:solidFill>
                          <a:schemeClr val="accent4"/>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28575" cap="flat" cmpd="sng">
                      <a:solidFill>
                        <a:schemeClr val="accent2">
                          <a:alpha val="0"/>
                        </a:schemeClr>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888300">
                <a:tc>
                  <a:txBody>
                    <a:bodyPr/>
                    <a:lstStyle/>
                    <a:p>
                      <a:pPr marL="0" lvl="0" indent="0" algn="ctr" rtl="0">
                        <a:spcBef>
                          <a:spcPts val="0"/>
                        </a:spcBef>
                        <a:spcAft>
                          <a:spcPts val="0"/>
                        </a:spcAft>
                        <a:buNone/>
                      </a:pPr>
                      <a:r>
                        <a:rPr lang="en" sz="1600">
                          <a:solidFill>
                            <a:schemeClr val="accent4"/>
                          </a:solidFill>
                          <a:latin typeface="Oxygen"/>
                          <a:ea typeface="Oxygen"/>
                          <a:cs typeface="Oxygen"/>
                          <a:sym typeface="Oxygen"/>
                        </a:rPr>
                        <a:t>No</a:t>
                      </a:r>
                      <a:endParaRPr sz="1600">
                        <a:solidFill>
                          <a:schemeClr val="accent4"/>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28575" cap="flat" cmpd="sng">
                      <a:solidFill>
                        <a:schemeClr val="accent2">
                          <a:alpha val="0"/>
                        </a:schemeClr>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accent4"/>
                          </a:solidFill>
                          <a:latin typeface="Oxygen"/>
                          <a:ea typeface="Oxygen"/>
                          <a:cs typeface="Oxygen"/>
                          <a:sym typeface="Oxygen"/>
                        </a:rPr>
                        <a:t>Yes</a:t>
                      </a:r>
                      <a:endParaRPr sz="1600">
                        <a:solidFill>
                          <a:schemeClr val="accent4"/>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28575" cap="flat" cmpd="sng">
                      <a:solidFill>
                        <a:schemeClr val="accent2">
                          <a:alpha val="0"/>
                        </a:schemeClr>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accent4"/>
                          </a:solidFill>
                          <a:latin typeface="Oxygen"/>
                          <a:ea typeface="Oxygen"/>
                          <a:cs typeface="Oxygen"/>
                          <a:sym typeface="Oxygen"/>
                        </a:rPr>
                        <a:t>Yes</a:t>
                      </a:r>
                      <a:endParaRPr sz="1600">
                        <a:solidFill>
                          <a:schemeClr val="accent4"/>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28575" cap="flat" cmpd="sng">
                      <a:solidFill>
                        <a:schemeClr val="accent2">
                          <a:alpha val="0"/>
                        </a:schemeClr>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accent4"/>
                          </a:solidFill>
                          <a:latin typeface="Oxygen"/>
                          <a:ea typeface="Oxygen"/>
                          <a:cs typeface="Oxygen"/>
                          <a:sym typeface="Oxygen"/>
                        </a:rPr>
                        <a:t>No</a:t>
                      </a:r>
                      <a:endParaRPr sz="1600">
                        <a:solidFill>
                          <a:schemeClr val="accent4"/>
                        </a:solidFill>
                        <a:latin typeface="Oxygen"/>
                        <a:ea typeface="Oxygen"/>
                        <a:cs typeface="Oxygen"/>
                        <a:sym typeface="Oxygen"/>
                      </a:endParaRPr>
                    </a:p>
                  </a:txBody>
                  <a:tcPr marL="91425" marR="91425" marT="91425" marB="91425" anchor="ctr">
                    <a:lnL w="28575" cap="flat" cmpd="sng">
                      <a:solidFill>
                        <a:schemeClr val="accent2">
                          <a:alpha val="0"/>
                        </a:schemeClr>
                      </a:solidFill>
                      <a:prstDash val="solid"/>
                      <a:round/>
                      <a:headEnd type="none" w="sm" len="sm"/>
                      <a:tailEnd type="none" w="sm" len="sm"/>
                    </a:lnL>
                    <a:lnR w="28575" cap="flat" cmpd="sng">
                      <a:solidFill>
                        <a:schemeClr val="accent2">
                          <a:alpha val="0"/>
                        </a:schemeClr>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43" name="Google Shape;343;p33"/>
          <p:cNvSpPr/>
          <p:nvPr/>
        </p:nvSpPr>
        <p:spPr>
          <a:xfrm>
            <a:off x="1309438" y="2524100"/>
            <a:ext cx="755400" cy="755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1309438" y="3430575"/>
            <a:ext cx="755400" cy="755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33"/>
          <p:cNvGrpSpPr/>
          <p:nvPr/>
        </p:nvGrpSpPr>
        <p:grpSpPr>
          <a:xfrm>
            <a:off x="1411412" y="2729202"/>
            <a:ext cx="551481" cy="441337"/>
            <a:chOff x="5780934" y="2674207"/>
            <a:chExt cx="551481" cy="441337"/>
          </a:xfrm>
        </p:grpSpPr>
        <p:sp>
          <p:nvSpPr>
            <p:cNvPr id="346" name="Google Shape;346;p33"/>
            <p:cNvSpPr/>
            <p:nvPr/>
          </p:nvSpPr>
          <p:spPr>
            <a:xfrm>
              <a:off x="5811487" y="2674207"/>
              <a:ext cx="438668" cy="367310"/>
            </a:xfrm>
            <a:custGeom>
              <a:avLst/>
              <a:gdLst/>
              <a:ahLst/>
              <a:cxnLst/>
              <a:rect l="l" t="t" r="r" b="b"/>
              <a:pathLst>
                <a:path w="19555" h="16374" extrusionOk="0">
                  <a:moveTo>
                    <a:pt x="14302" y="0"/>
                  </a:moveTo>
                  <a:cubicBezTo>
                    <a:pt x="12974" y="0"/>
                    <a:pt x="11671" y="503"/>
                    <a:pt x="10678" y="1447"/>
                  </a:cubicBezTo>
                  <a:cubicBezTo>
                    <a:pt x="10491" y="1626"/>
                    <a:pt x="10250" y="1714"/>
                    <a:pt x="10007" y="1714"/>
                  </a:cubicBezTo>
                  <a:cubicBezTo>
                    <a:pt x="9761" y="1714"/>
                    <a:pt x="9513" y="1623"/>
                    <a:pt x="9322" y="1443"/>
                  </a:cubicBezTo>
                  <a:cubicBezTo>
                    <a:pt x="8350" y="528"/>
                    <a:pt x="7067" y="19"/>
                    <a:pt x="5735" y="19"/>
                  </a:cubicBezTo>
                  <a:cubicBezTo>
                    <a:pt x="5712" y="19"/>
                    <a:pt x="5690" y="19"/>
                    <a:pt x="5667" y="20"/>
                  </a:cubicBezTo>
                  <a:cubicBezTo>
                    <a:pt x="2389" y="56"/>
                    <a:pt x="1" y="3049"/>
                    <a:pt x="549" y="6283"/>
                  </a:cubicBezTo>
                  <a:cubicBezTo>
                    <a:pt x="741" y="7407"/>
                    <a:pt x="1319" y="8221"/>
                    <a:pt x="2585" y="9480"/>
                  </a:cubicBezTo>
                  <a:cubicBezTo>
                    <a:pt x="3909" y="10799"/>
                    <a:pt x="8070" y="14777"/>
                    <a:pt x="9528" y="16170"/>
                  </a:cubicBezTo>
                  <a:cubicBezTo>
                    <a:pt x="9669" y="16305"/>
                    <a:pt x="9852" y="16373"/>
                    <a:pt x="10035" y="16373"/>
                  </a:cubicBezTo>
                  <a:cubicBezTo>
                    <a:pt x="10219" y="16373"/>
                    <a:pt x="10403" y="16304"/>
                    <a:pt x="10545" y="16167"/>
                  </a:cubicBezTo>
                  <a:cubicBezTo>
                    <a:pt x="12048" y="14719"/>
                    <a:pt x="16431" y="10490"/>
                    <a:pt x="17494" y="9421"/>
                  </a:cubicBezTo>
                  <a:cubicBezTo>
                    <a:pt x="18784" y="8125"/>
                    <a:pt x="19548" y="6956"/>
                    <a:pt x="19551" y="5261"/>
                  </a:cubicBezTo>
                  <a:cubicBezTo>
                    <a:pt x="19554" y="2950"/>
                    <a:pt x="18066" y="986"/>
                    <a:pt x="15992" y="279"/>
                  </a:cubicBezTo>
                  <a:cubicBezTo>
                    <a:pt x="15439" y="92"/>
                    <a:pt x="14868" y="0"/>
                    <a:pt x="14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5986416" y="2687667"/>
              <a:ext cx="263694" cy="353850"/>
            </a:xfrm>
            <a:custGeom>
              <a:avLst/>
              <a:gdLst/>
              <a:ahLst/>
              <a:cxnLst/>
              <a:rect l="l" t="t" r="r" b="b"/>
              <a:pathLst>
                <a:path w="11755" h="15774" extrusionOk="0">
                  <a:moveTo>
                    <a:pt x="8937" y="0"/>
                  </a:moveTo>
                  <a:cubicBezTo>
                    <a:pt x="9338" y="762"/>
                    <a:pt x="9547" y="1610"/>
                    <a:pt x="9544" y="2472"/>
                  </a:cubicBezTo>
                  <a:cubicBezTo>
                    <a:pt x="9541" y="4184"/>
                    <a:pt x="8769" y="5365"/>
                    <a:pt x="7466" y="6674"/>
                  </a:cubicBezTo>
                  <a:cubicBezTo>
                    <a:pt x="6243" y="7902"/>
                    <a:pt x="669" y="13274"/>
                    <a:pt x="1" y="13917"/>
                  </a:cubicBezTo>
                  <a:cubicBezTo>
                    <a:pt x="707" y="14593"/>
                    <a:pt x="1322" y="15182"/>
                    <a:pt x="1728" y="15570"/>
                  </a:cubicBezTo>
                  <a:cubicBezTo>
                    <a:pt x="1870" y="15705"/>
                    <a:pt x="2053" y="15773"/>
                    <a:pt x="2235" y="15773"/>
                  </a:cubicBezTo>
                  <a:cubicBezTo>
                    <a:pt x="2420" y="15773"/>
                    <a:pt x="2604" y="15704"/>
                    <a:pt x="2747" y="15567"/>
                  </a:cubicBezTo>
                  <a:cubicBezTo>
                    <a:pt x="4248" y="14119"/>
                    <a:pt x="8631" y="9890"/>
                    <a:pt x="9696" y="8821"/>
                  </a:cubicBezTo>
                  <a:cubicBezTo>
                    <a:pt x="10986" y="7525"/>
                    <a:pt x="11749" y="6356"/>
                    <a:pt x="11752" y="4660"/>
                  </a:cubicBezTo>
                  <a:cubicBezTo>
                    <a:pt x="11755" y="2638"/>
                    <a:pt x="10613" y="879"/>
                    <a:pt x="8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6074688" y="2889828"/>
              <a:ext cx="164498" cy="207949"/>
            </a:xfrm>
            <a:custGeom>
              <a:avLst/>
              <a:gdLst/>
              <a:ahLst/>
              <a:cxnLst/>
              <a:rect l="l" t="t" r="r" b="b"/>
              <a:pathLst>
                <a:path w="7333" h="9270" extrusionOk="0">
                  <a:moveTo>
                    <a:pt x="3666" y="0"/>
                  </a:moveTo>
                  <a:cubicBezTo>
                    <a:pt x="3161" y="756"/>
                    <a:pt x="1713" y="1304"/>
                    <a:pt x="0" y="1317"/>
                  </a:cubicBezTo>
                  <a:lnTo>
                    <a:pt x="0" y="4424"/>
                  </a:lnTo>
                  <a:cubicBezTo>
                    <a:pt x="0" y="5747"/>
                    <a:pt x="612" y="6996"/>
                    <a:pt x="1657" y="7807"/>
                  </a:cubicBezTo>
                  <a:lnTo>
                    <a:pt x="3443" y="9192"/>
                  </a:lnTo>
                  <a:cubicBezTo>
                    <a:pt x="3509" y="9244"/>
                    <a:pt x="3588" y="9269"/>
                    <a:pt x="3667" y="9269"/>
                  </a:cubicBezTo>
                  <a:cubicBezTo>
                    <a:pt x="3746" y="9269"/>
                    <a:pt x="3824" y="9244"/>
                    <a:pt x="3890" y="9192"/>
                  </a:cubicBezTo>
                  <a:lnTo>
                    <a:pt x="5675" y="7807"/>
                  </a:lnTo>
                  <a:cubicBezTo>
                    <a:pt x="6721" y="6996"/>
                    <a:pt x="7332" y="5747"/>
                    <a:pt x="7332" y="4424"/>
                  </a:cubicBezTo>
                  <a:lnTo>
                    <a:pt x="7332" y="1317"/>
                  </a:lnTo>
                  <a:cubicBezTo>
                    <a:pt x="5619" y="1304"/>
                    <a:pt x="4172" y="756"/>
                    <a:pt x="3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6123231" y="2912081"/>
              <a:ext cx="115954" cy="185696"/>
            </a:xfrm>
            <a:custGeom>
              <a:avLst/>
              <a:gdLst/>
              <a:ahLst/>
              <a:cxnLst/>
              <a:rect l="l" t="t" r="r" b="b"/>
              <a:pathLst>
                <a:path w="5169" h="8278" extrusionOk="0">
                  <a:moveTo>
                    <a:pt x="3043" y="0"/>
                  </a:moveTo>
                  <a:lnTo>
                    <a:pt x="3043" y="2750"/>
                  </a:lnTo>
                  <a:cubicBezTo>
                    <a:pt x="3043" y="4073"/>
                    <a:pt x="2431" y="5322"/>
                    <a:pt x="1385" y="6133"/>
                  </a:cubicBezTo>
                  <a:lnTo>
                    <a:pt x="1" y="7208"/>
                  </a:lnTo>
                  <a:lnTo>
                    <a:pt x="1279" y="8200"/>
                  </a:lnTo>
                  <a:cubicBezTo>
                    <a:pt x="1345" y="8252"/>
                    <a:pt x="1424" y="8277"/>
                    <a:pt x="1503" y="8277"/>
                  </a:cubicBezTo>
                  <a:cubicBezTo>
                    <a:pt x="1582" y="8277"/>
                    <a:pt x="1660" y="8252"/>
                    <a:pt x="1726" y="8200"/>
                  </a:cubicBezTo>
                  <a:lnTo>
                    <a:pt x="3511" y="6815"/>
                  </a:lnTo>
                  <a:cubicBezTo>
                    <a:pt x="4557" y="6004"/>
                    <a:pt x="5168" y="4755"/>
                    <a:pt x="5168" y="3430"/>
                  </a:cubicBezTo>
                  <a:lnTo>
                    <a:pt x="5168" y="325"/>
                  </a:lnTo>
                  <a:cubicBezTo>
                    <a:pt x="4382" y="320"/>
                    <a:pt x="3652" y="201"/>
                    <a:pt x="30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6056899" y="2868181"/>
              <a:ext cx="200053" cy="247363"/>
            </a:xfrm>
            <a:custGeom>
              <a:avLst/>
              <a:gdLst/>
              <a:ahLst/>
              <a:cxnLst/>
              <a:rect l="l" t="t" r="r" b="b"/>
              <a:pathLst>
                <a:path w="8918" h="11027" extrusionOk="0">
                  <a:moveTo>
                    <a:pt x="4460" y="1795"/>
                  </a:moveTo>
                  <a:cubicBezTo>
                    <a:pt x="4538" y="1795"/>
                    <a:pt x="4616" y="1817"/>
                    <a:pt x="4684" y="1860"/>
                  </a:cubicBezTo>
                  <a:cubicBezTo>
                    <a:pt x="4999" y="2055"/>
                    <a:pt x="5332" y="2216"/>
                    <a:pt x="5679" y="2340"/>
                  </a:cubicBezTo>
                  <a:cubicBezTo>
                    <a:pt x="6228" y="2539"/>
                    <a:pt x="6838" y="2678"/>
                    <a:pt x="7485" y="2751"/>
                  </a:cubicBezTo>
                  <a:cubicBezTo>
                    <a:pt x="7564" y="2761"/>
                    <a:pt x="7623" y="2828"/>
                    <a:pt x="7623" y="2906"/>
                  </a:cubicBezTo>
                  <a:lnTo>
                    <a:pt x="7623" y="5358"/>
                  </a:lnTo>
                  <a:cubicBezTo>
                    <a:pt x="7628" y="6546"/>
                    <a:pt x="7078" y="7668"/>
                    <a:pt x="6136" y="8393"/>
                  </a:cubicBezTo>
                  <a:lnTo>
                    <a:pt x="4555" y="9620"/>
                  </a:lnTo>
                  <a:cubicBezTo>
                    <a:pt x="4527" y="9643"/>
                    <a:pt x="4493" y="9654"/>
                    <a:pt x="4459" y="9654"/>
                  </a:cubicBezTo>
                  <a:cubicBezTo>
                    <a:pt x="4425" y="9654"/>
                    <a:pt x="4392" y="9643"/>
                    <a:pt x="4363" y="9620"/>
                  </a:cubicBezTo>
                  <a:lnTo>
                    <a:pt x="2782" y="8393"/>
                  </a:lnTo>
                  <a:cubicBezTo>
                    <a:pt x="1842" y="7668"/>
                    <a:pt x="1292" y="6546"/>
                    <a:pt x="1295" y="5358"/>
                  </a:cubicBezTo>
                  <a:lnTo>
                    <a:pt x="1295" y="2906"/>
                  </a:lnTo>
                  <a:cubicBezTo>
                    <a:pt x="1295" y="2828"/>
                    <a:pt x="1354" y="2761"/>
                    <a:pt x="1434" y="2751"/>
                  </a:cubicBezTo>
                  <a:cubicBezTo>
                    <a:pt x="2080" y="2678"/>
                    <a:pt x="2692" y="2539"/>
                    <a:pt x="3239" y="2340"/>
                  </a:cubicBezTo>
                  <a:cubicBezTo>
                    <a:pt x="3587" y="2216"/>
                    <a:pt x="3921" y="2055"/>
                    <a:pt x="4234" y="1860"/>
                  </a:cubicBezTo>
                  <a:cubicBezTo>
                    <a:pt x="4303" y="1817"/>
                    <a:pt x="4382" y="1795"/>
                    <a:pt x="4460" y="1795"/>
                  </a:cubicBezTo>
                  <a:close/>
                  <a:moveTo>
                    <a:pt x="4461" y="0"/>
                  </a:moveTo>
                  <a:cubicBezTo>
                    <a:pt x="4325" y="0"/>
                    <a:pt x="4189" y="61"/>
                    <a:pt x="4099" y="182"/>
                  </a:cubicBezTo>
                  <a:cubicBezTo>
                    <a:pt x="4008" y="302"/>
                    <a:pt x="3908" y="417"/>
                    <a:pt x="3800" y="524"/>
                  </a:cubicBezTo>
                  <a:cubicBezTo>
                    <a:pt x="3297" y="1029"/>
                    <a:pt x="2332" y="1479"/>
                    <a:pt x="787" y="1490"/>
                  </a:cubicBezTo>
                  <a:lnTo>
                    <a:pt x="245" y="1495"/>
                  </a:lnTo>
                  <a:cubicBezTo>
                    <a:pt x="110" y="1495"/>
                    <a:pt x="1" y="1605"/>
                    <a:pt x="1" y="1740"/>
                  </a:cubicBezTo>
                  <a:lnTo>
                    <a:pt x="1" y="5389"/>
                  </a:lnTo>
                  <a:cubicBezTo>
                    <a:pt x="1" y="6957"/>
                    <a:pt x="726" y="8437"/>
                    <a:pt x="1965" y="9398"/>
                  </a:cubicBezTo>
                  <a:lnTo>
                    <a:pt x="3750" y="10784"/>
                  </a:lnTo>
                  <a:cubicBezTo>
                    <a:pt x="3953" y="10941"/>
                    <a:pt x="4202" y="11026"/>
                    <a:pt x="4459" y="11026"/>
                  </a:cubicBezTo>
                  <a:cubicBezTo>
                    <a:pt x="4716" y="11026"/>
                    <a:pt x="4965" y="10941"/>
                    <a:pt x="5169" y="10784"/>
                  </a:cubicBezTo>
                  <a:lnTo>
                    <a:pt x="6954" y="9398"/>
                  </a:lnTo>
                  <a:cubicBezTo>
                    <a:pt x="8193" y="8437"/>
                    <a:pt x="8917" y="6955"/>
                    <a:pt x="8917" y="5387"/>
                  </a:cubicBezTo>
                  <a:lnTo>
                    <a:pt x="8917" y="1740"/>
                  </a:lnTo>
                  <a:cubicBezTo>
                    <a:pt x="8917" y="1605"/>
                    <a:pt x="8809" y="1495"/>
                    <a:pt x="8674" y="1493"/>
                  </a:cubicBezTo>
                  <a:lnTo>
                    <a:pt x="8131" y="1490"/>
                  </a:lnTo>
                  <a:cubicBezTo>
                    <a:pt x="6586" y="1479"/>
                    <a:pt x="5601" y="1007"/>
                    <a:pt x="5118" y="524"/>
                  </a:cubicBezTo>
                  <a:cubicBezTo>
                    <a:pt x="5010" y="417"/>
                    <a:pt x="4912" y="302"/>
                    <a:pt x="4822" y="182"/>
                  </a:cubicBezTo>
                  <a:cubicBezTo>
                    <a:pt x="4732" y="61"/>
                    <a:pt x="4596" y="0"/>
                    <a:pt x="44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6122379" y="2898667"/>
              <a:ext cx="134573" cy="216877"/>
            </a:xfrm>
            <a:custGeom>
              <a:avLst/>
              <a:gdLst/>
              <a:ahLst/>
              <a:cxnLst/>
              <a:rect l="l" t="t" r="r" b="b"/>
              <a:pathLst>
                <a:path w="5999" h="9668" extrusionOk="0">
                  <a:moveTo>
                    <a:pt x="3928" y="1"/>
                  </a:moveTo>
                  <a:lnTo>
                    <a:pt x="3928" y="1296"/>
                  </a:lnTo>
                  <a:cubicBezTo>
                    <a:pt x="4136" y="1335"/>
                    <a:pt x="4349" y="1369"/>
                    <a:pt x="4566" y="1392"/>
                  </a:cubicBezTo>
                  <a:cubicBezTo>
                    <a:pt x="4645" y="1402"/>
                    <a:pt x="4704" y="1469"/>
                    <a:pt x="4704" y="1547"/>
                  </a:cubicBezTo>
                  <a:lnTo>
                    <a:pt x="4704" y="3999"/>
                  </a:lnTo>
                  <a:cubicBezTo>
                    <a:pt x="4709" y="5187"/>
                    <a:pt x="4159" y="6309"/>
                    <a:pt x="3217" y="7034"/>
                  </a:cubicBezTo>
                  <a:lnTo>
                    <a:pt x="1636" y="8261"/>
                  </a:lnTo>
                  <a:cubicBezTo>
                    <a:pt x="1608" y="8283"/>
                    <a:pt x="1574" y="8294"/>
                    <a:pt x="1540" y="8294"/>
                  </a:cubicBezTo>
                  <a:cubicBezTo>
                    <a:pt x="1506" y="8294"/>
                    <a:pt x="1473" y="8283"/>
                    <a:pt x="1444" y="8261"/>
                  </a:cubicBezTo>
                  <a:lnTo>
                    <a:pt x="1057" y="7961"/>
                  </a:lnTo>
                  <a:lnTo>
                    <a:pt x="21" y="8765"/>
                  </a:lnTo>
                  <a:lnTo>
                    <a:pt x="1" y="8781"/>
                  </a:lnTo>
                  <a:lnTo>
                    <a:pt x="831" y="9425"/>
                  </a:lnTo>
                  <a:cubicBezTo>
                    <a:pt x="1040" y="9587"/>
                    <a:pt x="1290" y="9668"/>
                    <a:pt x="1540" y="9668"/>
                  </a:cubicBezTo>
                  <a:cubicBezTo>
                    <a:pt x="1790" y="9668"/>
                    <a:pt x="2041" y="9587"/>
                    <a:pt x="2250" y="9425"/>
                  </a:cubicBezTo>
                  <a:lnTo>
                    <a:pt x="4035" y="8039"/>
                  </a:lnTo>
                  <a:cubicBezTo>
                    <a:pt x="5274" y="7078"/>
                    <a:pt x="5998" y="5596"/>
                    <a:pt x="5998" y="4028"/>
                  </a:cubicBezTo>
                  <a:lnTo>
                    <a:pt x="5998" y="381"/>
                  </a:lnTo>
                  <a:cubicBezTo>
                    <a:pt x="5998" y="246"/>
                    <a:pt x="5890" y="136"/>
                    <a:pt x="5755" y="136"/>
                  </a:cubicBezTo>
                  <a:lnTo>
                    <a:pt x="5212" y="131"/>
                  </a:lnTo>
                  <a:cubicBezTo>
                    <a:pt x="4781" y="131"/>
                    <a:pt x="4350" y="86"/>
                    <a:pt x="3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6117040" y="2948534"/>
              <a:ext cx="90022" cy="74678"/>
            </a:xfrm>
            <a:custGeom>
              <a:avLst/>
              <a:gdLst/>
              <a:ahLst/>
              <a:cxnLst/>
              <a:rect l="l" t="t" r="r" b="b"/>
              <a:pathLst>
                <a:path w="4013" h="3329" extrusionOk="0">
                  <a:moveTo>
                    <a:pt x="3610" y="1"/>
                  </a:moveTo>
                  <a:cubicBezTo>
                    <a:pt x="3505" y="1"/>
                    <a:pt x="3401" y="47"/>
                    <a:pt x="3330" y="137"/>
                  </a:cubicBezTo>
                  <a:lnTo>
                    <a:pt x="1553" y="2391"/>
                  </a:lnTo>
                  <a:lnTo>
                    <a:pt x="690" y="1264"/>
                  </a:lnTo>
                  <a:cubicBezTo>
                    <a:pt x="620" y="1170"/>
                    <a:pt x="512" y="1120"/>
                    <a:pt x="403" y="1120"/>
                  </a:cubicBezTo>
                  <a:cubicBezTo>
                    <a:pt x="327" y="1120"/>
                    <a:pt x="251" y="1144"/>
                    <a:pt x="187" y="1193"/>
                  </a:cubicBezTo>
                  <a:cubicBezTo>
                    <a:pt x="29" y="1313"/>
                    <a:pt x="1" y="1541"/>
                    <a:pt x="124" y="1696"/>
                  </a:cubicBezTo>
                  <a:lnTo>
                    <a:pt x="1266" y="3189"/>
                  </a:lnTo>
                  <a:cubicBezTo>
                    <a:pt x="1333" y="3276"/>
                    <a:pt x="1437" y="3327"/>
                    <a:pt x="1546" y="3328"/>
                  </a:cubicBezTo>
                  <a:lnTo>
                    <a:pt x="1549" y="3328"/>
                  </a:lnTo>
                  <a:cubicBezTo>
                    <a:pt x="1658" y="3328"/>
                    <a:pt x="1761" y="3278"/>
                    <a:pt x="1829" y="3192"/>
                  </a:cubicBezTo>
                  <a:lnTo>
                    <a:pt x="3890" y="578"/>
                  </a:lnTo>
                  <a:cubicBezTo>
                    <a:pt x="4012" y="424"/>
                    <a:pt x="3985" y="199"/>
                    <a:pt x="3831" y="77"/>
                  </a:cubicBezTo>
                  <a:cubicBezTo>
                    <a:pt x="3765" y="26"/>
                    <a:pt x="3687" y="1"/>
                    <a:pt x="36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5784635" y="2750612"/>
              <a:ext cx="547779" cy="117591"/>
            </a:xfrm>
            <a:custGeom>
              <a:avLst/>
              <a:gdLst/>
              <a:ahLst/>
              <a:cxnLst/>
              <a:rect l="l" t="t" r="r" b="b"/>
              <a:pathLst>
                <a:path w="24419" h="5242" extrusionOk="0">
                  <a:moveTo>
                    <a:pt x="8948" y="1"/>
                  </a:moveTo>
                  <a:cubicBezTo>
                    <a:pt x="8812" y="1"/>
                    <a:pt x="8676" y="53"/>
                    <a:pt x="8572" y="156"/>
                  </a:cubicBezTo>
                  <a:lnTo>
                    <a:pt x="5821" y="2907"/>
                  </a:lnTo>
                  <a:lnTo>
                    <a:pt x="4884" y="1968"/>
                  </a:lnTo>
                  <a:cubicBezTo>
                    <a:pt x="4780" y="1865"/>
                    <a:pt x="4643" y="1813"/>
                    <a:pt x="4507" y="1813"/>
                  </a:cubicBezTo>
                  <a:cubicBezTo>
                    <a:pt x="4371" y="1813"/>
                    <a:pt x="4235" y="1865"/>
                    <a:pt x="4131" y="1968"/>
                  </a:cubicBezTo>
                  <a:lnTo>
                    <a:pt x="3259" y="2842"/>
                  </a:lnTo>
                  <a:lnTo>
                    <a:pt x="533" y="2842"/>
                  </a:lnTo>
                  <a:cubicBezTo>
                    <a:pt x="239" y="2842"/>
                    <a:pt x="1" y="3080"/>
                    <a:pt x="1" y="3373"/>
                  </a:cubicBezTo>
                  <a:cubicBezTo>
                    <a:pt x="1" y="3666"/>
                    <a:pt x="239" y="3904"/>
                    <a:pt x="533" y="3905"/>
                  </a:cubicBezTo>
                  <a:lnTo>
                    <a:pt x="3481" y="3905"/>
                  </a:lnTo>
                  <a:cubicBezTo>
                    <a:pt x="3622" y="3904"/>
                    <a:pt x="3757" y="3849"/>
                    <a:pt x="3857" y="3749"/>
                  </a:cubicBezTo>
                  <a:lnTo>
                    <a:pt x="4508" y="3097"/>
                  </a:lnTo>
                  <a:lnTo>
                    <a:pt x="5446" y="4034"/>
                  </a:lnTo>
                  <a:cubicBezTo>
                    <a:pt x="5549" y="4138"/>
                    <a:pt x="5685" y="4190"/>
                    <a:pt x="5821" y="4190"/>
                  </a:cubicBezTo>
                  <a:cubicBezTo>
                    <a:pt x="5958" y="4190"/>
                    <a:pt x="6094" y="4138"/>
                    <a:pt x="6198" y="4034"/>
                  </a:cubicBezTo>
                  <a:lnTo>
                    <a:pt x="8949" y="1284"/>
                  </a:lnTo>
                  <a:lnTo>
                    <a:pt x="12750" y="5086"/>
                  </a:lnTo>
                  <a:cubicBezTo>
                    <a:pt x="12854" y="5190"/>
                    <a:pt x="12990" y="5242"/>
                    <a:pt x="13126" y="5242"/>
                  </a:cubicBezTo>
                  <a:cubicBezTo>
                    <a:pt x="13262" y="5242"/>
                    <a:pt x="13398" y="5190"/>
                    <a:pt x="13502" y="5086"/>
                  </a:cubicBezTo>
                  <a:lnTo>
                    <a:pt x="15431" y="3157"/>
                  </a:lnTo>
                  <a:lnTo>
                    <a:pt x="16042" y="3767"/>
                  </a:lnTo>
                  <a:cubicBezTo>
                    <a:pt x="16141" y="3868"/>
                    <a:pt x="16276" y="3923"/>
                    <a:pt x="16418" y="3923"/>
                  </a:cubicBezTo>
                  <a:lnTo>
                    <a:pt x="23882" y="3923"/>
                  </a:lnTo>
                  <a:cubicBezTo>
                    <a:pt x="24179" y="3923"/>
                    <a:pt x="24419" y="3679"/>
                    <a:pt x="24413" y="3382"/>
                  </a:cubicBezTo>
                  <a:cubicBezTo>
                    <a:pt x="24409" y="3088"/>
                    <a:pt x="24156" y="2859"/>
                    <a:pt x="23864" y="2859"/>
                  </a:cubicBezTo>
                  <a:lnTo>
                    <a:pt x="16637" y="2859"/>
                  </a:lnTo>
                  <a:lnTo>
                    <a:pt x="15807" y="2029"/>
                  </a:lnTo>
                  <a:cubicBezTo>
                    <a:pt x="15702" y="1925"/>
                    <a:pt x="15566" y="1873"/>
                    <a:pt x="15430" y="1873"/>
                  </a:cubicBezTo>
                  <a:cubicBezTo>
                    <a:pt x="15294" y="1873"/>
                    <a:pt x="15158" y="1925"/>
                    <a:pt x="15054" y="2029"/>
                  </a:cubicBezTo>
                  <a:lnTo>
                    <a:pt x="13126" y="3957"/>
                  </a:lnTo>
                  <a:lnTo>
                    <a:pt x="9323" y="156"/>
                  </a:lnTo>
                  <a:cubicBezTo>
                    <a:pt x="9220" y="53"/>
                    <a:pt x="9084" y="1"/>
                    <a:pt x="89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5780934" y="2764161"/>
              <a:ext cx="551481" cy="104042"/>
            </a:xfrm>
            <a:custGeom>
              <a:avLst/>
              <a:gdLst/>
              <a:ahLst/>
              <a:cxnLst/>
              <a:rect l="l" t="t" r="r" b="b"/>
              <a:pathLst>
                <a:path w="24584" h="4638" extrusionOk="0">
                  <a:moveTo>
                    <a:pt x="9113" y="1"/>
                  </a:moveTo>
                  <a:lnTo>
                    <a:pt x="6362" y="2751"/>
                  </a:lnTo>
                  <a:cubicBezTo>
                    <a:pt x="6258" y="2855"/>
                    <a:pt x="6122" y="2907"/>
                    <a:pt x="5986" y="2907"/>
                  </a:cubicBezTo>
                  <a:cubicBezTo>
                    <a:pt x="5850" y="2907"/>
                    <a:pt x="5714" y="2855"/>
                    <a:pt x="5611" y="2751"/>
                  </a:cubicBezTo>
                  <a:lnTo>
                    <a:pt x="4672" y="1814"/>
                  </a:lnTo>
                  <a:lnTo>
                    <a:pt x="4021" y="2466"/>
                  </a:lnTo>
                  <a:cubicBezTo>
                    <a:pt x="3920" y="2566"/>
                    <a:pt x="3785" y="2621"/>
                    <a:pt x="3645" y="2621"/>
                  </a:cubicBezTo>
                  <a:lnTo>
                    <a:pt x="698" y="2621"/>
                  </a:lnTo>
                  <a:cubicBezTo>
                    <a:pt x="540" y="2621"/>
                    <a:pt x="389" y="2551"/>
                    <a:pt x="289" y="2429"/>
                  </a:cubicBezTo>
                  <a:lnTo>
                    <a:pt x="289" y="2429"/>
                  </a:lnTo>
                  <a:cubicBezTo>
                    <a:pt x="0" y="2776"/>
                    <a:pt x="247" y="3301"/>
                    <a:pt x="698" y="3301"/>
                  </a:cubicBezTo>
                  <a:lnTo>
                    <a:pt x="3646" y="3301"/>
                  </a:lnTo>
                  <a:cubicBezTo>
                    <a:pt x="3787" y="3300"/>
                    <a:pt x="3922" y="3245"/>
                    <a:pt x="4022" y="3145"/>
                  </a:cubicBezTo>
                  <a:lnTo>
                    <a:pt x="4673" y="2493"/>
                  </a:lnTo>
                  <a:lnTo>
                    <a:pt x="5611" y="3430"/>
                  </a:lnTo>
                  <a:cubicBezTo>
                    <a:pt x="5714" y="3534"/>
                    <a:pt x="5850" y="3586"/>
                    <a:pt x="5986" y="3586"/>
                  </a:cubicBezTo>
                  <a:cubicBezTo>
                    <a:pt x="6123" y="3586"/>
                    <a:pt x="6259" y="3534"/>
                    <a:pt x="6363" y="3430"/>
                  </a:cubicBezTo>
                  <a:lnTo>
                    <a:pt x="9114" y="680"/>
                  </a:lnTo>
                  <a:lnTo>
                    <a:pt x="12915" y="4482"/>
                  </a:lnTo>
                  <a:cubicBezTo>
                    <a:pt x="13019" y="4586"/>
                    <a:pt x="13155" y="4638"/>
                    <a:pt x="13291" y="4638"/>
                  </a:cubicBezTo>
                  <a:cubicBezTo>
                    <a:pt x="13427" y="4638"/>
                    <a:pt x="13563" y="4586"/>
                    <a:pt x="13667" y="4482"/>
                  </a:cubicBezTo>
                  <a:lnTo>
                    <a:pt x="15596" y="2553"/>
                  </a:lnTo>
                  <a:lnTo>
                    <a:pt x="16207" y="3163"/>
                  </a:lnTo>
                  <a:cubicBezTo>
                    <a:pt x="16306" y="3264"/>
                    <a:pt x="16441" y="3319"/>
                    <a:pt x="16583" y="3319"/>
                  </a:cubicBezTo>
                  <a:lnTo>
                    <a:pt x="24047" y="3319"/>
                  </a:lnTo>
                  <a:cubicBezTo>
                    <a:pt x="24344" y="3319"/>
                    <a:pt x="24584" y="3075"/>
                    <a:pt x="24578" y="2778"/>
                  </a:cubicBezTo>
                  <a:cubicBezTo>
                    <a:pt x="24575" y="2657"/>
                    <a:pt x="24531" y="2542"/>
                    <a:pt x="24453" y="2451"/>
                  </a:cubicBezTo>
                  <a:cubicBezTo>
                    <a:pt x="24352" y="2572"/>
                    <a:pt x="24204" y="2640"/>
                    <a:pt x="24047" y="2640"/>
                  </a:cubicBezTo>
                  <a:lnTo>
                    <a:pt x="16581" y="2640"/>
                  </a:lnTo>
                  <a:cubicBezTo>
                    <a:pt x="16441" y="2640"/>
                    <a:pt x="16306" y="2583"/>
                    <a:pt x="16205" y="2484"/>
                  </a:cubicBezTo>
                  <a:lnTo>
                    <a:pt x="15595" y="1874"/>
                  </a:lnTo>
                  <a:lnTo>
                    <a:pt x="13667" y="3802"/>
                  </a:lnTo>
                  <a:cubicBezTo>
                    <a:pt x="13562" y="3905"/>
                    <a:pt x="13426" y="3957"/>
                    <a:pt x="13290" y="3957"/>
                  </a:cubicBezTo>
                  <a:cubicBezTo>
                    <a:pt x="13153" y="3957"/>
                    <a:pt x="13017" y="3905"/>
                    <a:pt x="12914" y="3802"/>
                  </a:cubicBezTo>
                  <a:lnTo>
                    <a:pt x="91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33"/>
          <p:cNvGrpSpPr/>
          <p:nvPr/>
        </p:nvGrpSpPr>
        <p:grpSpPr>
          <a:xfrm>
            <a:off x="1413158" y="3552537"/>
            <a:ext cx="548004" cy="511483"/>
            <a:chOff x="6511291" y="3347003"/>
            <a:chExt cx="548004" cy="511483"/>
          </a:xfrm>
        </p:grpSpPr>
        <p:sp>
          <p:nvSpPr>
            <p:cNvPr id="356" name="Google Shape;356;p33"/>
            <p:cNvSpPr/>
            <p:nvPr/>
          </p:nvSpPr>
          <p:spPr>
            <a:xfrm>
              <a:off x="6698132" y="3458313"/>
              <a:ext cx="196038" cy="153012"/>
            </a:xfrm>
            <a:custGeom>
              <a:avLst/>
              <a:gdLst/>
              <a:ahLst/>
              <a:cxnLst/>
              <a:rect l="l" t="t" r="r" b="b"/>
              <a:pathLst>
                <a:path w="8739" h="6821" extrusionOk="0">
                  <a:moveTo>
                    <a:pt x="2020" y="1"/>
                  </a:moveTo>
                  <a:cubicBezTo>
                    <a:pt x="1809" y="1"/>
                    <a:pt x="1606" y="116"/>
                    <a:pt x="1503" y="318"/>
                  </a:cubicBezTo>
                  <a:lnTo>
                    <a:pt x="0" y="3261"/>
                  </a:lnTo>
                  <a:lnTo>
                    <a:pt x="6973" y="6820"/>
                  </a:lnTo>
                  <a:lnTo>
                    <a:pt x="8738" y="3360"/>
                  </a:lnTo>
                  <a:lnTo>
                    <a:pt x="2282" y="64"/>
                  </a:lnTo>
                  <a:cubicBezTo>
                    <a:pt x="2198" y="21"/>
                    <a:pt x="2109" y="1"/>
                    <a:pt x="20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6727541" y="3458268"/>
              <a:ext cx="166629" cy="95405"/>
            </a:xfrm>
            <a:custGeom>
              <a:avLst/>
              <a:gdLst/>
              <a:ahLst/>
              <a:cxnLst/>
              <a:rect l="l" t="t" r="r" b="b"/>
              <a:pathLst>
                <a:path w="7428" h="4253" extrusionOk="0">
                  <a:moveTo>
                    <a:pt x="705" y="0"/>
                  </a:moveTo>
                  <a:cubicBezTo>
                    <a:pt x="497" y="0"/>
                    <a:pt x="296" y="114"/>
                    <a:pt x="195" y="312"/>
                  </a:cubicBezTo>
                  <a:lnTo>
                    <a:pt x="1" y="694"/>
                  </a:lnTo>
                  <a:lnTo>
                    <a:pt x="6972" y="4253"/>
                  </a:lnTo>
                  <a:lnTo>
                    <a:pt x="7427" y="3362"/>
                  </a:lnTo>
                  <a:lnTo>
                    <a:pt x="964" y="63"/>
                  </a:lnTo>
                  <a:cubicBezTo>
                    <a:pt x="881" y="20"/>
                    <a:pt x="793" y="0"/>
                    <a:pt x="7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6661813" y="3513586"/>
              <a:ext cx="288841" cy="217236"/>
            </a:xfrm>
            <a:custGeom>
              <a:avLst/>
              <a:gdLst/>
              <a:ahLst/>
              <a:cxnLst/>
              <a:rect l="l" t="t" r="r" b="b"/>
              <a:pathLst>
                <a:path w="12876" h="9684" extrusionOk="0">
                  <a:moveTo>
                    <a:pt x="478" y="1"/>
                  </a:moveTo>
                  <a:cubicBezTo>
                    <a:pt x="214" y="1"/>
                    <a:pt x="0" y="214"/>
                    <a:pt x="0" y="478"/>
                  </a:cubicBezTo>
                  <a:lnTo>
                    <a:pt x="0" y="9206"/>
                  </a:lnTo>
                  <a:cubicBezTo>
                    <a:pt x="0" y="9470"/>
                    <a:pt x="214" y="9683"/>
                    <a:pt x="478" y="9683"/>
                  </a:cubicBezTo>
                  <a:lnTo>
                    <a:pt x="10730" y="9683"/>
                  </a:lnTo>
                  <a:cubicBezTo>
                    <a:pt x="11914" y="9683"/>
                    <a:pt x="12874" y="8723"/>
                    <a:pt x="12876" y="7539"/>
                  </a:cubicBezTo>
                  <a:lnTo>
                    <a:pt x="12876" y="2147"/>
                  </a:lnTo>
                  <a:cubicBezTo>
                    <a:pt x="12876" y="961"/>
                    <a:pt x="11914" y="1"/>
                    <a:pt x="107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6511291" y="3347003"/>
              <a:ext cx="548004" cy="511461"/>
            </a:xfrm>
            <a:custGeom>
              <a:avLst/>
              <a:gdLst/>
              <a:ahLst/>
              <a:cxnLst/>
              <a:rect l="l" t="t" r="r" b="b"/>
              <a:pathLst>
                <a:path w="24429" h="22800" extrusionOk="0">
                  <a:moveTo>
                    <a:pt x="13027" y="0"/>
                  </a:moveTo>
                  <a:cubicBezTo>
                    <a:pt x="13014" y="0"/>
                    <a:pt x="13001" y="0"/>
                    <a:pt x="12988" y="0"/>
                  </a:cubicBezTo>
                  <a:cubicBezTo>
                    <a:pt x="9977" y="9"/>
                    <a:pt x="7093" y="1209"/>
                    <a:pt x="4966" y="3339"/>
                  </a:cubicBezTo>
                  <a:cubicBezTo>
                    <a:pt x="3117" y="5188"/>
                    <a:pt x="1982" y="7560"/>
                    <a:pt x="1698" y="10122"/>
                  </a:cubicBezTo>
                  <a:lnTo>
                    <a:pt x="1038" y="9525"/>
                  </a:lnTo>
                  <a:cubicBezTo>
                    <a:pt x="1010" y="9500"/>
                    <a:pt x="975" y="9487"/>
                    <a:pt x="940" y="9487"/>
                  </a:cubicBezTo>
                  <a:cubicBezTo>
                    <a:pt x="901" y="9487"/>
                    <a:pt x="862" y="9503"/>
                    <a:pt x="833" y="9535"/>
                  </a:cubicBezTo>
                  <a:lnTo>
                    <a:pt x="54" y="10394"/>
                  </a:lnTo>
                  <a:cubicBezTo>
                    <a:pt x="1" y="10453"/>
                    <a:pt x="5" y="10545"/>
                    <a:pt x="64" y="10598"/>
                  </a:cubicBezTo>
                  <a:lnTo>
                    <a:pt x="2058" y="12407"/>
                  </a:lnTo>
                  <a:cubicBezTo>
                    <a:pt x="2094" y="12440"/>
                    <a:pt x="2141" y="12457"/>
                    <a:pt x="2188" y="12457"/>
                  </a:cubicBezTo>
                  <a:cubicBezTo>
                    <a:pt x="2222" y="12457"/>
                    <a:pt x="2256" y="12449"/>
                    <a:pt x="2287" y="12431"/>
                  </a:cubicBezTo>
                  <a:lnTo>
                    <a:pt x="4694" y="11004"/>
                  </a:lnTo>
                  <a:cubicBezTo>
                    <a:pt x="4762" y="10962"/>
                    <a:pt x="4785" y="10874"/>
                    <a:pt x="4745" y="10804"/>
                  </a:cubicBezTo>
                  <a:lnTo>
                    <a:pt x="4153" y="9806"/>
                  </a:lnTo>
                  <a:cubicBezTo>
                    <a:pt x="4126" y="9760"/>
                    <a:pt x="4077" y="9735"/>
                    <a:pt x="4028" y="9735"/>
                  </a:cubicBezTo>
                  <a:cubicBezTo>
                    <a:pt x="4002" y="9735"/>
                    <a:pt x="3976" y="9742"/>
                    <a:pt x="3952" y="9755"/>
                  </a:cubicBezTo>
                  <a:lnTo>
                    <a:pt x="3146" y="10234"/>
                  </a:lnTo>
                  <a:cubicBezTo>
                    <a:pt x="3725" y="5295"/>
                    <a:pt x="7935" y="1450"/>
                    <a:pt x="13026" y="1450"/>
                  </a:cubicBezTo>
                  <a:cubicBezTo>
                    <a:pt x="13034" y="1450"/>
                    <a:pt x="13043" y="1450"/>
                    <a:pt x="13052" y="1450"/>
                  </a:cubicBezTo>
                  <a:cubicBezTo>
                    <a:pt x="18506" y="1463"/>
                    <a:pt x="22963" y="5920"/>
                    <a:pt x="22976" y="11374"/>
                  </a:cubicBezTo>
                  <a:cubicBezTo>
                    <a:pt x="22991" y="16871"/>
                    <a:pt x="18521" y="21348"/>
                    <a:pt x="13027" y="21348"/>
                  </a:cubicBezTo>
                  <a:cubicBezTo>
                    <a:pt x="10875" y="21348"/>
                    <a:pt x="8837" y="20678"/>
                    <a:pt x="7118" y="19404"/>
                  </a:cubicBezTo>
                  <a:cubicBezTo>
                    <a:pt x="7083" y="19380"/>
                    <a:pt x="7043" y="19368"/>
                    <a:pt x="7003" y="19368"/>
                  </a:cubicBezTo>
                  <a:cubicBezTo>
                    <a:pt x="6945" y="19368"/>
                    <a:pt x="6888" y="19393"/>
                    <a:pt x="6850" y="19443"/>
                  </a:cubicBezTo>
                  <a:lnTo>
                    <a:pt x="6201" y="20286"/>
                  </a:lnTo>
                  <a:cubicBezTo>
                    <a:pt x="6136" y="20373"/>
                    <a:pt x="6153" y="20497"/>
                    <a:pt x="6240" y="20561"/>
                  </a:cubicBezTo>
                  <a:cubicBezTo>
                    <a:pt x="8215" y="22026"/>
                    <a:pt x="10556" y="22799"/>
                    <a:pt x="13027" y="22799"/>
                  </a:cubicBezTo>
                  <a:cubicBezTo>
                    <a:pt x="16072" y="22799"/>
                    <a:pt x="18934" y="21614"/>
                    <a:pt x="21089" y="19461"/>
                  </a:cubicBezTo>
                  <a:cubicBezTo>
                    <a:pt x="23242" y="17308"/>
                    <a:pt x="24427" y="14444"/>
                    <a:pt x="24427" y="11399"/>
                  </a:cubicBezTo>
                  <a:cubicBezTo>
                    <a:pt x="24429" y="8390"/>
                    <a:pt x="23239" y="5502"/>
                    <a:pt x="21116" y="3368"/>
                  </a:cubicBezTo>
                  <a:cubicBezTo>
                    <a:pt x="18960" y="1196"/>
                    <a:pt x="16085" y="0"/>
                    <a:pt x="130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6648915" y="3432134"/>
              <a:ext cx="410380" cy="426352"/>
            </a:xfrm>
            <a:custGeom>
              <a:avLst/>
              <a:gdLst/>
              <a:ahLst/>
              <a:cxnLst/>
              <a:rect l="l" t="t" r="r" b="b"/>
              <a:pathLst>
                <a:path w="18294" h="19006" extrusionOk="0">
                  <a:moveTo>
                    <a:pt x="15386" y="1"/>
                  </a:moveTo>
                  <a:lnTo>
                    <a:pt x="15386" y="1"/>
                  </a:lnTo>
                  <a:cubicBezTo>
                    <a:pt x="16799" y="1948"/>
                    <a:pt x="17559" y="4290"/>
                    <a:pt x="17558" y="6696"/>
                  </a:cubicBezTo>
                  <a:cubicBezTo>
                    <a:pt x="17558" y="9741"/>
                    <a:pt x="16373" y="12603"/>
                    <a:pt x="14220" y="14756"/>
                  </a:cubicBezTo>
                  <a:cubicBezTo>
                    <a:pt x="12067" y="16909"/>
                    <a:pt x="9203" y="18096"/>
                    <a:pt x="6158" y="18096"/>
                  </a:cubicBezTo>
                  <a:cubicBezTo>
                    <a:pt x="4005" y="18096"/>
                    <a:pt x="1949" y="17507"/>
                    <a:pt x="149" y="16385"/>
                  </a:cubicBezTo>
                  <a:lnTo>
                    <a:pt x="68" y="16493"/>
                  </a:lnTo>
                  <a:cubicBezTo>
                    <a:pt x="1" y="16578"/>
                    <a:pt x="20" y="16702"/>
                    <a:pt x="107" y="16767"/>
                  </a:cubicBezTo>
                  <a:cubicBezTo>
                    <a:pt x="2080" y="18232"/>
                    <a:pt x="4423" y="19006"/>
                    <a:pt x="6892" y="19006"/>
                  </a:cubicBezTo>
                  <a:cubicBezTo>
                    <a:pt x="9937" y="19006"/>
                    <a:pt x="12801" y="17820"/>
                    <a:pt x="14954" y="15666"/>
                  </a:cubicBezTo>
                  <a:cubicBezTo>
                    <a:pt x="17107" y="13513"/>
                    <a:pt x="18292" y="10651"/>
                    <a:pt x="18292" y="7605"/>
                  </a:cubicBezTo>
                  <a:cubicBezTo>
                    <a:pt x="18294" y="4798"/>
                    <a:pt x="17259" y="2091"/>
                    <a:pt x="153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6661836" y="3515807"/>
              <a:ext cx="288818" cy="215016"/>
            </a:xfrm>
            <a:custGeom>
              <a:avLst/>
              <a:gdLst/>
              <a:ahLst/>
              <a:cxnLst/>
              <a:rect l="l" t="t" r="r" b="b"/>
              <a:pathLst>
                <a:path w="12875" h="9585" extrusionOk="0">
                  <a:moveTo>
                    <a:pt x="11398" y="1"/>
                  </a:moveTo>
                  <a:lnTo>
                    <a:pt x="11398" y="1"/>
                  </a:lnTo>
                  <a:cubicBezTo>
                    <a:pt x="11463" y="207"/>
                    <a:pt x="11497" y="423"/>
                    <a:pt x="11497" y="639"/>
                  </a:cubicBezTo>
                  <a:lnTo>
                    <a:pt x="11497" y="6089"/>
                  </a:lnTo>
                  <a:cubicBezTo>
                    <a:pt x="11497" y="7256"/>
                    <a:pt x="10551" y="8205"/>
                    <a:pt x="9383" y="8205"/>
                  </a:cubicBezTo>
                  <a:cubicBezTo>
                    <a:pt x="9382" y="8205"/>
                    <a:pt x="9381" y="8205"/>
                    <a:pt x="9380" y="8205"/>
                  </a:cubicBezTo>
                  <a:lnTo>
                    <a:pt x="1" y="8205"/>
                  </a:lnTo>
                  <a:lnTo>
                    <a:pt x="1" y="9114"/>
                  </a:lnTo>
                  <a:cubicBezTo>
                    <a:pt x="1" y="9374"/>
                    <a:pt x="211" y="9584"/>
                    <a:pt x="471" y="9584"/>
                  </a:cubicBezTo>
                  <a:lnTo>
                    <a:pt x="10758" y="9584"/>
                  </a:lnTo>
                  <a:cubicBezTo>
                    <a:pt x="11928" y="9584"/>
                    <a:pt x="12875" y="8637"/>
                    <a:pt x="12875" y="7468"/>
                  </a:cubicBezTo>
                  <a:lnTo>
                    <a:pt x="12875" y="2019"/>
                  </a:lnTo>
                  <a:cubicBezTo>
                    <a:pt x="12875" y="1096"/>
                    <a:pt x="12277" y="279"/>
                    <a:pt x="11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6849394" y="3596026"/>
              <a:ext cx="101260" cy="69025"/>
            </a:xfrm>
            <a:custGeom>
              <a:avLst/>
              <a:gdLst/>
              <a:ahLst/>
              <a:cxnLst/>
              <a:rect l="l" t="t" r="r" b="b"/>
              <a:pathLst>
                <a:path w="4514" h="3077" extrusionOk="0">
                  <a:moveTo>
                    <a:pt x="1298" y="1"/>
                  </a:moveTo>
                  <a:cubicBezTo>
                    <a:pt x="581" y="1"/>
                    <a:pt x="1" y="581"/>
                    <a:pt x="1" y="1298"/>
                  </a:cubicBezTo>
                  <a:lnTo>
                    <a:pt x="1" y="1781"/>
                  </a:lnTo>
                  <a:cubicBezTo>
                    <a:pt x="2" y="2496"/>
                    <a:pt x="582" y="3076"/>
                    <a:pt x="1298" y="3076"/>
                  </a:cubicBezTo>
                  <a:lnTo>
                    <a:pt x="4514" y="3076"/>
                  </a:lnTo>
                  <a:lnTo>
                    <a:pt x="45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6870279" y="3616955"/>
              <a:ext cx="27166" cy="27166"/>
            </a:xfrm>
            <a:custGeom>
              <a:avLst/>
              <a:gdLst/>
              <a:ahLst/>
              <a:cxnLst/>
              <a:rect l="l" t="t" r="r" b="b"/>
              <a:pathLst>
                <a:path w="1211" h="1211" extrusionOk="0">
                  <a:moveTo>
                    <a:pt x="606" y="0"/>
                  </a:moveTo>
                  <a:cubicBezTo>
                    <a:pt x="272" y="0"/>
                    <a:pt x="1" y="272"/>
                    <a:pt x="1" y="605"/>
                  </a:cubicBezTo>
                  <a:cubicBezTo>
                    <a:pt x="1" y="939"/>
                    <a:pt x="272" y="1210"/>
                    <a:pt x="606" y="1210"/>
                  </a:cubicBezTo>
                  <a:cubicBezTo>
                    <a:pt x="940" y="1210"/>
                    <a:pt x="1211" y="939"/>
                    <a:pt x="1211" y="605"/>
                  </a:cubicBezTo>
                  <a:cubicBezTo>
                    <a:pt x="1211" y="272"/>
                    <a:pt x="940" y="0"/>
                    <a:pt x="6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6917993" y="3596026"/>
              <a:ext cx="32662" cy="69047"/>
            </a:xfrm>
            <a:custGeom>
              <a:avLst/>
              <a:gdLst/>
              <a:ahLst/>
              <a:cxnLst/>
              <a:rect l="l" t="t" r="r" b="b"/>
              <a:pathLst>
                <a:path w="1456" h="3078" extrusionOk="0">
                  <a:moveTo>
                    <a:pt x="78" y="1"/>
                  </a:moveTo>
                  <a:lnTo>
                    <a:pt x="78" y="2513"/>
                  </a:lnTo>
                  <a:cubicBezTo>
                    <a:pt x="78" y="2703"/>
                    <a:pt x="52" y="2893"/>
                    <a:pt x="1" y="3078"/>
                  </a:cubicBezTo>
                  <a:lnTo>
                    <a:pt x="1456" y="3078"/>
                  </a:lnTo>
                  <a:lnTo>
                    <a:pt x="14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txBox="1">
            <a:spLocks noGrp="1"/>
          </p:cNvSpPr>
          <p:nvPr>
            <p:ph type="title"/>
          </p:nvPr>
        </p:nvSpPr>
        <p:spPr>
          <a:xfrm>
            <a:off x="1951650" y="288982"/>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KNN</a:t>
            </a:r>
            <a:endParaRPr dirty="0"/>
          </a:p>
        </p:txBody>
      </p:sp>
      <p:sp>
        <p:nvSpPr>
          <p:cNvPr id="370" name="Google Shape;370;p34"/>
          <p:cNvSpPr txBox="1"/>
          <p:nvPr/>
        </p:nvSpPr>
        <p:spPr>
          <a:xfrm>
            <a:off x="946770" y="1726879"/>
            <a:ext cx="5592055" cy="2264057"/>
          </a:xfrm>
          <a:prstGeom prst="rect">
            <a:avLst/>
          </a:prstGeom>
          <a:noFill/>
          <a:ln>
            <a:noFill/>
          </a:ln>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dirty="0"/>
              <a:t>It’s a simple classification problem where in we will predict the new sample point by using a database where in each of the data points are divided into several classes.</a:t>
            </a:r>
          </a:p>
          <a:p>
            <a:pPr algn="just"/>
            <a:endParaRPr lang="en-US" dirty="0"/>
          </a:p>
          <a:p>
            <a:pPr marL="285750" indent="-285750" algn="just">
              <a:buFont typeface="Arial" panose="020B0604020202020204" pitchFamily="34" charset="0"/>
              <a:buChar char="•"/>
            </a:pPr>
            <a:r>
              <a:rPr lang="en-US" dirty="0"/>
              <a:t>Also known as lazy learning algorithm/non-parametric  since they won’t require training data points for model generation.</a:t>
            </a:r>
          </a:p>
          <a:p>
            <a:pPr marL="285750" indent="-285750" algn="just">
              <a:buFont typeface="Arial" panose="020B0604020202020204" pitchFamily="34" charset="0"/>
              <a:buChar char="•"/>
            </a:pPr>
            <a:endParaRPr lang="en-US" dirty="0"/>
          </a:p>
          <a:p>
            <a:pPr marL="0" lvl="0" indent="0" algn="ctr" rtl="0">
              <a:spcBef>
                <a:spcPts val="0"/>
              </a:spcBef>
              <a:spcAft>
                <a:spcPts val="0"/>
              </a:spcAft>
              <a:buNone/>
            </a:pPr>
            <a:endParaRPr dirty="0">
              <a:solidFill>
                <a:schemeClr val="accent5"/>
              </a:solidFill>
              <a:latin typeface="Oxygen"/>
              <a:ea typeface="Oxygen"/>
              <a:cs typeface="Oxygen"/>
              <a:sym typeface="Oxyge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txBox="1">
            <a:spLocks noGrp="1"/>
          </p:cNvSpPr>
          <p:nvPr>
            <p:ph type="title"/>
          </p:nvPr>
        </p:nvSpPr>
        <p:spPr>
          <a:xfrm>
            <a:off x="1951650" y="288982"/>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2800" b="1" dirty="0">
                <a:latin typeface="Times New Roman" panose="02020603050405020304" pitchFamily="18" charset="0"/>
                <a:cs typeface="Times New Roman" panose="02020603050405020304" pitchFamily="18" charset="0"/>
              </a:rPr>
              <a:t>Decision Tree</a:t>
            </a:r>
            <a:endParaRPr dirty="0"/>
          </a:p>
        </p:txBody>
      </p:sp>
      <p:sp>
        <p:nvSpPr>
          <p:cNvPr id="370" name="Google Shape;370;p34"/>
          <p:cNvSpPr txBox="1"/>
          <p:nvPr/>
        </p:nvSpPr>
        <p:spPr>
          <a:xfrm>
            <a:off x="946770" y="1726879"/>
            <a:ext cx="5592055" cy="2264057"/>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CA" sz="1400" dirty="0">
                <a:latin typeface="Times New Roman" panose="02020603050405020304" pitchFamily="18" charset="0"/>
                <a:cs typeface="Times New Roman" panose="02020603050405020304" pitchFamily="18" charset="0"/>
              </a:rPr>
              <a:t>It’s a CART(Classification &amp; Regression)algorithm that will partition </a:t>
            </a:r>
            <a:r>
              <a:rPr lang="en-US" sz="1400" dirty="0">
                <a:latin typeface="Times New Roman" panose="02020603050405020304" pitchFamily="18" charset="0"/>
                <a:cs typeface="Times New Roman" panose="02020603050405020304" pitchFamily="18" charset="0"/>
              </a:rPr>
              <a:t>the explanatory variable into several mutually exclusive regions which closely resembles a tree structure in which each separation or branch is called a node.</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Many organization may deploy this algorithm for decision support system. This structured model enables the user to see how and why one choice may lead to the next and the varied solutions that are possible</a:t>
            </a:r>
            <a:endParaRPr lang="en-CA" sz="14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dirty="0">
              <a:solidFill>
                <a:schemeClr val="accent5"/>
              </a:solidFill>
              <a:latin typeface="Oxygen"/>
              <a:ea typeface="Oxygen"/>
              <a:cs typeface="Oxygen"/>
              <a:sym typeface="Oxygen"/>
            </a:endParaRPr>
          </a:p>
        </p:txBody>
      </p:sp>
    </p:spTree>
    <p:extLst>
      <p:ext uri="{BB962C8B-B14F-4D97-AF65-F5344CB8AC3E}">
        <p14:creationId xmlns:p14="http://schemas.microsoft.com/office/powerpoint/2010/main" val="2353169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txBox="1">
            <a:spLocks noGrp="1"/>
          </p:cNvSpPr>
          <p:nvPr>
            <p:ph type="title"/>
          </p:nvPr>
        </p:nvSpPr>
        <p:spPr>
          <a:xfrm>
            <a:off x="1951650" y="288982"/>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2800" b="1" dirty="0">
                <a:latin typeface="Calibri" panose="020F0502020204030204" pitchFamily="34" charset="0"/>
                <a:cs typeface="Calibri" panose="020F0502020204030204" pitchFamily="34" charset="0"/>
              </a:rPr>
              <a:t>Gradient Boosting</a:t>
            </a:r>
            <a:endParaRPr dirty="0">
              <a:latin typeface="Calibri" panose="020F0502020204030204" pitchFamily="34" charset="0"/>
              <a:cs typeface="Calibri" panose="020F0502020204030204" pitchFamily="34" charset="0"/>
            </a:endParaRPr>
          </a:p>
        </p:txBody>
      </p:sp>
      <p:sp>
        <p:nvSpPr>
          <p:cNvPr id="370" name="Google Shape;370;p34"/>
          <p:cNvSpPr txBox="1"/>
          <p:nvPr/>
        </p:nvSpPr>
        <p:spPr>
          <a:xfrm>
            <a:off x="946770" y="1741167"/>
            <a:ext cx="5592055" cy="2264057"/>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CA" sz="1400" dirty="0">
                <a:latin typeface="Times New Roman" panose="02020603050405020304" pitchFamily="18" charset="0"/>
                <a:cs typeface="Times New Roman" panose="02020603050405020304" pitchFamily="18" charset="0"/>
              </a:rPr>
              <a:t>Gradient Boosting when used for classification will try to build an additive model, which will enable us to  </a:t>
            </a:r>
            <a:r>
              <a:rPr lang="en-US" sz="1400" dirty="0">
                <a:latin typeface="Times New Roman" panose="02020603050405020304" pitchFamily="18" charset="0"/>
                <a:cs typeface="Times New Roman" panose="02020603050405020304" pitchFamily="18" charset="0"/>
              </a:rPr>
              <a:t>amplify the arbitrary differentiable loss functions.</a:t>
            </a:r>
          </a:p>
          <a:p>
            <a:endParaRPr lang="en-CA"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Combines varied weak learning models together to build a strong predictive model.</a:t>
            </a:r>
            <a:endParaRPr lang="en-CA" sz="1400" dirty="0">
              <a:latin typeface="Times New Roman" panose="02020603050405020304" pitchFamily="18" charset="0"/>
              <a:cs typeface="Times New Roman" panose="02020603050405020304" pitchFamily="18" charset="0"/>
            </a:endParaRPr>
          </a:p>
          <a:p>
            <a:pPr marL="0" indent="0">
              <a:buNone/>
            </a:pPr>
            <a:r>
              <a:rPr lang="en-CA" sz="18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30910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6"/>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TARGET</a:t>
            </a:r>
            <a:endParaRPr/>
          </a:p>
        </p:txBody>
      </p:sp>
      <p:grpSp>
        <p:nvGrpSpPr>
          <p:cNvPr id="426" name="Google Shape;426;p36"/>
          <p:cNvGrpSpPr/>
          <p:nvPr/>
        </p:nvGrpSpPr>
        <p:grpSpPr>
          <a:xfrm>
            <a:off x="879569" y="1309350"/>
            <a:ext cx="1428522" cy="1428351"/>
            <a:chOff x="4049800" y="640400"/>
            <a:chExt cx="858900" cy="858900"/>
          </a:xfrm>
        </p:grpSpPr>
        <p:sp>
          <p:nvSpPr>
            <p:cNvPr id="427" name="Google Shape;427;p36"/>
            <p:cNvSpPr/>
            <p:nvPr/>
          </p:nvSpPr>
          <p:spPr>
            <a:xfrm>
              <a:off x="4049800" y="640400"/>
              <a:ext cx="858900" cy="858900"/>
            </a:xfrm>
            <a:prstGeom prst="donut">
              <a:avLst>
                <a:gd name="adj" fmla="val 964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4049800" y="640400"/>
              <a:ext cx="858900" cy="858900"/>
            </a:xfrm>
            <a:prstGeom prst="blockArc">
              <a:avLst>
                <a:gd name="adj1" fmla="val 7914150"/>
                <a:gd name="adj2" fmla="val 2343236"/>
                <a:gd name="adj3" fmla="val 970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36"/>
          <p:cNvSpPr txBox="1"/>
          <p:nvPr/>
        </p:nvSpPr>
        <p:spPr>
          <a:xfrm>
            <a:off x="1009723" y="1829581"/>
            <a:ext cx="1160400" cy="38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accent5"/>
                </a:solidFill>
                <a:latin typeface="Staatliches"/>
                <a:ea typeface="Staatliches"/>
                <a:cs typeface="Staatliches"/>
                <a:sym typeface="Staatliches"/>
              </a:rPr>
              <a:t>Gender</a:t>
            </a:r>
            <a:endParaRPr sz="1600">
              <a:solidFill>
                <a:schemeClr val="accent5"/>
              </a:solidFill>
              <a:latin typeface="Staatliches"/>
              <a:ea typeface="Staatliches"/>
              <a:cs typeface="Staatliches"/>
              <a:sym typeface="Staatliches"/>
            </a:endParaRPr>
          </a:p>
        </p:txBody>
      </p:sp>
      <p:sp>
        <p:nvSpPr>
          <p:cNvPr id="430" name="Google Shape;430;p36"/>
          <p:cNvSpPr txBox="1"/>
          <p:nvPr/>
        </p:nvSpPr>
        <p:spPr>
          <a:xfrm>
            <a:off x="998118" y="3071469"/>
            <a:ext cx="947700" cy="26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5"/>
                </a:solidFill>
                <a:latin typeface="Oxygen"/>
                <a:ea typeface="Oxygen"/>
                <a:cs typeface="Oxygen"/>
                <a:sym typeface="Oxygen"/>
              </a:rPr>
              <a:t>Female</a:t>
            </a:r>
            <a:endParaRPr sz="1200">
              <a:solidFill>
                <a:schemeClr val="accent5"/>
              </a:solidFill>
              <a:latin typeface="Oxygen"/>
              <a:ea typeface="Oxygen"/>
              <a:cs typeface="Oxygen"/>
              <a:sym typeface="Oxygen"/>
            </a:endParaRPr>
          </a:p>
        </p:txBody>
      </p:sp>
      <p:sp>
        <p:nvSpPr>
          <p:cNvPr id="431" name="Google Shape;431;p36"/>
          <p:cNvSpPr/>
          <p:nvPr/>
        </p:nvSpPr>
        <p:spPr>
          <a:xfrm>
            <a:off x="895093" y="3133569"/>
            <a:ext cx="135900" cy="135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txBox="1"/>
          <p:nvPr/>
        </p:nvSpPr>
        <p:spPr>
          <a:xfrm>
            <a:off x="1896450" y="3071500"/>
            <a:ext cx="572100" cy="26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5"/>
                </a:solidFill>
                <a:latin typeface="Oxygen"/>
                <a:ea typeface="Oxygen"/>
                <a:cs typeface="Oxygen"/>
                <a:sym typeface="Oxygen"/>
              </a:rPr>
              <a:t>Male</a:t>
            </a:r>
            <a:endParaRPr sz="1200">
              <a:solidFill>
                <a:schemeClr val="accent5"/>
              </a:solidFill>
              <a:latin typeface="Oxygen"/>
              <a:ea typeface="Oxygen"/>
              <a:cs typeface="Oxygen"/>
              <a:sym typeface="Oxygen"/>
            </a:endParaRPr>
          </a:p>
        </p:txBody>
      </p:sp>
      <p:sp>
        <p:nvSpPr>
          <p:cNvPr id="433" name="Google Shape;433;p36"/>
          <p:cNvSpPr/>
          <p:nvPr/>
        </p:nvSpPr>
        <p:spPr>
          <a:xfrm>
            <a:off x="1793418" y="3133569"/>
            <a:ext cx="135900" cy="135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36"/>
          <p:cNvGrpSpPr/>
          <p:nvPr/>
        </p:nvGrpSpPr>
        <p:grpSpPr>
          <a:xfrm>
            <a:off x="3037169" y="1309350"/>
            <a:ext cx="1428522" cy="1428351"/>
            <a:chOff x="4049800" y="640400"/>
            <a:chExt cx="858900" cy="858900"/>
          </a:xfrm>
        </p:grpSpPr>
        <p:sp>
          <p:nvSpPr>
            <p:cNvPr id="435" name="Google Shape;435;p36"/>
            <p:cNvSpPr/>
            <p:nvPr/>
          </p:nvSpPr>
          <p:spPr>
            <a:xfrm>
              <a:off x="4049800" y="640400"/>
              <a:ext cx="858900" cy="858900"/>
            </a:xfrm>
            <a:prstGeom prst="donut">
              <a:avLst>
                <a:gd name="adj" fmla="val 964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4049800" y="640400"/>
              <a:ext cx="858900" cy="858900"/>
            </a:xfrm>
            <a:prstGeom prst="blockArc">
              <a:avLst>
                <a:gd name="adj1" fmla="val 7914150"/>
                <a:gd name="adj2" fmla="val 2343236"/>
                <a:gd name="adj3" fmla="val 970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36"/>
          <p:cNvSpPr txBox="1"/>
          <p:nvPr/>
        </p:nvSpPr>
        <p:spPr>
          <a:xfrm>
            <a:off x="3167323" y="1829581"/>
            <a:ext cx="1160400" cy="38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accent5"/>
                </a:solidFill>
                <a:latin typeface="Staatliches"/>
                <a:ea typeface="Staatliches"/>
                <a:cs typeface="Staatliches"/>
                <a:sym typeface="Staatliches"/>
              </a:rPr>
              <a:t>Age</a:t>
            </a:r>
            <a:endParaRPr sz="1600">
              <a:solidFill>
                <a:schemeClr val="accent5"/>
              </a:solidFill>
              <a:latin typeface="Staatliches"/>
              <a:ea typeface="Staatliches"/>
              <a:cs typeface="Staatliches"/>
              <a:sym typeface="Staatliches"/>
            </a:endParaRPr>
          </a:p>
        </p:txBody>
      </p:sp>
      <p:sp>
        <p:nvSpPr>
          <p:cNvPr id="438" name="Google Shape;438;p36"/>
          <p:cNvSpPr txBox="1"/>
          <p:nvPr/>
        </p:nvSpPr>
        <p:spPr>
          <a:xfrm>
            <a:off x="3155718" y="3071469"/>
            <a:ext cx="947700" cy="26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5"/>
                </a:solidFill>
                <a:latin typeface="Oxygen"/>
                <a:ea typeface="Oxygen"/>
                <a:cs typeface="Oxygen"/>
                <a:sym typeface="Oxygen"/>
              </a:rPr>
              <a:t>20-39</a:t>
            </a:r>
            <a:endParaRPr sz="1200">
              <a:solidFill>
                <a:schemeClr val="accent5"/>
              </a:solidFill>
              <a:latin typeface="Oxygen"/>
              <a:ea typeface="Oxygen"/>
              <a:cs typeface="Oxygen"/>
              <a:sym typeface="Oxygen"/>
            </a:endParaRPr>
          </a:p>
        </p:txBody>
      </p:sp>
      <p:sp>
        <p:nvSpPr>
          <p:cNvPr id="439" name="Google Shape;439;p36"/>
          <p:cNvSpPr/>
          <p:nvPr/>
        </p:nvSpPr>
        <p:spPr>
          <a:xfrm>
            <a:off x="3052693" y="3133569"/>
            <a:ext cx="135900" cy="135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txBox="1"/>
          <p:nvPr/>
        </p:nvSpPr>
        <p:spPr>
          <a:xfrm>
            <a:off x="4054047" y="3071494"/>
            <a:ext cx="499500" cy="26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5"/>
                </a:solidFill>
                <a:latin typeface="Oxygen"/>
                <a:ea typeface="Oxygen"/>
                <a:cs typeface="Oxygen"/>
                <a:sym typeface="Oxygen"/>
              </a:rPr>
              <a:t>40+</a:t>
            </a:r>
            <a:endParaRPr sz="1200">
              <a:solidFill>
                <a:schemeClr val="accent5"/>
              </a:solidFill>
              <a:latin typeface="Oxygen"/>
              <a:ea typeface="Oxygen"/>
              <a:cs typeface="Oxygen"/>
              <a:sym typeface="Oxygen"/>
            </a:endParaRPr>
          </a:p>
        </p:txBody>
      </p:sp>
      <p:sp>
        <p:nvSpPr>
          <p:cNvPr id="441" name="Google Shape;441;p36"/>
          <p:cNvSpPr/>
          <p:nvPr/>
        </p:nvSpPr>
        <p:spPr>
          <a:xfrm>
            <a:off x="3951018" y="3133569"/>
            <a:ext cx="135900" cy="135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txBox="1"/>
          <p:nvPr/>
        </p:nvSpPr>
        <p:spPr>
          <a:xfrm>
            <a:off x="5476326" y="1177213"/>
            <a:ext cx="11604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accent5"/>
                </a:solidFill>
                <a:latin typeface="Staatliches"/>
                <a:ea typeface="Staatliches"/>
                <a:cs typeface="Staatliches"/>
                <a:sym typeface="Staatliches"/>
              </a:rPr>
              <a:t>Family unit</a:t>
            </a:r>
            <a:endParaRPr sz="1600" dirty="0">
              <a:solidFill>
                <a:schemeClr val="accent5"/>
              </a:solidFill>
              <a:latin typeface="Staatliches"/>
              <a:ea typeface="Staatliches"/>
              <a:cs typeface="Staatliches"/>
              <a:sym typeface="Staatliches"/>
            </a:endParaRPr>
          </a:p>
        </p:txBody>
      </p:sp>
      <p:sp>
        <p:nvSpPr>
          <p:cNvPr id="443" name="Google Shape;443;p36"/>
          <p:cNvSpPr/>
          <p:nvPr/>
        </p:nvSpPr>
        <p:spPr>
          <a:xfrm>
            <a:off x="5569275" y="1804375"/>
            <a:ext cx="453300" cy="45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5569275" y="2816175"/>
            <a:ext cx="453300" cy="45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5569275" y="2310275"/>
            <a:ext cx="453300" cy="45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6"/>
          <p:cNvGrpSpPr/>
          <p:nvPr/>
        </p:nvGrpSpPr>
        <p:grpSpPr>
          <a:xfrm>
            <a:off x="6152258" y="1935020"/>
            <a:ext cx="2218570" cy="192013"/>
            <a:chOff x="3465975" y="2270258"/>
            <a:chExt cx="1986364" cy="171947"/>
          </a:xfrm>
        </p:grpSpPr>
        <p:sp>
          <p:nvSpPr>
            <p:cNvPr id="447" name="Google Shape;447;p36"/>
            <p:cNvSpPr/>
            <p:nvPr/>
          </p:nvSpPr>
          <p:spPr>
            <a:xfrm rot="-5400000">
              <a:off x="3725184" y="2270305"/>
              <a:ext cx="171900" cy="1719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rot="-5400000">
              <a:off x="3984394" y="2270305"/>
              <a:ext cx="171900" cy="1719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rot="-5400000">
              <a:off x="4243603" y="2270305"/>
              <a:ext cx="171900" cy="1719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rot="-5400000">
              <a:off x="4502812" y="2270305"/>
              <a:ext cx="171900" cy="1719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rot="-5400000">
              <a:off x="4762021" y="2270305"/>
              <a:ext cx="171900" cy="1719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rot="-5400000">
              <a:off x="3465975" y="2270305"/>
              <a:ext cx="171900" cy="1719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rot="-5400000">
              <a:off x="5021230" y="2270258"/>
              <a:ext cx="171900" cy="1719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rot="-5400000">
              <a:off x="5280440" y="2270258"/>
              <a:ext cx="171900" cy="1719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6"/>
          <p:cNvGrpSpPr/>
          <p:nvPr/>
        </p:nvGrpSpPr>
        <p:grpSpPr>
          <a:xfrm>
            <a:off x="6152258" y="2440920"/>
            <a:ext cx="2218570" cy="192013"/>
            <a:chOff x="3465975" y="2270258"/>
            <a:chExt cx="1986364" cy="171947"/>
          </a:xfrm>
        </p:grpSpPr>
        <p:sp>
          <p:nvSpPr>
            <p:cNvPr id="456" name="Google Shape;456;p36"/>
            <p:cNvSpPr/>
            <p:nvPr/>
          </p:nvSpPr>
          <p:spPr>
            <a:xfrm rot="-5400000">
              <a:off x="3725184" y="2270305"/>
              <a:ext cx="171900" cy="1719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rot="-5400000">
              <a:off x="3984394" y="2270305"/>
              <a:ext cx="171900" cy="1719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rot="-5400000">
              <a:off x="4243603" y="2270305"/>
              <a:ext cx="171900" cy="1719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rot="-5400000">
              <a:off x="4502812" y="2270305"/>
              <a:ext cx="171900" cy="1719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rot="-5400000">
              <a:off x="4762021" y="2270305"/>
              <a:ext cx="171900" cy="1719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rot="-5400000">
              <a:off x="3465975" y="2270305"/>
              <a:ext cx="171900" cy="1719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rot="-5400000">
              <a:off x="5021230" y="2270258"/>
              <a:ext cx="171900" cy="1719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rot="-5400000">
              <a:off x="5280440" y="2270258"/>
              <a:ext cx="171900" cy="1719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36"/>
          <p:cNvGrpSpPr/>
          <p:nvPr/>
        </p:nvGrpSpPr>
        <p:grpSpPr>
          <a:xfrm>
            <a:off x="6152258" y="2946820"/>
            <a:ext cx="2218570" cy="192013"/>
            <a:chOff x="3465975" y="2270258"/>
            <a:chExt cx="1986364" cy="171947"/>
          </a:xfrm>
        </p:grpSpPr>
        <p:sp>
          <p:nvSpPr>
            <p:cNvPr id="465" name="Google Shape;465;p36"/>
            <p:cNvSpPr/>
            <p:nvPr/>
          </p:nvSpPr>
          <p:spPr>
            <a:xfrm rot="-5400000">
              <a:off x="3725184" y="2270305"/>
              <a:ext cx="171900" cy="1719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rot="-5400000">
              <a:off x="3984394" y="2270305"/>
              <a:ext cx="171900" cy="1719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rot="-5400000">
              <a:off x="4243603" y="2270305"/>
              <a:ext cx="171900" cy="1719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rot="-5400000">
              <a:off x="4502812" y="2270305"/>
              <a:ext cx="171900" cy="1719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rot="-5400000">
              <a:off x="4762021" y="2270305"/>
              <a:ext cx="171900" cy="1719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rot="-5400000">
              <a:off x="3465975" y="2270305"/>
              <a:ext cx="171900" cy="1719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rot="-5400000">
              <a:off x="5021230" y="2270258"/>
              <a:ext cx="171900" cy="1719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rot="-5400000">
              <a:off x="5280440" y="2270258"/>
              <a:ext cx="171900" cy="1719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3" name="Google Shape;473;p36"/>
          <p:cNvSpPr txBox="1"/>
          <p:nvPr/>
        </p:nvSpPr>
        <p:spPr>
          <a:xfrm>
            <a:off x="750056" y="3754350"/>
            <a:ext cx="1896000" cy="38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accent5"/>
                </a:solidFill>
                <a:latin typeface="Staatliches"/>
                <a:ea typeface="Staatliches"/>
                <a:cs typeface="Staatliches"/>
                <a:sym typeface="Staatliches"/>
              </a:rPr>
              <a:t>Salary per year</a:t>
            </a:r>
            <a:endParaRPr sz="1600">
              <a:solidFill>
                <a:schemeClr val="accent5"/>
              </a:solidFill>
              <a:latin typeface="Staatliches"/>
              <a:ea typeface="Staatliches"/>
              <a:cs typeface="Staatliches"/>
              <a:sym typeface="Staatliches"/>
            </a:endParaRPr>
          </a:p>
        </p:txBody>
      </p:sp>
      <p:sp>
        <p:nvSpPr>
          <p:cNvPr id="474" name="Google Shape;474;p36"/>
          <p:cNvSpPr txBox="1">
            <a:spLocks noGrp="1"/>
          </p:cNvSpPr>
          <p:nvPr>
            <p:ph type="title" idx="4294967295"/>
          </p:nvPr>
        </p:nvSpPr>
        <p:spPr>
          <a:xfrm>
            <a:off x="801956" y="4115442"/>
            <a:ext cx="1792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accent2"/>
                </a:solidFill>
              </a:rPr>
              <a:t>$50,000</a:t>
            </a:r>
            <a:endParaRPr sz="3600">
              <a:solidFill>
                <a:schemeClr val="accent2"/>
              </a:solidFill>
            </a:endParaRPr>
          </a:p>
        </p:txBody>
      </p:sp>
      <p:sp>
        <p:nvSpPr>
          <p:cNvPr id="475" name="Google Shape;475;p36"/>
          <p:cNvSpPr txBox="1"/>
          <p:nvPr/>
        </p:nvSpPr>
        <p:spPr>
          <a:xfrm>
            <a:off x="3598056" y="3754350"/>
            <a:ext cx="1896000" cy="38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accent5"/>
                </a:solidFill>
                <a:latin typeface="Staatliches"/>
                <a:ea typeface="Staatliches"/>
                <a:cs typeface="Staatliches"/>
                <a:sym typeface="Staatliches"/>
              </a:rPr>
              <a:t>Public SECTOR</a:t>
            </a:r>
            <a:endParaRPr sz="1600">
              <a:solidFill>
                <a:schemeClr val="accent5"/>
              </a:solidFill>
              <a:latin typeface="Staatliches"/>
              <a:ea typeface="Staatliches"/>
              <a:cs typeface="Staatliches"/>
              <a:sym typeface="Staatliches"/>
            </a:endParaRPr>
          </a:p>
        </p:txBody>
      </p:sp>
      <p:sp>
        <p:nvSpPr>
          <p:cNvPr id="476" name="Google Shape;476;p36"/>
          <p:cNvSpPr txBox="1">
            <a:spLocks noGrp="1"/>
          </p:cNvSpPr>
          <p:nvPr>
            <p:ph type="title" idx="4294967295"/>
          </p:nvPr>
        </p:nvSpPr>
        <p:spPr>
          <a:xfrm>
            <a:off x="3649956" y="4115442"/>
            <a:ext cx="1792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accent2"/>
                </a:solidFill>
              </a:rPr>
              <a:t>60%</a:t>
            </a:r>
            <a:endParaRPr sz="3600">
              <a:solidFill>
                <a:schemeClr val="accent2"/>
              </a:solidFill>
            </a:endParaRPr>
          </a:p>
        </p:txBody>
      </p:sp>
      <p:sp>
        <p:nvSpPr>
          <p:cNvPr id="477" name="Google Shape;477;p36"/>
          <p:cNvSpPr txBox="1"/>
          <p:nvPr/>
        </p:nvSpPr>
        <p:spPr>
          <a:xfrm>
            <a:off x="6497944" y="3754350"/>
            <a:ext cx="1896000" cy="38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accent5"/>
                </a:solidFill>
                <a:latin typeface="Staatliches"/>
                <a:ea typeface="Staatliches"/>
                <a:cs typeface="Staatliches"/>
                <a:sym typeface="Staatliches"/>
              </a:rPr>
              <a:t>Private Company</a:t>
            </a:r>
            <a:endParaRPr sz="1600">
              <a:solidFill>
                <a:schemeClr val="accent5"/>
              </a:solidFill>
              <a:latin typeface="Staatliches"/>
              <a:ea typeface="Staatliches"/>
              <a:cs typeface="Staatliches"/>
              <a:sym typeface="Staatliches"/>
            </a:endParaRPr>
          </a:p>
        </p:txBody>
      </p:sp>
      <p:sp>
        <p:nvSpPr>
          <p:cNvPr id="478" name="Google Shape;478;p36"/>
          <p:cNvSpPr txBox="1">
            <a:spLocks noGrp="1"/>
          </p:cNvSpPr>
          <p:nvPr>
            <p:ph type="title" idx="4294967295"/>
          </p:nvPr>
        </p:nvSpPr>
        <p:spPr>
          <a:xfrm>
            <a:off x="6549844" y="4115442"/>
            <a:ext cx="1792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accent2"/>
                </a:solidFill>
              </a:rPr>
              <a:t>40%</a:t>
            </a:r>
            <a:endParaRPr sz="3600">
              <a:solidFill>
                <a:schemeClr val="accent2"/>
              </a:solidFill>
            </a:endParaRPr>
          </a:p>
        </p:txBody>
      </p:sp>
      <p:grpSp>
        <p:nvGrpSpPr>
          <p:cNvPr id="479" name="Google Shape;479;p36"/>
          <p:cNvGrpSpPr/>
          <p:nvPr/>
        </p:nvGrpSpPr>
        <p:grpSpPr>
          <a:xfrm>
            <a:off x="5650825" y="2397091"/>
            <a:ext cx="290188" cy="279669"/>
            <a:chOff x="1190625" y="332700"/>
            <a:chExt cx="5219200" cy="5030025"/>
          </a:xfrm>
        </p:grpSpPr>
        <p:sp>
          <p:nvSpPr>
            <p:cNvPr id="480" name="Google Shape;480;p36"/>
            <p:cNvSpPr/>
            <p:nvPr/>
          </p:nvSpPr>
          <p:spPr>
            <a:xfrm>
              <a:off x="1285200" y="4128850"/>
              <a:ext cx="570075" cy="1233875"/>
            </a:xfrm>
            <a:custGeom>
              <a:avLst/>
              <a:gdLst/>
              <a:ahLst/>
              <a:cxnLst/>
              <a:rect l="l" t="t" r="r" b="b"/>
              <a:pathLst>
                <a:path w="22803" h="49355" extrusionOk="0">
                  <a:moveTo>
                    <a:pt x="1" y="0"/>
                  </a:moveTo>
                  <a:lnTo>
                    <a:pt x="1" y="45538"/>
                  </a:lnTo>
                  <a:cubicBezTo>
                    <a:pt x="1" y="47658"/>
                    <a:pt x="1697" y="49354"/>
                    <a:pt x="3817" y="49354"/>
                  </a:cubicBezTo>
                  <a:lnTo>
                    <a:pt x="22802" y="49354"/>
                  </a:lnTo>
                  <a:lnTo>
                    <a:pt x="22802" y="0"/>
                  </a:lnTo>
                  <a:close/>
                </a:path>
              </a:pathLst>
            </a:custGeom>
            <a:solidFill>
              <a:srgbClr val="D9B6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3372875" y="4128850"/>
              <a:ext cx="664650" cy="1233875"/>
            </a:xfrm>
            <a:custGeom>
              <a:avLst/>
              <a:gdLst/>
              <a:ahLst/>
              <a:cxnLst/>
              <a:rect l="l" t="t" r="r" b="b"/>
              <a:pathLst>
                <a:path w="26586" h="49355" extrusionOk="0">
                  <a:moveTo>
                    <a:pt x="1" y="0"/>
                  </a:moveTo>
                  <a:lnTo>
                    <a:pt x="1" y="49354"/>
                  </a:lnTo>
                  <a:lnTo>
                    <a:pt x="26586" y="49354"/>
                  </a:lnTo>
                  <a:lnTo>
                    <a:pt x="26586" y="0"/>
                  </a:lnTo>
                  <a:close/>
                </a:path>
              </a:pathLst>
            </a:custGeom>
            <a:solidFill>
              <a:srgbClr val="D9B6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1190625" y="2895000"/>
              <a:ext cx="2846900" cy="2467725"/>
            </a:xfrm>
            <a:custGeom>
              <a:avLst/>
              <a:gdLst/>
              <a:ahLst/>
              <a:cxnLst/>
              <a:rect l="l" t="t" r="r" b="b"/>
              <a:pathLst>
                <a:path w="113876" h="98709" extrusionOk="0">
                  <a:moveTo>
                    <a:pt x="41753" y="1"/>
                  </a:moveTo>
                  <a:lnTo>
                    <a:pt x="8383" y="9101"/>
                  </a:lnTo>
                  <a:cubicBezTo>
                    <a:pt x="3425" y="10471"/>
                    <a:pt x="0" y="14940"/>
                    <a:pt x="0" y="20094"/>
                  </a:cubicBezTo>
                  <a:lnTo>
                    <a:pt x="0" y="53138"/>
                  </a:lnTo>
                  <a:cubicBezTo>
                    <a:pt x="0" y="55259"/>
                    <a:pt x="1696" y="56955"/>
                    <a:pt x="3784" y="56955"/>
                  </a:cubicBezTo>
                  <a:lnTo>
                    <a:pt x="22769" y="56955"/>
                  </a:lnTo>
                  <a:lnTo>
                    <a:pt x="22769" y="94892"/>
                  </a:lnTo>
                  <a:cubicBezTo>
                    <a:pt x="22769" y="97012"/>
                    <a:pt x="24465" y="98708"/>
                    <a:pt x="26585" y="98708"/>
                  </a:cubicBezTo>
                  <a:lnTo>
                    <a:pt x="87291" y="98708"/>
                  </a:lnTo>
                  <a:cubicBezTo>
                    <a:pt x="89411" y="98708"/>
                    <a:pt x="91107" y="97012"/>
                    <a:pt x="91107" y="94892"/>
                  </a:cubicBezTo>
                  <a:lnTo>
                    <a:pt x="91107" y="56955"/>
                  </a:lnTo>
                  <a:lnTo>
                    <a:pt x="110092" y="56955"/>
                  </a:lnTo>
                  <a:cubicBezTo>
                    <a:pt x="112180" y="56955"/>
                    <a:pt x="113876" y="55259"/>
                    <a:pt x="113876" y="53138"/>
                  </a:cubicBezTo>
                  <a:lnTo>
                    <a:pt x="113876" y="20094"/>
                  </a:lnTo>
                  <a:cubicBezTo>
                    <a:pt x="113876" y="14940"/>
                    <a:pt x="110451" y="10471"/>
                    <a:pt x="105493" y="9101"/>
                  </a:cubicBezTo>
                  <a:lnTo>
                    <a:pt x="721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1862575" y="2895000"/>
              <a:ext cx="1503000" cy="759250"/>
            </a:xfrm>
            <a:custGeom>
              <a:avLst/>
              <a:gdLst/>
              <a:ahLst/>
              <a:cxnLst/>
              <a:rect l="l" t="t" r="r" b="b"/>
              <a:pathLst>
                <a:path w="60120" h="30370" extrusionOk="0">
                  <a:moveTo>
                    <a:pt x="14875" y="1"/>
                  </a:moveTo>
                  <a:lnTo>
                    <a:pt x="1" y="4078"/>
                  </a:lnTo>
                  <a:cubicBezTo>
                    <a:pt x="1991" y="18920"/>
                    <a:pt x="14680" y="30370"/>
                    <a:pt x="30044" y="30370"/>
                  </a:cubicBezTo>
                  <a:cubicBezTo>
                    <a:pt x="45440" y="30370"/>
                    <a:pt x="58129" y="18920"/>
                    <a:pt x="60119" y="4078"/>
                  </a:cubicBezTo>
                  <a:lnTo>
                    <a:pt x="452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2139850" y="2563100"/>
              <a:ext cx="948450" cy="806550"/>
            </a:xfrm>
            <a:custGeom>
              <a:avLst/>
              <a:gdLst/>
              <a:ahLst/>
              <a:cxnLst/>
              <a:rect l="l" t="t" r="r" b="b"/>
              <a:pathLst>
                <a:path w="37938" h="32262" extrusionOk="0">
                  <a:moveTo>
                    <a:pt x="1" y="0"/>
                  </a:moveTo>
                  <a:lnTo>
                    <a:pt x="1" y="13277"/>
                  </a:lnTo>
                  <a:cubicBezTo>
                    <a:pt x="1" y="23780"/>
                    <a:pt x="8482" y="32261"/>
                    <a:pt x="18953" y="32261"/>
                  </a:cubicBezTo>
                  <a:cubicBezTo>
                    <a:pt x="29456" y="32261"/>
                    <a:pt x="37937" y="23780"/>
                    <a:pt x="37937" y="13277"/>
                  </a:cubicBezTo>
                  <a:lnTo>
                    <a:pt x="37937" y="0"/>
                  </a:lnTo>
                  <a:close/>
                </a:path>
              </a:pathLst>
            </a:custGeom>
            <a:solidFill>
              <a:srgbClr val="D9B6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1569825" y="902750"/>
              <a:ext cx="2087700" cy="1802275"/>
            </a:xfrm>
            <a:custGeom>
              <a:avLst/>
              <a:gdLst/>
              <a:ahLst/>
              <a:cxnLst/>
              <a:rect l="l" t="t" r="r" b="b"/>
              <a:pathLst>
                <a:path w="83508" h="72091" extrusionOk="0">
                  <a:moveTo>
                    <a:pt x="7601" y="0"/>
                  </a:moveTo>
                  <a:lnTo>
                    <a:pt x="7601" y="22769"/>
                  </a:lnTo>
                  <a:cubicBezTo>
                    <a:pt x="3425" y="22769"/>
                    <a:pt x="0" y="26161"/>
                    <a:pt x="0" y="30337"/>
                  </a:cubicBezTo>
                  <a:cubicBezTo>
                    <a:pt x="0" y="34545"/>
                    <a:pt x="3425" y="37937"/>
                    <a:pt x="7601" y="37937"/>
                  </a:cubicBezTo>
                  <a:cubicBezTo>
                    <a:pt x="7601" y="56824"/>
                    <a:pt x="22899" y="72090"/>
                    <a:pt x="41754" y="72090"/>
                  </a:cubicBezTo>
                  <a:cubicBezTo>
                    <a:pt x="60641" y="72090"/>
                    <a:pt x="75939" y="56824"/>
                    <a:pt x="75939" y="37937"/>
                  </a:cubicBezTo>
                  <a:cubicBezTo>
                    <a:pt x="80115" y="37937"/>
                    <a:pt x="83507" y="34545"/>
                    <a:pt x="83507" y="30337"/>
                  </a:cubicBezTo>
                  <a:cubicBezTo>
                    <a:pt x="83507" y="26161"/>
                    <a:pt x="80115" y="22769"/>
                    <a:pt x="75939" y="22769"/>
                  </a:cubicBezTo>
                  <a:lnTo>
                    <a:pt x="75939" y="0"/>
                  </a:lnTo>
                  <a:close/>
                </a:path>
              </a:pathLst>
            </a:custGeom>
            <a:solidFill>
              <a:srgbClr val="D9B6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1665225" y="332700"/>
              <a:ext cx="1897700" cy="1165375"/>
            </a:xfrm>
            <a:custGeom>
              <a:avLst/>
              <a:gdLst/>
              <a:ahLst/>
              <a:cxnLst/>
              <a:rect l="l" t="t" r="r" b="b"/>
              <a:pathLst>
                <a:path w="75908" h="46615" extrusionOk="0">
                  <a:moveTo>
                    <a:pt x="26553" y="1"/>
                  </a:moveTo>
                  <a:cubicBezTo>
                    <a:pt x="11907" y="1"/>
                    <a:pt x="1" y="11907"/>
                    <a:pt x="1" y="26586"/>
                  </a:cubicBezTo>
                  <a:lnTo>
                    <a:pt x="1" y="46615"/>
                  </a:lnTo>
                  <a:cubicBezTo>
                    <a:pt x="1110" y="45962"/>
                    <a:pt x="2415" y="45571"/>
                    <a:pt x="3785" y="45571"/>
                  </a:cubicBezTo>
                  <a:cubicBezTo>
                    <a:pt x="4274" y="45571"/>
                    <a:pt x="4763" y="45603"/>
                    <a:pt x="5220" y="45701"/>
                  </a:cubicBezTo>
                  <a:cubicBezTo>
                    <a:pt x="5716" y="45798"/>
                    <a:pt x="6213" y="45845"/>
                    <a:pt x="6703" y="45845"/>
                  </a:cubicBezTo>
                  <a:cubicBezTo>
                    <a:pt x="9856" y="45845"/>
                    <a:pt x="12748" y="43905"/>
                    <a:pt x="13538" y="40743"/>
                  </a:cubicBezTo>
                  <a:lnTo>
                    <a:pt x="14484" y="36992"/>
                  </a:lnTo>
                  <a:cubicBezTo>
                    <a:pt x="14875" y="35361"/>
                    <a:pt x="16343" y="34187"/>
                    <a:pt x="18040" y="34121"/>
                  </a:cubicBezTo>
                  <a:cubicBezTo>
                    <a:pt x="25085" y="33926"/>
                    <a:pt x="43744" y="33012"/>
                    <a:pt x="56433" y="28413"/>
                  </a:cubicBezTo>
                  <a:cubicBezTo>
                    <a:pt x="56877" y="28252"/>
                    <a:pt x="57329" y="28176"/>
                    <a:pt x="57771" y="28176"/>
                  </a:cubicBezTo>
                  <a:cubicBezTo>
                    <a:pt x="59569" y="28176"/>
                    <a:pt x="61208" y="29431"/>
                    <a:pt x="61522" y="31316"/>
                  </a:cubicBezTo>
                  <a:lnTo>
                    <a:pt x="62924" y="39830"/>
                  </a:lnTo>
                  <a:cubicBezTo>
                    <a:pt x="63055" y="40580"/>
                    <a:pt x="63251" y="41265"/>
                    <a:pt x="63512" y="41950"/>
                  </a:cubicBezTo>
                  <a:cubicBezTo>
                    <a:pt x="64456" y="44451"/>
                    <a:pt x="66868" y="45792"/>
                    <a:pt x="69477" y="45792"/>
                  </a:cubicBezTo>
                  <a:cubicBezTo>
                    <a:pt x="69932" y="45792"/>
                    <a:pt x="70392" y="45751"/>
                    <a:pt x="70851" y="45669"/>
                  </a:cubicBezTo>
                  <a:cubicBezTo>
                    <a:pt x="71243" y="45603"/>
                    <a:pt x="71667" y="45571"/>
                    <a:pt x="72123" y="45571"/>
                  </a:cubicBezTo>
                  <a:cubicBezTo>
                    <a:pt x="73493" y="45571"/>
                    <a:pt x="74798" y="45962"/>
                    <a:pt x="75907" y="46615"/>
                  </a:cubicBezTo>
                  <a:lnTo>
                    <a:pt x="75907" y="22802"/>
                  </a:lnTo>
                  <a:cubicBezTo>
                    <a:pt x="75907" y="17094"/>
                    <a:pt x="72743" y="12201"/>
                    <a:pt x="68144" y="9624"/>
                  </a:cubicBezTo>
                  <a:cubicBezTo>
                    <a:pt x="67263" y="4176"/>
                    <a:pt x="62598" y="1"/>
                    <a:pt x="56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1665225" y="332700"/>
              <a:ext cx="1138475" cy="1165375"/>
            </a:xfrm>
            <a:custGeom>
              <a:avLst/>
              <a:gdLst/>
              <a:ahLst/>
              <a:cxnLst/>
              <a:rect l="l" t="t" r="r" b="b"/>
              <a:pathLst>
                <a:path w="45539" h="46615" extrusionOk="0">
                  <a:moveTo>
                    <a:pt x="26553" y="1"/>
                  </a:moveTo>
                  <a:cubicBezTo>
                    <a:pt x="11907" y="1"/>
                    <a:pt x="1" y="11907"/>
                    <a:pt x="1" y="26586"/>
                  </a:cubicBezTo>
                  <a:lnTo>
                    <a:pt x="1" y="46615"/>
                  </a:lnTo>
                  <a:cubicBezTo>
                    <a:pt x="1110" y="45962"/>
                    <a:pt x="2415" y="45571"/>
                    <a:pt x="3785" y="45571"/>
                  </a:cubicBezTo>
                  <a:cubicBezTo>
                    <a:pt x="4274" y="45571"/>
                    <a:pt x="4763" y="45603"/>
                    <a:pt x="5220" y="45701"/>
                  </a:cubicBezTo>
                  <a:cubicBezTo>
                    <a:pt x="5716" y="45798"/>
                    <a:pt x="6213" y="45845"/>
                    <a:pt x="6703" y="45845"/>
                  </a:cubicBezTo>
                  <a:cubicBezTo>
                    <a:pt x="9856" y="45845"/>
                    <a:pt x="12748" y="43905"/>
                    <a:pt x="13538" y="40743"/>
                  </a:cubicBezTo>
                  <a:lnTo>
                    <a:pt x="14484" y="36992"/>
                  </a:lnTo>
                  <a:cubicBezTo>
                    <a:pt x="14875" y="35361"/>
                    <a:pt x="16343" y="34187"/>
                    <a:pt x="18040" y="34121"/>
                  </a:cubicBezTo>
                  <a:cubicBezTo>
                    <a:pt x="19279" y="34089"/>
                    <a:pt x="20910" y="34023"/>
                    <a:pt x="22769" y="33926"/>
                  </a:cubicBezTo>
                  <a:lnTo>
                    <a:pt x="22769" y="22802"/>
                  </a:lnTo>
                  <a:cubicBezTo>
                    <a:pt x="22769" y="10211"/>
                    <a:pt x="32979" y="1"/>
                    <a:pt x="45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1190625" y="3207325"/>
              <a:ext cx="569225" cy="1111550"/>
            </a:xfrm>
            <a:custGeom>
              <a:avLst/>
              <a:gdLst/>
              <a:ahLst/>
              <a:cxnLst/>
              <a:rect l="l" t="t" r="r" b="b"/>
              <a:pathLst>
                <a:path w="22769" h="44462" extrusionOk="0">
                  <a:moveTo>
                    <a:pt x="2968" y="1"/>
                  </a:moveTo>
                  <a:cubicBezTo>
                    <a:pt x="1109" y="2023"/>
                    <a:pt x="0" y="4698"/>
                    <a:pt x="0" y="7601"/>
                  </a:cubicBezTo>
                  <a:lnTo>
                    <a:pt x="0" y="40645"/>
                  </a:lnTo>
                  <a:cubicBezTo>
                    <a:pt x="0" y="42766"/>
                    <a:pt x="1696" y="44462"/>
                    <a:pt x="3784" y="44462"/>
                  </a:cubicBezTo>
                  <a:lnTo>
                    <a:pt x="22769" y="44462"/>
                  </a:lnTo>
                  <a:lnTo>
                    <a:pt x="22769" y="31968"/>
                  </a:lnTo>
                  <a:cubicBezTo>
                    <a:pt x="22769" y="27760"/>
                    <a:pt x="21366" y="23650"/>
                    <a:pt x="18789" y="20323"/>
                  </a:cubicBezTo>
                  <a:lnTo>
                    <a:pt x="29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3468300" y="3207325"/>
              <a:ext cx="569225" cy="1111550"/>
            </a:xfrm>
            <a:custGeom>
              <a:avLst/>
              <a:gdLst/>
              <a:ahLst/>
              <a:cxnLst/>
              <a:rect l="l" t="t" r="r" b="b"/>
              <a:pathLst>
                <a:path w="22769" h="44462" extrusionOk="0">
                  <a:moveTo>
                    <a:pt x="19801" y="1"/>
                  </a:moveTo>
                  <a:lnTo>
                    <a:pt x="3980" y="20323"/>
                  </a:lnTo>
                  <a:cubicBezTo>
                    <a:pt x="1403" y="23650"/>
                    <a:pt x="0" y="27760"/>
                    <a:pt x="0" y="31968"/>
                  </a:cubicBezTo>
                  <a:lnTo>
                    <a:pt x="0" y="44462"/>
                  </a:lnTo>
                  <a:lnTo>
                    <a:pt x="18985" y="44462"/>
                  </a:lnTo>
                  <a:cubicBezTo>
                    <a:pt x="21073" y="44462"/>
                    <a:pt x="22769" y="42766"/>
                    <a:pt x="22769" y="40645"/>
                  </a:cubicBezTo>
                  <a:lnTo>
                    <a:pt x="22769" y="7601"/>
                  </a:lnTo>
                  <a:cubicBezTo>
                    <a:pt x="22769" y="4698"/>
                    <a:pt x="21660" y="2023"/>
                    <a:pt x="19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3942925" y="712725"/>
              <a:ext cx="2276875" cy="2751525"/>
            </a:xfrm>
            <a:custGeom>
              <a:avLst/>
              <a:gdLst/>
              <a:ahLst/>
              <a:cxnLst/>
              <a:rect l="l" t="t" r="r" b="b"/>
              <a:pathLst>
                <a:path w="91075" h="110061" extrusionOk="0">
                  <a:moveTo>
                    <a:pt x="45537" y="1"/>
                  </a:moveTo>
                  <a:cubicBezTo>
                    <a:pt x="22475" y="1"/>
                    <a:pt x="3784" y="18692"/>
                    <a:pt x="3784" y="41754"/>
                  </a:cubicBezTo>
                  <a:cubicBezTo>
                    <a:pt x="3784" y="68307"/>
                    <a:pt x="0" y="94892"/>
                    <a:pt x="0" y="94892"/>
                  </a:cubicBezTo>
                  <a:cubicBezTo>
                    <a:pt x="0" y="94892"/>
                    <a:pt x="18952" y="106276"/>
                    <a:pt x="45537" y="110060"/>
                  </a:cubicBezTo>
                  <a:cubicBezTo>
                    <a:pt x="72090" y="106276"/>
                    <a:pt x="91075" y="94892"/>
                    <a:pt x="91075" y="94892"/>
                  </a:cubicBezTo>
                  <a:cubicBezTo>
                    <a:pt x="91075" y="94892"/>
                    <a:pt x="87291" y="68307"/>
                    <a:pt x="87291" y="41754"/>
                  </a:cubicBezTo>
                  <a:cubicBezTo>
                    <a:pt x="87291" y="18692"/>
                    <a:pt x="68600" y="1"/>
                    <a:pt x="455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3942925" y="712725"/>
              <a:ext cx="1293400" cy="2751525"/>
            </a:xfrm>
            <a:custGeom>
              <a:avLst/>
              <a:gdLst/>
              <a:ahLst/>
              <a:cxnLst/>
              <a:rect l="l" t="t" r="r" b="b"/>
              <a:pathLst>
                <a:path w="51736" h="110061" extrusionOk="0">
                  <a:moveTo>
                    <a:pt x="45537" y="1"/>
                  </a:moveTo>
                  <a:cubicBezTo>
                    <a:pt x="22475" y="1"/>
                    <a:pt x="3784" y="18692"/>
                    <a:pt x="3784" y="41754"/>
                  </a:cubicBezTo>
                  <a:cubicBezTo>
                    <a:pt x="3784" y="68307"/>
                    <a:pt x="0" y="94892"/>
                    <a:pt x="0" y="94892"/>
                  </a:cubicBezTo>
                  <a:cubicBezTo>
                    <a:pt x="0" y="94892"/>
                    <a:pt x="18952" y="106276"/>
                    <a:pt x="45537" y="110060"/>
                  </a:cubicBezTo>
                  <a:lnTo>
                    <a:pt x="45537" y="53139"/>
                  </a:lnTo>
                  <a:lnTo>
                    <a:pt x="30337" y="37938"/>
                  </a:lnTo>
                  <a:lnTo>
                    <a:pt x="30337" y="26553"/>
                  </a:lnTo>
                  <a:cubicBezTo>
                    <a:pt x="30337" y="13668"/>
                    <a:pt x="39535" y="2904"/>
                    <a:pt x="51735" y="523"/>
                  </a:cubicBezTo>
                  <a:cubicBezTo>
                    <a:pt x="49713" y="196"/>
                    <a:pt x="47658" y="1"/>
                    <a:pt x="455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3752900" y="2990425"/>
              <a:ext cx="2656925" cy="2372300"/>
            </a:xfrm>
            <a:custGeom>
              <a:avLst/>
              <a:gdLst/>
              <a:ahLst/>
              <a:cxnLst/>
              <a:rect l="l" t="t" r="r" b="b"/>
              <a:pathLst>
                <a:path w="106277" h="94892" extrusionOk="0">
                  <a:moveTo>
                    <a:pt x="37938" y="0"/>
                  </a:moveTo>
                  <a:lnTo>
                    <a:pt x="37938" y="13831"/>
                  </a:lnTo>
                  <a:cubicBezTo>
                    <a:pt x="37938" y="16930"/>
                    <a:pt x="36078" y="19735"/>
                    <a:pt x="33175" y="20877"/>
                  </a:cubicBezTo>
                  <a:lnTo>
                    <a:pt x="7144" y="31282"/>
                  </a:lnTo>
                  <a:cubicBezTo>
                    <a:pt x="2839" y="33011"/>
                    <a:pt x="1" y="37187"/>
                    <a:pt x="1" y="41851"/>
                  </a:cubicBezTo>
                  <a:lnTo>
                    <a:pt x="1" y="56922"/>
                  </a:lnTo>
                  <a:cubicBezTo>
                    <a:pt x="1" y="59009"/>
                    <a:pt x="1697" y="60706"/>
                    <a:pt x="3785" y="60706"/>
                  </a:cubicBezTo>
                  <a:lnTo>
                    <a:pt x="3785" y="91075"/>
                  </a:lnTo>
                  <a:cubicBezTo>
                    <a:pt x="3785" y="93195"/>
                    <a:pt x="5481" y="94891"/>
                    <a:pt x="7601" y="94891"/>
                  </a:cubicBezTo>
                  <a:lnTo>
                    <a:pt x="98676" y="94891"/>
                  </a:lnTo>
                  <a:cubicBezTo>
                    <a:pt x="100796" y="94891"/>
                    <a:pt x="102492" y="93195"/>
                    <a:pt x="102492" y="91075"/>
                  </a:cubicBezTo>
                  <a:lnTo>
                    <a:pt x="102492" y="60706"/>
                  </a:lnTo>
                  <a:cubicBezTo>
                    <a:pt x="104580" y="60706"/>
                    <a:pt x="106276" y="59009"/>
                    <a:pt x="106276" y="56922"/>
                  </a:cubicBezTo>
                  <a:lnTo>
                    <a:pt x="106276" y="41851"/>
                  </a:lnTo>
                  <a:cubicBezTo>
                    <a:pt x="106276" y="37187"/>
                    <a:pt x="103438" y="33011"/>
                    <a:pt x="99132" y="31282"/>
                  </a:cubicBezTo>
                  <a:lnTo>
                    <a:pt x="73102" y="20877"/>
                  </a:lnTo>
                  <a:cubicBezTo>
                    <a:pt x="70199" y="19735"/>
                    <a:pt x="68307" y="16930"/>
                    <a:pt x="68307" y="13831"/>
                  </a:cubicBezTo>
                  <a:lnTo>
                    <a:pt x="683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4037500" y="1608325"/>
              <a:ext cx="1897700" cy="1571300"/>
            </a:xfrm>
            <a:custGeom>
              <a:avLst/>
              <a:gdLst/>
              <a:ahLst/>
              <a:cxnLst/>
              <a:rect l="l" t="t" r="r" b="b"/>
              <a:pathLst>
                <a:path w="75908" h="62852" extrusionOk="0">
                  <a:moveTo>
                    <a:pt x="27717" y="0"/>
                  </a:moveTo>
                  <a:cubicBezTo>
                    <a:pt x="26496" y="0"/>
                    <a:pt x="25302" y="578"/>
                    <a:pt x="24596" y="1657"/>
                  </a:cubicBezTo>
                  <a:cubicBezTo>
                    <a:pt x="21661" y="6093"/>
                    <a:pt x="15658" y="13368"/>
                    <a:pt x="7830" y="13498"/>
                  </a:cubicBezTo>
                  <a:cubicBezTo>
                    <a:pt x="3557" y="13596"/>
                    <a:pt x="1" y="16760"/>
                    <a:pt x="1" y="21033"/>
                  </a:cubicBezTo>
                  <a:lnTo>
                    <a:pt x="1" y="21098"/>
                  </a:lnTo>
                  <a:cubicBezTo>
                    <a:pt x="1" y="25306"/>
                    <a:pt x="3393" y="28699"/>
                    <a:pt x="7601" y="28699"/>
                  </a:cubicBezTo>
                  <a:cubicBezTo>
                    <a:pt x="7601" y="31308"/>
                    <a:pt x="7895" y="33853"/>
                    <a:pt x="8449" y="36299"/>
                  </a:cubicBezTo>
                  <a:cubicBezTo>
                    <a:pt x="11875" y="51500"/>
                    <a:pt x="25477" y="62852"/>
                    <a:pt x="41754" y="62852"/>
                  </a:cubicBezTo>
                  <a:cubicBezTo>
                    <a:pt x="57999" y="62852"/>
                    <a:pt x="71602" y="51500"/>
                    <a:pt x="75059" y="36299"/>
                  </a:cubicBezTo>
                  <a:cubicBezTo>
                    <a:pt x="75614" y="33853"/>
                    <a:pt x="75907" y="31308"/>
                    <a:pt x="75907" y="28699"/>
                  </a:cubicBezTo>
                  <a:cubicBezTo>
                    <a:pt x="75907" y="3582"/>
                    <a:pt x="48735" y="12389"/>
                    <a:pt x="29750" y="581"/>
                  </a:cubicBezTo>
                  <a:cubicBezTo>
                    <a:pt x="29121" y="189"/>
                    <a:pt x="28415" y="0"/>
                    <a:pt x="27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3752900" y="3610200"/>
              <a:ext cx="2656925" cy="1752525"/>
            </a:xfrm>
            <a:custGeom>
              <a:avLst/>
              <a:gdLst/>
              <a:ahLst/>
              <a:cxnLst/>
              <a:rect l="l" t="t" r="r" b="b"/>
              <a:pathLst>
                <a:path w="106277" h="70101" extrusionOk="0">
                  <a:moveTo>
                    <a:pt x="23356" y="0"/>
                  </a:moveTo>
                  <a:lnTo>
                    <a:pt x="7144" y="6491"/>
                  </a:lnTo>
                  <a:cubicBezTo>
                    <a:pt x="2839" y="8220"/>
                    <a:pt x="1" y="12396"/>
                    <a:pt x="1" y="17060"/>
                  </a:cubicBezTo>
                  <a:lnTo>
                    <a:pt x="1" y="32131"/>
                  </a:lnTo>
                  <a:cubicBezTo>
                    <a:pt x="1" y="34218"/>
                    <a:pt x="1697" y="35915"/>
                    <a:pt x="3785" y="35915"/>
                  </a:cubicBezTo>
                  <a:lnTo>
                    <a:pt x="18985" y="35915"/>
                  </a:lnTo>
                  <a:lnTo>
                    <a:pt x="18985" y="70100"/>
                  </a:lnTo>
                  <a:lnTo>
                    <a:pt x="87291" y="70100"/>
                  </a:lnTo>
                  <a:lnTo>
                    <a:pt x="87291" y="35915"/>
                  </a:lnTo>
                  <a:lnTo>
                    <a:pt x="102492" y="35915"/>
                  </a:lnTo>
                  <a:cubicBezTo>
                    <a:pt x="104580" y="35915"/>
                    <a:pt x="106276" y="34218"/>
                    <a:pt x="106276" y="32131"/>
                  </a:cubicBezTo>
                  <a:lnTo>
                    <a:pt x="106276" y="17060"/>
                  </a:lnTo>
                  <a:cubicBezTo>
                    <a:pt x="106276" y="12396"/>
                    <a:pt x="103438" y="8220"/>
                    <a:pt x="99132" y="6491"/>
                  </a:cubicBezTo>
                  <a:lnTo>
                    <a:pt x="82920" y="0"/>
                  </a:lnTo>
                  <a:cubicBezTo>
                    <a:pt x="80213" y="13994"/>
                    <a:pt x="67915" y="24530"/>
                    <a:pt x="53138" y="24530"/>
                  </a:cubicBezTo>
                  <a:cubicBezTo>
                    <a:pt x="38362" y="24530"/>
                    <a:pt x="26064" y="13994"/>
                    <a:pt x="233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4158200" y="3611000"/>
              <a:ext cx="1846325" cy="802475"/>
            </a:xfrm>
            <a:custGeom>
              <a:avLst/>
              <a:gdLst/>
              <a:ahLst/>
              <a:cxnLst/>
              <a:rect l="l" t="t" r="r" b="b"/>
              <a:pathLst>
                <a:path w="73853" h="32099" extrusionOk="0">
                  <a:moveTo>
                    <a:pt x="7144" y="1"/>
                  </a:moveTo>
                  <a:lnTo>
                    <a:pt x="1" y="2839"/>
                  </a:lnTo>
                  <a:cubicBezTo>
                    <a:pt x="3948" y="19605"/>
                    <a:pt x="18953" y="32099"/>
                    <a:pt x="36926" y="32099"/>
                  </a:cubicBezTo>
                  <a:cubicBezTo>
                    <a:pt x="54900" y="32099"/>
                    <a:pt x="69905" y="19605"/>
                    <a:pt x="73852" y="2839"/>
                  </a:cubicBezTo>
                  <a:lnTo>
                    <a:pt x="66708" y="1"/>
                  </a:lnTo>
                  <a:cubicBezTo>
                    <a:pt x="64001" y="13962"/>
                    <a:pt x="51703" y="24498"/>
                    <a:pt x="36926" y="24498"/>
                  </a:cubicBezTo>
                  <a:cubicBezTo>
                    <a:pt x="22150" y="24498"/>
                    <a:pt x="9852" y="13962"/>
                    <a:pt x="7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3752900" y="3887450"/>
              <a:ext cx="474650" cy="620625"/>
            </a:xfrm>
            <a:custGeom>
              <a:avLst/>
              <a:gdLst/>
              <a:ahLst/>
              <a:cxnLst/>
              <a:rect l="l" t="t" r="r" b="b"/>
              <a:pathLst>
                <a:path w="18986" h="24825" extrusionOk="0">
                  <a:moveTo>
                    <a:pt x="1729" y="1"/>
                  </a:moveTo>
                  <a:cubicBezTo>
                    <a:pt x="620" y="1762"/>
                    <a:pt x="1" y="3817"/>
                    <a:pt x="1" y="5970"/>
                  </a:cubicBezTo>
                  <a:lnTo>
                    <a:pt x="1" y="21041"/>
                  </a:lnTo>
                  <a:cubicBezTo>
                    <a:pt x="1" y="23128"/>
                    <a:pt x="1697" y="24825"/>
                    <a:pt x="3785" y="24825"/>
                  </a:cubicBezTo>
                  <a:lnTo>
                    <a:pt x="18985" y="24825"/>
                  </a:lnTo>
                  <a:lnTo>
                    <a:pt x="18985" y="20388"/>
                  </a:lnTo>
                  <a:cubicBezTo>
                    <a:pt x="18985" y="18366"/>
                    <a:pt x="18170" y="16441"/>
                    <a:pt x="16735" y="15006"/>
                  </a:cubicBezTo>
                  <a:lnTo>
                    <a:pt x="17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5935175" y="3887450"/>
              <a:ext cx="474650" cy="620625"/>
            </a:xfrm>
            <a:custGeom>
              <a:avLst/>
              <a:gdLst/>
              <a:ahLst/>
              <a:cxnLst/>
              <a:rect l="l" t="t" r="r" b="b"/>
              <a:pathLst>
                <a:path w="18986" h="24825" extrusionOk="0">
                  <a:moveTo>
                    <a:pt x="17256" y="1"/>
                  </a:moveTo>
                  <a:lnTo>
                    <a:pt x="2219" y="15006"/>
                  </a:lnTo>
                  <a:cubicBezTo>
                    <a:pt x="816" y="16441"/>
                    <a:pt x="0" y="18366"/>
                    <a:pt x="0" y="20388"/>
                  </a:cubicBezTo>
                  <a:lnTo>
                    <a:pt x="0" y="24825"/>
                  </a:lnTo>
                  <a:lnTo>
                    <a:pt x="15201" y="24825"/>
                  </a:lnTo>
                  <a:cubicBezTo>
                    <a:pt x="17289" y="24825"/>
                    <a:pt x="18985" y="23128"/>
                    <a:pt x="18985" y="21041"/>
                  </a:cubicBezTo>
                  <a:lnTo>
                    <a:pt x="18985" y="5970"/>
                  </a:lnTo>
                  <a:cubicBezTo>
                    <a:pt x="18985" y="3817"/>
                    <a:pt x="18365" y="1762"/>
                    <a:pt x="172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6"/>
          <p:cNvGrpSpPr/>
          <p:nvPr/>
        </p:nvGrpSpPr>
        <p:grpSpPr>
          <a:xfrm>
            <a:off x="5718057" y="1898188"/>
            <a:ext cx="155743" cy="265657"/>
            <a:chOff x="1730475" y="238125"/>
            <a:chExt cx="3059775" cy="5219200"/>
          </a:xfrm>
        </p:grpSpPr>
        <p:sp>
          <p:nvSpPr>
            <p:cNvPr id="499" name="Google Shape;499;p36"/>
            <p:cNvSpPr/>
            <p:nvPr/>
          </p:nvSpPr>
          <p:spPr>
            <a:xfrm>
              <a:off x="2007750" y="238125"/>
              <a:ext cx="2505225" cy="3149450"/>
            </a:xfrm>
            <a:custGeom>
              <a:avLst/>
              <a:gdLst/>
              <a:ahLst/>
              <a:cxnLst/>
              <a:rect l="l" t="t" r="r" b="b"/>
              <a:pathLst>
                <a:path w="100209" h="125978" extrusionOk="0">
                  <a:moveTo>
                    <a:pt x="50104" y="0"/>
                  </a:moveTo>
                  <a:cubicBezTo>
                    <a:pt x="24269" y="0"/>
                    <a:pt x="3327" y="21138"/>
                    <a:pt x="3295" y="47005"/>
                  </a:cubicBezTo>
                  <a:cubicBezTo>
                    <a:pt x="3295" y="73329"/>
                    <a:pt x="1370" y="93847"/>
                    <a:pt x="326" y="102916"/>
                  </a:cubicBezTo>
                  <a:cubicBezTo>
                    <a:pt x="0" y="105982"/>
                    <a:pt x="1631" y="108950"/>
                    <a:pt x="4436" y="110255"/>
                  </a:cubicBezTo>
                  <a:cubicBezTo>
                    <a:pt x="13505" y="114430"/>
                    <a:pt x="33860" y="123270"/>
                    <a:pt x="50104" y="125978"/>
                  </a:cubicBezTo>
                  <a:cubicBezTo>
                    <a:pt x="66349" y="123270"/>
                    <a:pt x="86704" y="114430"/>
                    <a:pt x="95772" y="110255"/>
                  </a:cubicBezTo>
                  <a:cubicBezTo>
                    <a:pt x="98577" y="108950"/>
                    <a:pt x="100208" y="105982"/>
                    <a:pt x="99882" y="102916"/>
                  </a:cubicBezTo>
                  <a:cubicBezTo>
                    <a:pt x="98838" y="93847"/>
                    <a:pt x="96914" y="73329"/>
                    <a:pt x="96881" y="47005"/>
                  </a:cubicBezTo>
                  <a:cubicBezTo>
                    <a:pt x="96881" y="21138"/>
                    <a:pt x="75939" y="0"/>
                    <a:pt x="501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2007750" y="238125"/>
              <a:ext cx="1402675" cy="3149450"/>
            </a:xfrm>
            <a:custGeom>
              <a:avLst/>
              <a:gdLst/>
              <a:ahLst/>
              <a:cxnLst/>
              <a:rect l="l" t="t" r="r" b="b"/>
              <a:pathLst>
                <a:path w="56107" h="125978" extrusionOk="0">
                  <a:moveTo>
                    <a:pt x="50104" y="0"/>
                  </a:moveTo>
                  <a:cubicBezTo>
                    <a:pt x="24269" y="0"/>
                    <a:pt x="3295" y="20942"/>
                    <a:pt x="3295" y="46777"/>
                  </a:cubicBezTo>
                  <a:cubicBezTo>
                    <a:pt x="3295" y="73232"/>
                    <a:pt x="1370" y="93847"/>
                    <a:pt x="326" y="102948"/>
                  </a:cubicBezTo>
                  <a:cubicBezTo>
                    <a:pt x="0" y="106015"/>
                    <a:pt x="1631" y="108950"/>
                    <a:pt x="4436" y="110255"/>
                  </a:cubicBezTo>
                  <a:cubicBezTo>
                    <a:pt x="13505" y="114430"/>
                    <a:pt x="33860" y="123270"/>
                    <a:pt x="50104" y="125978"/>
                  </a:cubicBezTo>
                  <a:lnTo>
                    <a:pt x="50104" y="57607"/>
                  </a:lnTo>
                  <a:lnTo>
                    <a:pt x="32098" y="46777"/>
                  </a:lnTo>
                  <a:lnTo>
                    <a:pt x="32098" y="28803"/>
                  </a:lnTo>
                  <a:cubicBezTo>
                    <a:pt x="32098" y="14516"/>
                    <a:pt x="42504" y="2707"/>
                    <a:pt x="56106" y="424"/>
                  </a:cubicBezTo>
                  <a:cubicBezTo>
                    <a:pt x="54149" y="163"/>
                    <a:pt x="52159" y="0"/>
                    <a:pt x="501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p:cNvSpPr/>
            <p:nvPr/>
          </p:nvSpPr>
          <p:spPr>
            <a:xfrm>
              <a:off x="1730475" y="2847700"/>
              <a:ext cx="3059775" cy="2609625"/>
            </a:xfrm>
            <a:custGeom>
              <a:avLst/>
              <a:gdLst/>
              <a:ahLst/>
              <a:cxnLst/>
              <a:rect l="l" t="t" r="r" b="b"/>
              <a:pathLst>
                <a:path w="122391" h="104385" extrusionOk="0">
                  <a:moveTo>
                    <a:pt x="43189" y="1"/>
                  </a:moveTo>
                  <a:lnTo>
                    <a:pt x="43189" y="11320"/>
                  </a:lnTo>
                  <a:cubicBezTo>
                    <a:pt x="43189" y="15430"/>
                    <a:pt x="40873" y="19148"/>
                    <a:pt x="37220" y="20975"/>
                  </a:cubicBezTo>
                  <a:lnTo>
                    <a:pt x="5970" y="36600"/>
                  </a:lnTo>
                  <a:cubicBezTo>
                    <a:pt x="2316" y="38427"/>
                    <a:pt x="0" y="42178"/>
                    <a:pt x="0" y="46256"/>
                  </a:cubicBezTo>
                  <a:lnTo>
                    <a:pt x="0" y="61195"/>
                  </a:lnTo>
                  <a:cubicBezTo>
                    <a:pt x="0" y="63185"/>
                    <a:pt x="1599" y="64784"/>
                    <a:pt x="3589" y="64784"/>
                  </a:cubicBezTo>
                  <a:lnTo>
                    <a:pt x="3589" y="100796"/>
                  </a:lnTo>
                  <a:cubicBezTo>
                    <a:pt x="3589" y="102786"/>
                    <a:pt x="5220" y="104384"/>
                    <a:pt x="7209" y="104384"/>
                  </a:cubicBezTo>
                  <a:lnTo>
                    <a:pt x="118769" y="104384"/>
                  </a:lnTo>
                  <a:lnTo>
                    <a:pt x="118769" y="64784"/>
                  </a:lnTo>
                  <a:cubicBezTo>
                    <a:pt x="120759" y="64784"/>
                    <a:pt x="122390" y="63185"/>
                    <a:pt x="122390" y="61195"/>
                  </a:cubicBezTo>
                  <a:lnTo>
                    <a:pt x="122390" y="46256"/>
                  </a:lnTo>
                  <a:cubicBezTo>
                    <a:pt x="122390" y="42178"/>
                    <a:pt x="120074" y="38427"/>
                    <a:pt x="116421" y="36600"/>
                  </a:cubicBezTo>
                  <a:lnTo>
                    <a:pt x="85171" y="20975"/>
                  </a:lnTo>
                  <a:cubicBezTo>
                    <a:pt x="81517" y="19148"/>
                    <a:pt x="79201" y="15430"/>
                    <a:pt x="79201" y="11320"/>
                  </a:cubicBezTo>
                  <a:lnTo>
                    <a:pt x="79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6"/>
            <p:cNvSpPr/>
            <p:nvPr/>
          </p:nvSpPr>
          <p:spPr>
            <a:xfrm>
              <a:off x="2090100" y="1254825"/>
              <a:ext cx="2160275" cy="1772500"/>
            </a:xfrm>
            <a:custGeom>
              <a:avLst/>
              <a:gdLst/>
              <a:ahLst/>
              <a:cxnLst/>
              <a:rect l="l" t="t" r="r" b="b"/>
              <a:pathLst>
                <a:path w="86411" h="70900" extrusionOk="0">
                  <a:moveTo>
                    <a:pt x="29938" y="1"/>
                  </a:moveTo>
                  <a:cubicBezTo>
                    <a:pt x="28911" y="1"/>
                    <a:pt x="27899" y="457"/>
                    <a:pt x="27075" y="1216"/>
                  </a:cubicBezTo>
                  <a:cubicBezTo>
                    <a:pt x="21628" y="6109"/>
                    <a:pt x="14419" y="16939"/>
                    <a:pt x="7210" y="16939"/>
                  </a:cubicBezTo>
                  <a:cubicBezTo>
                    <a:pt x="3230" y="16939"/>
                    <a:pt x="1" y="20135"/>
                    <a:pt x="1" y="24115"/>
                  </a:cubicBezTo>
                  <a:cubicBezTo>
                    <a:pt x="1" y="28095"/>
                    <a:pt x="3230" y="31324"/>
                    <a:pt x="7210" y="31324"/>
                  </a:cubicBezTo>
                  <a:lnTo>
                    <a:pt x="7275" y="31324"/>
                  </a:lnTo>
                  <a:cubicBezTo>
                    <a:pt x="7960" y="52560"/>
                    <a:pt x="24727" y="70533"/>
                    <a:pt x="46060" y="70892"/>
                  </a:cubicBezTo>
                  <a:cubicBezTo>
                    <a:pt x="46318" y="70897"/>
                    <a:pt x="46576" y="70899"/>
                    <a:pt x="46834" y="70899"/>
                  </a:cubicBezTo>
                  <a:cubicBezTo>
                    <a:pt x="68694" y="70899"/>
                    <a:pt x="86411" y="53183"/>
                    <a:pt x="86411" y="31324"/>
                  </a:cubicBezTo>
                  <a:cubicBezTo>
                    <a:pt x="86411" y="7022"/>
                    <a:pt x="56237" y="12861"/>
                    <a:pt x="31479" y="368"/>
                  </a:cubicBezTo>
                  <a:cubicBezTo>
                    <a:pt x="30976" y="116"/>
                    <a:pt x="30455" y="1"/>
                    <a:pt x="299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1730475" y="3509875"/>
              <a:ext cx="3059775" cy="1947450"/>
            </a:xfrm>
            <a:custGeom>
              <a:avLst/>
              <a:gdLst/>
              <a:ahLst/>
              <a:cxnLst/>
              <a:rect l="l" t="t" r="r" b="b"/>
              <a:pathLst>
                <a:path w="122391" h="77898" extrusionOk="0">
                  <a:moveTo>
                    <a:pt x="26259" y="1"/>
                  </a:moveTo>
                  <a:lnTo>
                    <a:pt x="3980" y="11124"/>
                  </a:lnTo>
                  <a:cubicBezTo>
                    <a:pt x="1533" y="12331"/>
                    <a:pt x="0" y="14843"/>
                    <a:pt x="0" y="17550"/>
                  </a:cubicBezTo>
                  <a:lnTo>
                    <a:pt x="0" y="34708"/>
                  </a:lnTo>
                  <a:cubicBezTo>
                    <a:pt x="0" y="36698"/>
                    <a:pt x="1599" y="38297"/>
                    <a:pt x="3589" y="38297"/>
                  </a:cubicBezTo>
                  <a:lnTo>
                    <a:pt x="21595" y="38297"/>
                  </a:lnTo>
                  <a:lnTo>
                    <a:pt x="21595" y="77897"/>
                  </a:lnTo>
                  <a:lnTo>
                    <a:pt x="104384" y="77897"/>
                  </a:lnTo>
                  <a:lnTo>
                    <a:pt x="104384" y="38297"/>
                  </a:lnTo>
                  <a:lnTo>
                    <a:pt x="122390" y="38297"/>
                  </a:lnTo>
                  <a:lnTo>
                    <a:pt x="122390" y="17550"/>
                  </a:lnTo>
                  <a:cubicBezTo>
                    <a:pt x="122390" y="14843"/>
                    <a:pt x="120857" y="12331"/>
                    <a:pt x="118410" y="11124"/>
                  </a:cubicBezTo>
                  <a:lnTo>
                    <a:pt x="96131" y="1"/>
                  </a:lnTo>
                  <a:cubicBezTo>
                    <a:pt x="92315" y="15756"/>
                    <a:pt x="78158" y="27499"/>
                    <a:pt x="61195" y="27499"/>
                  </a:cubicBezTo>
                  <a:cubicBezTo>
                    <a:pt x="44233" y="27499"/>
                    <a:pt x="30076" y="15756"/>
                    <a:pt x="262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2222225" y="3509875"/>
              <a:ext cx="2076275" cy="867725"/>
            </a:xfrm>
            <a:custGeom>
              <a:avLst/>
              <a:gdLst/>
              <a:ahLst/>
              <a:cxnLst/>
              <a:rect l="l" t="t" r="r" b="b"/>
              <a:pathLst>
                <a:path w="83051" h="34709" extrusionOk="0">
                  <a:moveTo>
                    <a:pt x="6589" y="1"/>
                  </a:moveTo>
                  <a:lnTo>
                    <a:pt x="0" y="3263"/>
                  </a:lnTo>
                  <a:cubicBezTo>
                    <a:pt x="5121" y="21400"/>
                    <a:pt x="21758" y="34708"/>
                    <a:pt x="41525" y="34708"/>
                  </a:cubicBezTo>
                  <a:cubicBezTo>
                    <a:pt x="61293" y="34708"/>
                    <a:pt x="77929" y="21400"/>
                    <a:pt x="83050" y="3263"/>
                  </a:cubicBezTo>
                  <a:lnTo>
                    <a:pt x="76461" y="1"/>
                  </a:lnTo>
                  <a:cubicBezTo>
                    <a:pt x="72645" y="15756"/>
                    <a:pt x="58488" y="27499"/>
                    <a:pt x="41525" y="27499"/>
                  </a:cubicBezTo>
                  <a:cubicBezTo>
                    <a:pt x="24563" y="27499"/>
                    <a:pt x="10406" y="15756"/>
                    <a:pt x="6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4250350" y="3820600"/>
              <a:ext cx="539900" cy="646700"/>
            </a:xfrm>
            <a:custGeom>
              <a:avLst/>
              <a:gdLst/>
              <a:ahLst/>
              <a:cxnLst/>
              <a:rect l="l" t="t" r="r" b="b"/>
              <a:pathLst>
                <a:path w="21596" h="25868" extrusionOk="0">
                  <a:moveTo>
                    <a:pt x="18659" y="0"/>
                  </a:moveTo>
                  <a:lnTo>
                    <a:pt x="2088" y="16571"/>
                  </a:lnTo>
                  <a:cubicBezTo>
                    <a:pt x="751" y="17908"/>
                    <a:pt x="1" y="19735"/>
                    <a:pt x="1" y="21660"/>
                  </a:cubicBezTo>
                  <a:lnTo>
                    <a:pt x="1" y="25868"/>
                  </a:lnTo>
                  <a:lnTo>
                    <a:pt x="17974" y="25868"/>
                  </a:lnTo>
                  <a:cubicBezTo>
                    <a:pt x="19964" y="25868"/>
                    <a:pt x="21595" y="24269"/>
                    <a:pt x="21595" y="22279"/>
                  </a:cubicBezTo>
                  <a:lnTo>
                    <a:pt x="21595" y="7340"/>
                  </a:lnTo>
                  <a:cubicBezTo>
                    <a:pt x="21595" y="4567"/>
                    <a:pt x="20486" y="1957"/>
                    <a:pt x="186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1730475" y="3811625"/>
              <a:ext cx="539875" cy="655675"/>
            </a:xfrm>
            <a:custGeom>
              <a:avLst/>
              <a:gdLst/>
              <a:ahLst/>
              <a:cxnLst/>
              <a:rect l="l" t="t" r="r" b="b"/>
              <a:pathLst>
                <a:path w="21595" h="26227" extrusionOk="0">
                  <a:moveTo>
                    <a:pt x="2545" y="0"/>
                  </a:moveTo>
                  <a:cubicBezTo>
                    <a:pt x="946" y="1338"/>
                    <a:pt x="0" y="3327"/>
                    <a:pt x="0" y="5480"/>
                  </a:cubicBezTo>
                  <a:lnTo>
                    <a:pt x="0" y="22638"/>
                  </a:lnTo>
                  <a:cubicBezTo>
                    <a:pt x="0" y="24628"/>
                    <a:pt x="1599" y="26227"/>
                    <a:pt x="3589" y="26227"/>
                  </a:cubicBezTo>
                  <a:lnTo>
                    <a:pt x="21595" y="26227"/>
                  </a:lnTo>
                  <a:lnTo>
                    <a:pt x="21595" y="22019"/>
                  </a:lnTo>
                  <a:cubicBezTo>
                    <a:pt x="21595" y="20094"/>
                    <a:pt x="20844" y="18267"/>
                    <a:pt x="19507" y="16930"/>
                  </a:cubicBezTo>
                  <a:lnTo>
                    <a:pt x="2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36"/>
          <p:cNvGrpSpPr/>
          <p:nvPr/>
        </p:nvGrpSpPr>
        <p:grpSpPr>
          <a:xfrm>
            <a:off x="5642004" y="2904278"/>
            <a:ext cx="303236" cy="277082"/>
            <a:chOff x="1190625" y="463200"/>
            <a:chExt cx="5219200" cy="4769050"/>
          </a:xfrm>
        </p:grpSpPr>
        <p:sp>
          <p:nvSpPr>
            <p:cNvPr id="508" name="Google Shape;508;p36"/>
            <p:cNvSpPr/>
            <p:nvPr/>
          </p:nvSpPr>
          <p:spPr>
            <a:xfrm>
              <a:off x="4070125" y="822825"/>
              <a:ext cx="2159475" cy="2609625"/>
            </a:xfrm>
            <a:custGeom>
              <a:avLst/>
              <a:gdLst/>
              <a:ahLst/>
              <a:cxnLst/>
              <a:rect l="l" t="t" r="r" b="b"/>
              <a:pathLst>
                <a:path w="86379" h="104385" extrusionOk="0">
                  <a:moveTo>
                    <a:pt x="43189" y="0"/>
                  </a:moveTo>
                  <a:cubicBezTo>
                    <a:pt x="21334" y="0"/>
                    <a:pt x="3589" y="17746"/>
                    <a:pt x="3589" y="39601"/>
                  </a:cubicBezTo>
                  <a:cubicBezTo>
                    <a:pt x="3589" y="64783"/>
                    <a:pt x="1" y="89999"/>
                    <a:pt x="1" y="89999"/>
                  </a:cubicBezTo>
                  <a:cubicBezTo>
                    <a:pt x="1" y="89999"/>
                    <a:pt x="18007" y="100796"/>
                    <a:pt x="43189" y="104384"/>
                  </a:cubicBezTo>
                  <a:cubicBezTo>
                    <a:pt x="68405" y="100796"/>
                    <a:pt x="86378" y="89999"/>
                    <a:pt x="86378" y="89999"/>
                  </a:cubicBezTo>
                  <a:cubicBezTo>
                    <a:pt x="86378" y="89999"/>
                    <a:pt x="82790" y="64783"/>
                    <a:pt x="82790" y="39601"/>
                  </a:cubicBezTo>
                  <a:cubicBezTo>
                    <a:pt x="82790" y="17746"/>
                    <a:pt x="65077" y="0"/>
                    <a:pt x="431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4070125" y="822825"/>
              <a:ext cx="1227350" cy="2609625"/>
            </a:xfrm>
            <a:custGeom>
              <a:avLst/>
              <a:gdLst/>
              <a:ahLst/>
              <a:cxnLst/>
              <a:rect l="l" t="t" r="r" b="b"/>
              <a:pathLst>
                <a:path w="49094" h="104385" extrusionOk="0">
                  <a:moveTo>
                    <a:pt x="43189" y="0"/>
                  </a:moveTo>
                  <a:cubicBezTo>
                    <a:pt x="21334" y="0"/>
                    <a:pt x="3589" y="17746"/>
                    <a:pt x="3589" y="39601"/>
                  </a:cubicBezTo>
                  <a:cubicBezTo>
                    <a:pt x="3589" y="64783"/>
                    <a:pt x="1" y="89999"/>
                    <a:pt x="1" y="89999"/>
                  </a:cubicBezTo>
                  <a:cubicBezTo>
                    <a:pt x="1" y="89999"/>
                    <a:pt x="18007" y="100796"/>
                    <a:pt x="43189" y="104384"/>
                  </a:cubicBezTo>
                  <a:lnTo>
                    <a:pt x="43189" y="50398"/>
                  </a:lnTo>
                  <a:lnTo>
                    <a:pt x="28804" y="36013"/>
                  </a:lnTo>
                  <a:lnTo>
                    <a:pt x="28804" y="25216"/>
                  </a:lnTo>
                  <a:cubicBezTo>
                    <a:pt x="28804" y="12983"/>
                    <a:pt x="37514" y="2773"/>
                    <a:pt x="49094" y="490"/>
                  </a:cubicBezTo>
                  <a:cubicBezTo>
                    <a:pt x="47169" y="196"/>
                    <a:pt x="45212" y="0"/>
                    <a:pt x="431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3889900" y="2983075"/>
              <a:ext cx="2519925" cy="2249175"/>
            </a:xfrm>
            <a:custGeom>
              <a:avLst/>
              <a:gdLst/>
              <a:ahLst/>
              <a:cxnLst/>
              <a:rect l="l" t="t" r="r" b="b"/>
              <a:pathLst>
                <a:path w="100797" h="89967" extrusionOk="0">
                  <a:moveTo>
                    <a:pt x="36013" y="0"/>
                  </a:moveTo>
                  <a:lnTo>
                    <a:pt x="36013" y="13114"/>
                  </a:lnTo>
                  <a:cubicBezTo>
                    <a:pt x="36013" y="16049"/>
                    <a:pt x="34219" y="18692"/>
                    <a:pt x="31479" y="19801"/>
                  </a:cubicBezTo>
                  <a:lnTo>
                    <a:pt x="6786" y="29652"/>
                  </a:lnTo>
                  <a:cubicBezTo>
                    <a:pt x="2708" y="31316"/>
                    <a:pt x="1" y="35263"/>
                    <a:pt x="1" y="39699"/>
                  </a:cubicBezTo>
                  <a:lnTo>
                    <a:pt x="1" y="53986"/>
                  </a:lnTo>
                  <a:cubicBezTo>
                    <a:pt x="1" y="55976"/>
                    <a:pt x="1632" y="57575"/>
                    <a:pt x="3622" y="57575"/>
                  </a:cubicBezTo>
                  <a:lnTo>
                    <a:pt x="3622" y="89966"/>
                  </a:lnTo>
                  <a:lnTo>
                    <a:pt x="93587" y="89966"/>
                  </a:lnTo>
                  <a:cubicBezTo>
                    <a:pt x="95577" y="89966"/>
                    <a:pt x="97208" y="88368"/>
                    <a:pt x="97208" y="86378"/>
                  </a:cubicBezTo>
                  <a:lnTo>
                    <a:pt x="97208" y="57575"/>
                  </a:lnTo>
                  <a:cubicBezTo>
                    <a:pt x="99198" y="57575"/>
                    <a:pt x="100796" y="55976"/>
                    <a:pt x="100796" y="53986"/>
                  </a:cubicBezTo>
                  <a:lnTo>
                    <a:pt x="100796" y="39699"/>
                  </a:lnTo>
                  <a:cubicBezTo>
                    <a:pt x="100796" y="35263"/>
                    <a:pt x="98121" y="31316"/>
                    <a:pt x="94011" y="29652"/>
                  </a:cubicBezTo>
                  <a:lnTo>
                    <a:pt x="69318" y="19801"/>
                  </a:lnTo>
                  <a:cubicBezTo>
                    <a:pt x="66578" y="18692"/>
                    <a:pt x="64816" y="16049"/>
                    <a:pt x="64816" y="13114"/>
                  </a:cubicBezTo>
                  <a:lnTo>
                    <a:pt x="64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4340050" y="1670250"/>
              <a:ext cx="1619600" cy="1492250"/>
            </a:xfrm>
            <a:custGeom>
              <a:avLst/>
              <a:gdLst/>
              <a:ahLst/>
              <a:cxnLst/>
              <a:rect l="l" t="t" r="r" b="b"/>
              <a:pathLst>
                <a:path w="64784" h="59690" extrusionOk="0">
                  <a:moveTo>
                    <a:pt x="18956" y="1"/>
                  </a:moveTo>
                  <a:cubicBezTo>
                    <a:pt x="18144" y="1"/>
                    <a:pt x="17356" y="462"/>
                    <a:pt x="16996" y="1268"/>
                  </a:cubicBezTo>
                  <a:cubicBezTo>
                    <a:pt x="15332" y="5019"/>
                    <a:pt x="11320" y="11380"/>
                    <a:pt x="3067" y="12685"/>
                  </a:cubicBezTo>
                  <a:cubicBezTo>
                    <a:pt x="1306" y="12946"/>
                    <a:pt x="1" y="14446"/>
                    <a:pt x="1" y="16208"/>
                  </a:cubicBezTo>
                  <a:lnTo>
                    <a:pt x="1" y="27298"/>
                  </a:lnTo>
                  <a:cubicBezTo>
                    <a:pt x="1" y="45207"/>
                    <a:pt x="14517" y="59690"/>
                    <a:pt x="32392" y="59690"/>
                  </a:cubicBezTo>
                  <a:cubicBezTo>
                    <a:pt x="50301" y="59690"/>
                    <a:pt x="64784" y="45207"/>
                    <a:pt x="64784" y="27298"/>
                  </a:cubicBezTo>
                  <a:cubicBezTo>
                    <a:pt x="64784" y="3323"/>
                    <a:pt x="35459" y="11934"/>
                    <a:pt x="20225" y="420"/>
                  </a:cubicBezTo>
                  <a:cubicBezTo>
                    <a:pt x="19837" y="134"/>
                    <a:pt x="19393" y="1"/>
                    <a:pt x="18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3889900" y="3571050"/>
              <a:ext cx="2519925" cy="1661200"/>
            </a:xfrm>
            <a:custGeom>
              <a:avLst/>
              <a:gdLst/>
              <a:ahLst/>
              <a:cxnLst/>
              <a:rect l="l" t="t" r="r" b="b"/>
              <a:pathLst>
                <a:path w="100797" h="66448" extrusionOk="0">
                  <a:moveTo>
                    <a:pt x="22150" y="0"/>
                  </a:moveTo>
                  <a:lnTo>
                    <a:pt x="6786" y="6133"/>
                  </a:lnTo>
                  <a:cubicBezTo>
                    <a:pt x="2708" y="7797"/>
                    <a:pt x="1" y="11744"/>
                    <a:pt x="1" y="16180"/>
                  </a:cubicBezTo>
                  <a:lnTo>
                    <a:pt x="1" y="66447"/>
                  </a:lnTo>
                  <a:lnTo>
                    <a:pt x="82790" y="66447"/>
                  </a:lnTo>
                  <a:lnTo>
                    <a:pt x="82790" y="34056"/>
                  </a:lnTo>
                  <a:lnTo>
                    <a:pt x="97208" y="34056"/>
                  </a:lnTo>
                  <a:cubicBezTo>
                    <a:pt x="99198" y="34056"/>
                    <a:pt x="100796" y="32457"/>
                    <a:pt x="100796" y="30467"/>
                  </a:cubicBezTo>
                  <a:lnTo>
                    <a:pt x="100796" y="16180"/>
                  </a:lnTo>
                  <a:cubicBezTo>
                    <a:pt x="100796" y="11744"/>
                    <a:pt x="98121" y="7797"/>
                    <a:pt x="94011" y="6133"/>
                  </a:cubicBezTo>
                  <a:lnTo>
                    <a:pt x="78647" y="0"/>
                  </a:lnTo>
                  <a:cubicBezTo>
                    <a:pt x="76070" y="13244"/>
                    <a:pt x="64425" y="23258"/>
                    <a:pt x="50398" y="23258"/>
                  </a:cubicBezTo>
                  <a:cubicBezTo>
                    <a:pt x="36405" y="23258"/>
                    <a:pt x="24727" y="13244"/>
                    <a:pt x="2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4274825" y="3571050"/>
              <a:ext cx="1750075" cy="761700"/>
            </a:xfrm>
            <a:custGeom>
              <a:avLst/>
              <a:gdLst/>
              <a:ahLst/>
              <a:cxnLst/>
              <a:rect l="l" t="t" r="r" b="b"/>
              <a:pathLst>
                <a:path w="70003" h="30468" extrusionOk="0">
                  <a:moveTo>
                    <a:pt x="6753" y="0"/>
                  </a:moveTo>
                  <a:lnTo>
                    <a:pt x="0" y="2708"/>
                  </a:lnTo>
                  <a:cubicBezTo>
                    <a:pt x="3719" y="18594"/>
                    <a:pt x="17974" y="30467"/>
                    <a:pt x="35001" y="30467"/>
                  </a:cubicBezTo>
                  <a:cubicBezTo>
                    <a:pt x="52029" y="30467"/>
                    <a:pt x="66284" y="18594"/>
                    <a:pt x="70003" y="2708"/>
                  </a:cubicBezTo>
                  <a:lnTo>
                    <a:pt x="63250" y="0"/>
                  </a:lnTo>
                  <a:cubicBezTo>
                    <a:pt x="60673" y="13244"/>
                    <a:pt x="49028" y="23258"/>
                    <a:pt x="35001" y="23258"/>
                  </a:cubicBezTo>
                  <a:cubicBezTo>
                    <a:pt x="21008" y="23258"/>
                    <a:pt x="9330" y="13244"/>
                    <a:pt x="67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5959625" y="3833625"/>
              <a:ext cx="450200" cy="588825"/>
            </a:xfrm>
            <a:custGeom>
              <a:avLst/>
              <a:gdLst/>
              <a:ahLst/>
              <a:cxnLst/>
              <a:rect l="l" t="t" r="r" b="b"/>
              <a:pathLst>
                <a:path w="18008" h="23553" extrusionOk="0">
                  <a:moveTo>
                    <a:pt x="16376" y="1"/>
                  </a:moveTo>
                  <a:lnTo>
                    <a:pt x="2121" y="14256"/>
                  </a:lnTo>
                  <a:cubicBezTo>
                    <a:pt x="784" y="15593"/>
                    <a:pt x="1" y="17420"/>
                    <a:pt x="1" y="19345"/>
                  </a:cubicBezTo>
                  <a:lnTo>
                    <a:pt x="1" y="23553"/>
                  </a:lnTo>
                  <a:lnTo>
                    <a:pt x="14419" y="23553"/>
                  </a:lnTo>
                  <a:cubicBezTo>
                    <a:pt x="16409" y="23553"/>
                    <a:pt x="18007" y="21954"/>
                    <a:pt x="18007" y="19964"/>
                  </a:cubicBezTo>
                  <a:lnTo>
                    <a:pt x="18007" y="5677"/>
                  </a:lnTo>
                  <a:cubicBezTo>
                    <a:pt x="18007" y="3622"/>
                    <a:pt x="17420" y="1665"/>
                    <a:pt x="163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1280325" y="4062800"/>
              <a:ext cx="539875" cy="1169450"/>
            </a:xfrm>
            <a:custGeom>
              <a:avLst/>
              <a:gdLst/>
              <a:ahLst/>
              <a:cxnLst/>
              <a:rect l="l" t="t" r="r" b="b"/>
              <a:pathLst>
                <a:path w="21595" h="46778" extrusionOk="0">
                  <a:moveTo>
                    <a:pt x="0" y="0"/>
                  </a:moveTo>
                  <a:lnTo>
                    <a:pt x="0" y="43189"/>
                  </a:lnTo>
                  <a:cubicBezTo>
                    <a:pt x="0" y="45179"/>
                    <a:pt x="1631" y="46777"/>
                    <a:pt x="3621" y="46777"/>
                  </a:cubicBezTo>
                  <a:lnTo>
                    <a:pt x="21595" y="46777"/>
                  </a:lnTo>
                  <a:lnTo>
                    <a:pt x="215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3260350" y="4062800"/>
              <a:ext cx="539875" cy="1169450"/>
            </a:xfrm>
            <a:custGeom>
              <a:avLst/>
              <a:gdLst/>
              <a:ahLst/>
              <a:cxnLst/>
              <a:rect l="l" t="t" r="r" b="b"/>
              <a:pathLst>
                <a:path w="21595" h="46778" extrusionOk="0">
                  <a:moveTo>
                    <a:pt x="0" y="0"/>
                  </a:moveTo>
                  <a:lnTo>
                    <a:pt x="0" y="46777"/>
                  </a:lnTo>
                  <a:lnTo>
                    <a:pt x="21595" y="46777"/>
                  </a:lnTo>
                  <a:lnTo>
                    <a:pt x="215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1190625" y="2892550"/>
              <a:ext cx="2699300" cy="2339700"/>
            </a:xfrm>
            <a:custGeom>
              <a:avLst/>
              <a:gdLst/>
              <a:ahLst/>
              <a:cxnLst/>
              <a:rect l="l" t="t" r="r" b="b"/>
              <a:pathLst>
                <a:path w="107972" h="93588" extrusionOk="0">
                  <a:moveTo>
                    <a:pt x="39601" y="1"/>
                  </a:moveTo>
                  <a:lnTo>
                    <a:pt x="7959" y="8645"/>
                  </a:lnTo>
                  <a:cubicBezTo>
                    <a:pt x="3262" y="9917"/>
                    <a:pt x="0" y="14190"/>
                    <a:pt x="0" y="19051"/>
                  </a:cubicBezTo>
                  <a:lnTo>
                    <a:pt x="0" y="50398"/>
                  </a:lnTo>
                  <a:cubicBezTo>
                    <a:pt x="0" y="52388"/>
                    <a:pt x="1598" y="53987"/>
                    <a:pt x="3588" y="53987"/>
                  </a:cubicBezTo>
                  <a:lnTo>
                    <a:pt x="21594" y="53987"/>
                  </a:lnTo>
                  <a:lnTo>
                    <a:pt x="21594" y="93587"/>
                  </a:lnTo>
                  <a:lnTo>
                    <a:pt x="86377" y="93587"/>
                  </a:lnTo>
                  <a:lnTo>
                    <a:pt x="86377" y="45897"/>
                  </a:lnTo>
                  <a:lnTo>
                    <a:pt x="107972" y="45897"/>
                  </a:lnTo>
                  <a:lnTo>
                    <a:pt x="107972" y="19051"/>
                  </a:lnTo>
                  <a:cubicBezTo>
                    <a:pt x="107972" y="14190"/>
                    <a:pt x="104710" y="9917"/>
                    <a:pt x="100013" y="8645"/>
                  </a:cubicBezTo>
                  <a:lnTo>
                    <a:pt x="684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p:nvPr/>
          </p:nvSpPr>
          <p:spPr>
            <a:xfrm>
              <a:off x="1827525" y="2892550"/>
              <a:ext cx="1425500" cy="720100"/>
            </a:xfrm>
            <a:custGeom>
              <a:avLst/>
              <a:gdLst/>
              <a:ahLst/>
              <a:cxnLst/>
              <a:rect l="l" t="t" r="r" b="b"/>
              <a:pathLst>
                <a:path w="57020" h="28804" extrusionOk="0">
                  <a:moveTo>
                    <a:pt x="14125" y="1"/>
                  </a:moveTo>
                  <a:lnTo>
                    <a:pt x="0" y="3850"/>
                  </a:lnTo>
                  <a:cubicBezTo>
                    <a:pt x="1892" y="17942"/>
                    <a:pt x="13929" y="28804"/>
                    <a:pt x="28510" y="28804"/>
                  </a:cubicBezTo>
                  <a:cubicBezTo>
                    <a:pt x="43124" y="28804"/>
                    <a:pt x="55128" y="17942"/>
                    <a:pt x="57020" y="3850"/>
                  </a:cubicBezTo>
                  <a:lnTo>
                    <a:pt x="429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a:off x="2090100" y="2577775"/>
              <a:ext cx="900350" cy="764950"/>
            </a:xfrm>
            <a:custGeom>
              <a:avLst/>
              <a:gdLst/>
              <a:ahLst/>
              <a:cxnLst/>
              <a:rect l="l" t="t" r="r" b="b"/>
              <a:pathLst>
                <a:path w="36014" h="30598" extrusionOk="0">
                  <a:moveTo>
                    <a:pt x="1" y="0"/>
                  </a:moveTo>
                  <a:lnTo>
                    <a:pt x="1" y="12592"/>
                  </a:lnTo>
                  <a:cubicBezTo>
                    <a:pt x="1" y="22541"/>
                    <a:pt x="8058" y="30598"/>
                    <a:pt x="18007" y="30598"/>
                  </a:cubicBezTo>
                  <a:cubicBezTo>
                    <a:pt x="27956" y="30598"/>
                    <a:pt x="36013" y="22541"/>
                    <a:pt x="36013" y="12592"/>
                  </a:cubicBezTo>
                  <a:lnTo>
                    <a:pt x="36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1550250" y="1003050"/>
              <a:ext cx="1980050" cy="1709300"/>
            </a:xfrm>
            <a:custGeom>
              <a:avLst/>
              <a:gdLst/>
              <a:ahLst/>
              <a:cxnLst/>
              <a:rect l="l" t="t" r="r" b="b"/>
              <a:pathLst>
                <a:path w="79202" h="68372" extrusionOk="0">
                  <a:moveTo>
                    <a:pt x="7209" y="0"/>
                  </a:moveTo>
                  <a:lnTo>
                    <a:pt x="7209" y="21595"/>
                  </a:lnTo>
                  <a:cubicBezTo>
                    <a:pt x="3230" y="21595"/>
                    <a:pt x="0" y="24824"/>
                    <a:pt x="0" y="28804"/>
                  </a:cubicBezTo>
                  <a:cubicBezTo>
                    <a:pt x="0" y="32783"/>
                    <a:pt x="3230" y="35980"/>
                    <a:pt x="7209" y="35980"/>
                  </a:cubicBezTo>
                  <a:cubicBezTo>
                    <a:pt x="7209" y="53888"/>
                    <a:pt x="21725" y="68372"/>
                    <a:pt x="39601" y="68372"/>
                  </a:cubicBezTo>
                  <a:cubicBezTo>
                    <a:pt x="57509" y="68372"/>
                    <a:pt x="71992" y="53888"/>
                    <a:pt x="71992" y="35980"/>
                  </a:cubicBezTo>
                  <a:cubicBezTo>
                    <a:pt x="75972" y="35980"/>
                    <a:pt x="79201" y="32783"/>
                    <a:pt x="79201" y="28804"/>
                  </a:cubicBezTo>
                  <a:cubicBezTo>
                    <a:pt x="79201" y="24824"/>
                    <a:pt x="75972" y="21595"/>
                    <a:pt x="71992" y="21595"/>
                  </a:cubicBezTo>
                  <a:lnTo>
                    <a:pt x="719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p:cNvSpPr/>
            <p:nvPr/>
          </p:nvSpPr>
          <p:spPr>
            <a:xfrm>
              <a:off x="1640775" y="463200"/>
              <a:ext cx="1799825" cy="1105000"/>
            </a:xfrm>
            <a:custGeom>
              <a:avLst/>
              <a:gdLst/>
              <a:ahLst/>
              <a:cxnLst/>
              <a:rect l="l" t="t" r="r" b="b"/>
              <a:pathLst>
                <a:path w="71993" h="44200" extrusionOk="0">
                  <a:moveTo>
                    <a:pt x="25183" y="0"/>
                  </a:moveTo>
                  <a:cubicBezTo>
                    <a:pt x="11287" y="0"/>
                    <a:pt x="0" y="11287"/>
                    <a:pt x="0" y="25183"/>
                  </a:cubicBezTo>
                  <a:lnTo>
                    <a:pt x="0" y="44200"/>
                  </a:lnTo>
                  <a:cubicBezTo>
                    <a:pt x="1044" y="43580"/>
                    <a:pt x="2284" y="43189"/>
                    <a:pt x="3588" y="43189"/>
                  </a:cubicBezTo>
                  <a:cubicBezTo>
                    <a:pt x="4045" y="43189"/>
                    <a:pt x="4502" y="43221"/>
                    <a:pt x="4926" y="43319"/>
                  </a:cubicBezTo>
                  <a:cubicBezTo>
                    <a:pt x="5401" y="43412"/>
                    <a:pt x="5877" y="43457"/>
                    <a:pt x="6346" y="43457"/>
                  </a:cubicBezTo>
                  <a:cubicBezTo>
                    <a:pt x="9351" y="43457"/>
                    <a:pt x="12086" y="41613"/>
                    <a:pt x="12820" y="38622"/>
                  </a:cubicBezTo>
                  <a:lnTo>
                    <a:pt x="13733" y="35066"/>
                  </a:lnTo>
                  <a:cubicBezTo>
                    <a:pt x="14125" y="33501"/>
                    <a:pt x="15495" y="32392"/>
                    <a:pt x="17093" y="32359"/>
                  </a:cubicBezTo>
                  <a:cubicBezTo>
                    <a:pt x="23780" y="32163"/>
                    <a:pt x="41460" y="31283"/>
                    <a:pt x="53529" y="26911"/>
                  </a:cubicBezTo>
                  <a:cubicBezTo>
                    <a:pt x="53950" y="26756"/>
                    <a:pt x="54378" y="26683"/>
                    <a:pt x="54797" y="26683"/>
                  </a:cubicBezTo>
                  <a:cubicBezTo>
                    <a:pt x="56491" y="26683"/>
                    <a:pt x="58037" y="27880"/>
                    <a:pt x="58324" y="29684"/>
                  </a:cubicBezTo>
                  <a:lnTo>
                    <a:pt x="59695" y="37774"/>
                  </a:lnTo>
                  <a:cubicBezTo>
                    <a:pt x="59792" y="38459"/>
                    <a:pt x="59988" y="39111"/>
                    <a:pt x="60216" y="39764"/>
                  </a:cubicBezTo>
                  <a:cubicBezTo>
                    <a:pt x="61107" y="42128"/>
                    <a:pt x="63396" y="43401"/>
                    <a:pt x="65872" y="43401"/>
                  </a:cubicBezTo>
                  <a:cubicBezTo>
                    <a:pt x="66299" y="43401"/>
                    <a:pt x="66732" y="43363"/>
                    <a:pt x="67164" y="43287"/>
                  </a:cubicBezTo>
                  <a:cubicBezTo>
                    <a:pt x="67556" y="43221"/>
                    <a:pt x="67980" y="43189"/>
                    <a:pt x="68371" y="43189"/>
                  </a:cubicBezTo>
                  <a:cubicBezTo>
                    <a:pt x="69709" y="43189"/>
                    <a:pt x="70916" y="43580"/>
                    <a:pt x="71992" y="44200"/>
                  </a:cubicBezTo>
                  <a:lnTo>
                    <a:pt x="71992" y="21594"/>
                  </a:lnTo>
                  <a:cubicBezTo>
                    <a:pt x="71992" y="16212"/>
                    <a:pt x="68991" y="11580"/>
                    <a:pt x="64620" y="9101"/>
                  </a:cubicBezTo>
                  <a:cubicBezTo>
                    <a:pt x="63805" y="3947"/>
                    <a:pt x="59368" y="0"/>
                    <a:pt x="539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p:cNvSpPr/>
            <p:nvPr/>
          </p:nvSpPr>
          <p:spPr>
            <a:xfrm>
              <a:off x="1640775" y="463200"/>
              <a:ext cx="1079725" cy="1105000"/>
            </a:xfrm>
            <a:custGeom>
              <a:avLst/>
              <a:gdLst/>
              <a:ahLst/>
              <a:cxnLst/>
              <a:rect l="l" t="t" r="r" b="b"/>
              <a:pathLst>
                <a:path w="43189" h="44200" extrusionOk="0">
                  <a:moveTo>
                    <a:pt x="25183" y="0"/>
                  </a:moveTo>
                  <a:cubicBezTo>
                    <a:pt x="11287" y="0"/>
                    <a:pt x="0" y="11287"/>
                    <a:pt x="0" y="25183"/>
                  </a:cubicBezTo>
                  <a:lnTo>
                    <a:pt x="0" y="44200"/>
                  </a:lnTo>
                  <a:cubicBezTo>
                    <a:pt x="1044" y="43580"/>
                    <a:pt x="2284" y="43189"/>
                    <a:pt x="3588" y="43189"/>
                  </a:cubicBezTo>
                  <a:cubicBezTo>
                    <a:pt x="4045" y="43189"/>
                    <a:pt x="4502" y="43221"/>
                    <a:pt x="4926" y="43319"/>
                  </a:cubicBezTo>
                  <a:cubicBezTo>
                    <a:pt x="5401" y="43412"/>
                    <a:pt x="5877" y="43457"/>
                    <a:pt x="6346" y="43457"/>
                  </a:cubicBezTo>
                  <a:cubicBezTo>
                    <a:pt x="9351" y="43457"/>
                    <a:pt x="12086" y="41613"/>
                    <a:pt x="12820" y="38622"/>
                  </a:cubicBezTo>
                  <a:lnTo>
                    <a:pt x="13733" y="35066"/>
                  </a:lnTo>
                  <a:cubicBezTo>
                    <a:pt x="14125" y="33501"/>
                    <a:pt x="15495" y="32392"/>
                    <a:pt x="17093" y="32359"/>
                  </a:cubicBezTo>
                  <a:cubicBezTo>
                    <a:pt x="18267" y="32326"/>
                    <a:pt x="19800" y="32261"/>
                    <a:pt x="21595" y="32163"/>
                  </a:cubicBezTo>
                  <a:lnTo>
                    <a:pt x="21595" y="21594"/>
                  </a:lnTo>
                  <a:cubicBezTo>
                    <a:pt x="21595" y="9656"/>
                    <a:pt x="31250" y="0"/>
                    <a:pt x="431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p:cNvSpPr/>
            <p:nvPr/>
          </p:nvSpPr>
          <p:spPr>
            <a:xfrm>
              <a:off x="1190625" y="3188575"/>
              <a:ext cx="539875" cy="1053650"/>
            </a:xfrm>
            <a:custGeom>
              <a:avLst/>
              <a:gdLst/>
              <a:ahLst/>
              <a:cxnLst/>
              <a:rect l="l" t="t" r="r" b="b"/>
              <a:pathLst>
                <a:path w="21595" h="42146" extrusionOk="0">
                  <a:moveTo>
                    <a:pt x="2805" y="1"/>
                  </a:moveTo>
                  <a:cubicBezTo>
                    <a:pt x="1076" y="1925"/>
                    <a:pt x="0" y="4470"/>
                    <a:pt x="0" y="7210"/>
                  </a:cubicBezTo>
                  <a:lnTo>
                    <a:pt x="0" y="38557"/>
                  </a:lnTo>
                  <a:cubicBezTo>
                    <a:pt x="0" y="40547"/>
                    <a:pt x="1598" y="42146"/>
                    <a:pt x="3588" y="42146"/>
                  </a:cubicBezTo>
                  <a:lnTo>
                    <a:pt x="21594" y="42146"/>
                  </a:lnTo>
                  <a:lnTo>
                    <a:pt x="21594" y="30337"/>
                  </a:lnTo>
                  <a:cubicBezTo>
                    <a:pt x="21594" y="26325"/>
                    <a:pt x="20257" y="22443"/>
                    <a:pt x="17810" y="19279"/>
                  </a:cubicBezTo>
                  <a:lnTo>
                    <a:pt x="28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3080125" y="4332725"/>
              <a:ext cx="1619600" cy="899525"/>
            </a:xfrm>
            <a:custGeom>
              <a:avLst/>
              <a:gdLst/>
              <a:ahLst/>
              <a:cxnLst/>
              <a:rect l="l" t="t" r="r" b="b"/>
              <a:pathLst>
                <a:path w="64784" h="35981" extrusionOk="0">
                  <a:moveTo>
                    <a:pt x="21595" y="0"/>
                  </a:moveTo>
                  <a:lnTo>
                    <a:pt x="21595" y="8188"/>
                  </a:lnTo>
                  <a:cubicBezTo>
                    <a:pt x="21595" y="9754"/>
                    <a:pt x="20616" y="11124"/>
                    <a:pt x="19148" y="11613"/>
                  </a:cubicBezTo>
                  <a:lnTo>
                    <a:pt x="7405" y="15527"/>
                  </a:lnTo>
                  <a:cubicBezTo>
                    <a:pt x="2969" y="16995"/>
                    <a:pt x="0" y="21138"/>
                    <a:pt x="0" y="25770"/>
                  </a:cubicBezTo>
                  <a:lnTo>
                    <a:pt x="0" y="32392"/>
                  </a:lnTo>
                  <a:cubicBezTo>
                    <a:pt x="0" y="34382"/>
                    <a:pt x="1631" y="35980"/>
                    <a:pt x="3621" y="35980"/>
                  </a:cubicBezTo>
                  <a:lnTo>
                    <a:pt x="61195" y="35980"/>
                  </a:lnTo>
                  <a:cubicBezTo>
                    <a:pt x="63185" y="35980"/>
                    <a:pt x="64783" y="34382"/>
                    <a:pt x="64783" y="32392"/>
                  </a:cubicBezTo>
                  <a:lnTo>
                    <a:pt x="64783" y="25770"/>
                  </a:lnTo>
                  <a:cubicBezTo>
                    <a:pt x="64783" y="21138"/>
                    <a:pt x="61815" y="16995"/>
                    <a:pt x="57411" y="15527"/>
                  </a:cubicBezTo>
                  <a:lnTo>
                    <a:pt x="45668" y="11613"/>
                  </a:lnTo>
                  <a:cubicBezTo>
                    <a:pt x="44200" y="11124"/>
                    <a:pt x="43189" y="9754"/>
                    <a:pt x="43189" y="8188"/>
                  </a:cubicBezTo>
                  <a:lnTo>
                    <a:pt x="431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3080125" y="2442400"/>
              <a:ext cx="1619600" cy="1080550"/>
            </a:xfrm>
            <a:custGeom>
              <a:avLst/>
              <a:gdLst/>
              <a:ahLst/>
              <a:cxnLst/>
              <a:rect l="l" t="t" r="r" b="b"/>
              <a:pathLst>
                <a:path w="64784" h="43222" extrusionOk="0">
                  <a:moveTo>
                    <a:pt x="32392" y="0"/>
                  </a:moveTo>
                  <a:cubicBezTo>
                    <a:pt x="14516" y="0"/>
                    <a:pt x="0" y="14516"/>
                    <a:pt x="0" y="32425"/>
                  </a:cubicBezTo>
                  <a:lnTo>
                    <a:pt x="0" y="43222"/>
                  </a:lnTo>
                  <a:lnTo>
                    <a:pt x="64783" y="43222"/>
                  </a:lnTo>
                  <a:lnTo>
                    <a:pt x="64783" y="32425"/>
                  </a:lnTo>
                  <a:cubicBezTo>
                    <a:pt x="64783" y="14516"/>
                    <a:pt x="50300" y="0"/>
                    <a:pt x="323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3080125" y="2442400"/>
              <a:ext cx="1079725" cy="1080550"/>
            </a:xfrm>
            <a:custGeom>
              <a:avLst/>
              <a:gdLst/>
              <a:ahLst/>
              <a:cxnLst/>
              <a:rect l="l" t="t" r="r" b="b"/>
              <a:pathLst>
                <a:path w="43189" h="43222" extrusionOk="0">
                  <a:moveTo>
                    <a:pt x="32392" y="0"/>
                  </a:moveTo>
                  <a:cubicBezTo>
                    <a:pt x="14516" y="0"/>
                    <a:pt x="0" y="14516"/>
                    <a:pt x="0" y="32425"/>
                  </a:cubicBezTo>
                  <a:lnTo>
                    <a:pt x="0" y="43222"/>
                  </a:lnTo>
                  <a:lnTo>
                    <a:pt x="21595" y="43222"/>
                  </a:lnTo>
                  <a:lnTo>
                    <a:pt x="21595" y="32425"/>
                  </a:lnTo>
                  <a:cubicBezTo>
                    <a:pt x="21595" y="18300"/>
                    <a:pt x="30630" y="6361"/>
                    <a:pt x="43189" y="1892"/>
                  </a:cubicBezTo>
                  <a:cubicBezTo>
                    <a:pt x="39829" y="686"/>
                    <a:pt x="36208" y="0"/>
                    <a:pt x="323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3080125" y="3087225"/>
              <a:ext cx="1619600" cy="1335500"/>
            </a:xfrm>
            <a:custGeom>
              <a:avLst/>
              <a:gdLst/>
              <a:ahLst/>
              <a:cxnLst/>
              <a:rect l="l" t="t" r="r" b="b"/>
              <a:pathLst>
                <a:path w="64784" h="53420" extrusionOk="0">
                  <a:moveTo>
                    <a:pt x="50444" y="0"/>
                  </a:moveTo>
                  <a:cubicBezTo>
                    <a:pt x="49392" y="0"/>
                    <a:pt x="48312" y="230"/>
                    <a:pt x="47266" y="727"/>
                  </a:cubicBezTo>
                  <a:cubicBezTo>
                    <a:pt x="27401" y="10187"/>
                    <a:pt x="7209" y="10220"/>
                    <a:pt x="7209" y="10220"/>
                  </a:cubicBezTo>
                  <a:cubicBezTo>
                    <a:pt x="3230" y="10220"/>
                    <a:pt x="0" y="13449"/>
                    <a:pt x="0" y="17429"/>
                  </a:cubicBezTo>
                  <a:cubicBezTo>
                    <a:pt x="0" y="21376"/>
                    <a:pt x="3230" y="24605"/>
                    <a:pt x="7209" y="24605"/>
                  </a:cubicBezTo>
                  <a:lnTo>
                    <a:pt x="7209" y="27150"/>
                  </a:lnTo>
                  <a:cubicBezTo>
                    <a:pt x="7209" y="40948"/>
                    <a:pt x="17843" y="52984"/>
                    <a:pt x="31641" y="53409"/>
                  </a:cubicBezTo>
                  <a:cubicBezTo>
                    <a:pt x="31898" y="53416"/>
                    <a:pt x="32153" y="53420"/>
                    <a:pt x="32408" y="53420"/>
                  </a:cubicBezTo>
                  <a:cubicBezTo>
                    <a:pt x="46314" y="53420"/>
                    <a:pt x="57607" y="42128"/>
                    <a:pt x="57607" y="28226"/>
                  </a:cubicBezTo>
                  <a:lnTo>
                    <a:pt x="57607" y="24605"/>
                  </a:lnTo>
                  <a:cubicBezTo>
                    <a:pt x="61587" y="24605"/>
                    <a:pt x="64783" y="21376"/>
                    <a:pt x="64783" y="17429"/>
                  </a:cubicBezTo>
                  <a:cubicBezTo>
                    <a:pt x="64783" y="13449"/>
                    <a:pt x="61587" y="10220"/>
                    <a:pt x="57607" y="10220"/>
                  </a:cubicBezTo>
                  <a:lnTo>
                    <a:pt x="57607" y="7088"/>
                  </a:lnTo>
                  <a:cubicBezTo>
                    <a:pt x="57607" y="2956"/>
                    <a:pt x="54215" y="0"/>
                    <a:pt x="504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3350050" y="2286075"/>
              <a:ext cx="1079750" cy="493400"/>
            </a:xfrm>
            <a:custGeom>
              <a:avLst/>
              <a:gdLst/>
              <a:ahLst/>
              <a:cxnLst/>
              <a:rect l="l" t="t" r="r" b="b"/>
              <a:pathLst>
                <a:path w="43190" h="19736" extrusionOk="0">
                  <a:moveTo>
                    <a:pt x="1798" y="1"/>
                  </a:moveTo>
                  <a:cubicBezTo>
                    <a:pt x="855" y="1"/>
                    <a:pt x="0" y="768"/>
                    <a:pt x="0" y="1785"/>
                  </a:cubicBezTo>
                  <a:lnTo>
                    <a:pt x="0" y="17931"/>
                  </a:lnTo>
                  <a:cubicBezTo>
                    <a:pt x="0" y="18981"/>
                    <a:pt x="866" y="19735"/>
                    <a:pt x="1816" y="19735"/>
                  </a:cubicBezTo>
                  <a:cubicBezTo>
                    <a:pt x="2047" y="19735"/>
                    <a:pt x="2283" y="19691"/>
                    <a:pt x="2512" y="19595"/>
                  </a:cubicBezTo>
                  <a:lnTo>
                    <a:pt x="21595" y="11407"/>
                  </a:lnTo>
                  <a:lnTo>
                    <a:pt x="40710" y="19595"/>
                  </a:lnTo>
                  <a:cubicBezTo>
                    <a:pt x="40940" y="19691"/>
                    <a:pt x="41174" y="19735"/>
                    <a:pt x="41403" y="19735"/>
                  </a:cubicBezTo>
                  <a:cubicBezTo>
                    <a:pt x="42345" y="19735"/>
                    <a:pt x="43189" y="18981"/>
                    <a:pt x="43189" y="17931"/>
                  </a:cubicBezTo>
                  <a:lnTo>
                    <a:pt x="43189" y="1785"/>
                  </a:lnTo>
                  <a:cubicBezTo>
                    <a:pt x="43189" y="768"/>
                    <a:pt x="42355" y="1"/>
                    <a:pt x="41421" y="1"/>
                  </a:cubicBezTo>
                  <a:cubicBezTo>
                    <a:pt x="41186" y="1"/>
                    <a:pt x="40945" y="49"/>
                    <a:pt x="40710" y="154"/>
                  </a:cubicBezTo>
                  <a:lnTo>
                    <a:pt x="21595" y="8341"/>
                  </a:lnTo>
                  <a:lnTo>
                    <a:pt x="2512" y="154"/>
                  </a:lnTo>
                  <a:cubicBezTo>
                    <a:pt x="2277" y="49"/>
                    <a:pt x="2035" y="1"/>
                    <a:pt x="17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3080125" y="4671975"/>
              <a:ext cx="1619600" cy="560275"/>
            </a:xfrm>
            <a:custGeom>
              <a:avLst/>
              <a:gdLst/>
              <a:ahLst/>
              <a:cxnLst/>
              <a:rect l="l" t="t" r="r" b="b"/>
              <a:pathLst>
                <a:path w="64784" h="22411" extrusionOk="0">
                  <a:moveTo>
                    <a:pt x="13277" y="0"/>
                  </a:moveTo>
                  <a:lnTo>
                    <a:pt x="7405" y="1957"/>
                  </a:lnTo>
                  <a:cubicBezTo>
                    <a:pt x="2969" y="3425"/>
                    <a:pt x="0" y="7568"/>
                    <a:pt x="0" y="12200"/>
                  </a:cubicBezTo>
                  <a:lnTo>
                    <a:pt x="0" y="18822"/>
                  </a:lnTo>
                  <a:cubicBezTo>
                    <a:pt x="0" y="20812"/>
                    <a:pt x="1631" y="22410"/>
                    <a:pt x="3621" y="22410"/>
                  </a:cubicBezTo>
                  <a:lnTo>
                    <a:pt x="61195" y="22410"/>
                  </a:lnTo>
                  <a:cubicBezTo>
                    <a:pt x="63185" y="22410"/>
                    <a:pt x="64783" y="20812"/>
                    <a:pt x="64783" y="18822"/>
                  </a:cubicBezTo>
                  <a:lnTo>
                    <a:pt x="64783" y="12200"/>
                  </a:lnTo>
                  <a:cubicBezTo>
                    <a:pt x="64783" y="7568"/>
                    <a:pt x="61815" y="3425"/>
                    <a:pt x="57411" y="1957"/>
                  </a:cubicBezTo>
                  <a:lnTo>
                    <a:pt x="51540" y="0"/>
                  </a:lnTo>
                  <a:cubicBezTo>
                    <a:pt x="47951" y="6916"/>
                    <a:pt x="40742" y="11613"/>
                    <a:pt x="32392" y="11613"/>
                  </a:cubicBezTo>
                  <a:cubicBezTo>
                    <a:pt x="24074" y="11613"/>
                    <a:pt x="16865" y="6916"/>
                    <a:pt x="13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3755350" y="2397550"/>
              <a:ext cx="269950" cy="269950"/>
            </a:xfrm>
            <a:custGeom>
              <a:avLst/>
              <a:gdLst/>
              <a:ahLst/>
              <a:cxnLst/>
              <a:rect l="l" t="t" r="r" b="b"/>
              <a:pathLst>
                <a:path w="10798" h="10798" extrusionOk="0">
                  <a:moveTo>
                    <a:pt x="5383" y="0"/>
                  </a:moveTo>
                  <a:cubicBezTo>
                    <a:pt x="2414" y="0"/>
                    <a:pt x="0" y="2414"/>
                    <a:pt x="0" y="5415"/>
                  </a:cubicBezTo>
                  <a:cubicBezTo>
                    <a:pt x="0" y="8384"/>
                    <a:pt x="2414" y="10798"/>
                    <a:pt x="5383" y="10798"/>
                  </a:cubicBezTo>
                  <a:cubicBezTo>
                    <a:pt x="8384" y="10798"/>
                    <a:pt x="10798" y="8384"/>
                    <a:pt x="10798" y="5415"/>
                  </a:cubicBezTo>
                  <a:cubicBezTo>
                    <a:pt x="10798" y="2414"/>
                    <a:pt x="8384" y="0"/>
                    <a:pt x="5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2"/>
          <p:cNvSpPr txBox="1">
            <a:spLocks noGrp="1"/>
          </p:cNvSpPr>
          <p:nvPr>
            <p:ph type="subTitle" idx="1"/>
          </p:nvPr>
        </p:nvSpPr>
        <p:spPr>
          <a:xfrm>
            <a:off x="4771825" y="1388250"/>
            <a:ext cx="2911800" cy="44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Mercury is the SMALLEST planet</a:t>
            </a:r>
            <a:endParaRPr/>
          </a:p>
        </p:txBody>
      </p:sp>
      <p:sp>
        <p:nvSpPr>
          <p:cNvPr id="334" name="Google Shape;334;p32"/>
          <p:cNvSpPr txBox="1">
            <a:spLocks noGrp="1"/>
          </p:cNvSpPr>
          <p:nvPr>
            <p:ph type="body" idx="2"/>
          </p:nvPr>
        </p:nvSpPr>
        <p:spPr>
          <a:xfrm>
            <a:off x="4771825" y="1828650"/>
            <a:ext cx="3227700" cy="278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Here you can write about the solutions you offer</a:t>
            </a:r>
            <a:endParaRPr/>
          </a:p>
          <a:p>
            <a:pPr marL="457200" lvl="0" indent="-317500" algn="l" rtl="0">
              <a:spcBef>
                <a:spcPts val="1000"/>
              </a:spcBef>
              <a:spcAft>
                <a:spcPts val="0"/>
              </a:spcAft>
              <a:buSzPts val="1400"/>
              <a:buChar char="●"/>
            </a:pPr>
            <a:r>
              <a:rPr lang="en"/>
              <a:t>Here you can write about the solutions you offer</a:t>
            </a:r>
            <a:endParaRPr/>
          </a:p>
          <a:p>
            <a:pPr marL="457200" lvl="0" indent="-317500" algn="l" rtl="0">
              <a:spcBef>
                <a:spcPts val="1000"/>
              </a:spcBef>
              <a:spcAft>
                <a:spcPts val="0"/>
              </a:spcAft>
              <a:buSzPts val="1400"/>
              <a:buChar char="●"/>
            </a:pPr>
            <a:r>
              <a:rPr lang="en"/>
              <a:t>Here you can write about the solutions you offer</a:t>
            </a:r>
            <a:endParaRPr/>
          </a:p>
          <a:p>
            <a:pPr marL="457200" lvl="0" indent="-317500" algn="l" rtl="0">
              <a:spcBef>
                <a:spcPts val="1000"/>
              </a:spcBef>
              <a:spcAft>
                <a:spcPts val="0"/>
              </a:spcAft>
              <a:buSzPts val="1400"/>
              <a:buChar char="●"/>
            </a:pPr>
            <a:r>
              <a:rPr lang="en"/>
              <a:t>Here you can write about the solutions you offer</a:t>
            </a:r>
            <a:endParaRPr/>
          </a:p>
          <a:p>
            <a:pPr marL="457200" lvl="0" indent="-317500" algn="l" rtl="0">
              <a:spcBef>
                <a:spcPts val="1000"/>
              </a:spcBef>
              <a:spcAft>
                <a:spcPts val="1000"/>
              </a:spcAft>
              <a:buSzPts val="1400"/>
              <a:buChar char="●"/>
            </a:pPr>
            <a:r>
              <a:rPr lang="en"/>
              <a:t>Here you can write about the solutions you offer</a:t>
            </a:r>
            <a:endParaRPr/>
          </a:p>
        </p:txBody>
      </p:sp>
      <p:sp>
        <p:nvSpPr>
          <p:cNvPr id="335" name="Google Shape;335;p32"/>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Conclusion</a:t>
            </a:r>
            <a:endParaRPr dirty="0"/>
          </a:p>
        </p:txBody>
      </p:sp>
      <p:pic>
        <p:nvPicPr>
          <p:cNvPr id="336" name="Google Shape;336;p32"/>
          <p:cNvPicPr preferRelativeResize="0"/>
          <p:nvPr/>
        </p:nvPicPr>
        <p:blipFill rotWithShape="1">
          <a:blip r:embed="rId3">
            <a:alphaModFix/>
          </a:blip>
          <a:srcRect l="6893" r="7679"/>
          <a:stretch/>
        </p:blipFill>
        <p:spPr>
          <a:xfrm>
            <a:off x="0" y="1516500"/>
            <a:ext cx="3831874" cy="29943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4"/>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Best Model </a:t>
            </a:r>
            <a:endParaRPr dirty="0"/>
          </a:p>
        </p:txBody>
      </p:sp>
      <p:sp>
        <p:nvSpPr>
          <p:cNvPr id="822" name="Google Shape;822;p44"/>
          <p:cNvSpPr txBox="1"/>
          <p:nvPr/>
        </p:nvSpPr>
        <p:spPr>
          <a:xfrm>
            <a:off x="896850" y="3219100"/>
            <a:ext cx="2289600" cy="38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accent4"/>
                </a:solidFill>
                <a:latin typeface="Staatliches"/>
                <a:ea typeface="Staatliches"/>
                <a:cs typeface="Staatliches"/>
                <a:sym typeface="Staatliches"/>
              </a:rPr>
              <a:t>90%</a:t>
            </a:r>
            <a:endParaRPr sz="2400">
              <a:solidFill>
                <a:schemeClr val="accent4"/>
              </a:solidFill>
              <a:latin typeface="Staatliches"/>
              <a:ea typeface="Staatliches"/>
              <a:cs typeface="Staatliches"/>
              <a:sym typeface="Staatliches"/>
            </a:endParaRPr>
          </a:p>
        </p:txBody>
      </p:sp>
      <p:sp>
        <p:nvSpPr>
          <p:cNvPr id="823" name="Google Shape;823;p44"/>
          <p:cNvSpPr txBox="1">
            <a:spLocks noGrp="1"/>
          </p:cNvSpPr>
          <p:nvPr>
            <p:ph type="subTitle" idx="4294967295"/>
          </p:nvPr>
        </p:nvSpPr>
        <p:spPr>
          <a:xfrm>
            <a:off x="896850" y="3758073"/>
            <a:ext cx="22896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600" dirty="0">
                <a:solidFill>
                  <a:schemeClr val="accent4"/>
                </a:solidFill>
              </a:rPr>
              <a:t>Mercury is the closest planet to the Sun</a:t>
            </a:r>
            <a:endParaRPr sz="1600" dirty="0">
              <a:solidFill>
                <a:schemeClr val="accent4"/>
              </a:solidFill>
            </a:endParaRPr>
          </a:p>
          <a:p>
            <a:pPr marL="0" lvl="0" indent="0" algn="ctr" rtl="0">
              <a:spcBef>
                <a:spcPts val="1600"/>
              </a:spcBef>
              <a:spcAft>
                <a:spcPts val="0"/>
              </a:spcAft>
              <a:buClr>
                <a:schemeClr val="dk1"/>
              </a:buClr>
              <a:buSzPts val="1100"/>
              <a:buFont typeface="Arial"/>
              <a:buNone/>
            </a:pPr>
            <a:endParaRPr sz="1600" dirty="0">
              <a:solidFill>
                <a:schemeClr val="accent4"/>
              </a:solidFill>
            </a:endParaRPr>
          </a:p>
          <a:p>
            <a:pPr marL="0" lvl="0" indent="0" algn="ctr" rtl="0">
              <a:spcBef>
                <a:spcPts val="1600"/>
              </a:spcBef>
              <a:spcAft>
                <a:spcPts val="1600"/>
              </a:spcAft>
              <a:buClr>
                <a:schemeClr val="dk1"/>
              </a:buClr>
              <a:buSzPts val="1100"/>
              <a:buFont typeface="Arial"/>
              <a:buNone/>
            </a:pPr>
            <a:endParaRPr sz="1600" dirty="0">
              <a:solidFill>
                <a:schemeClr val="accent4"/>
              </a:solidFill>
            </a:endParaRPr>
          </a:p>
        </p:txBody>
      </p:sp>
      <p:grpSp>
        <p:nvGrpSpPr>
          <p:cNvPr id="824" name="Google Shape;824;p44"/>
          <p:cNvGrpSpPr/>
          <p:nvPr/>
        </p:nvGrpSpPr>
        <p:grpSpPr>
          <a:xfrm>
            <a:off x="1348518" y="1498556"/>
            <a:ext cx="1386265" cy="1385749"/>
            <a:chOff x="4049800" y="640400"/>
            <a:chExt cx="858900" cy="858900"/>
          </a:xfrm>
        </p:grpSpPr>
        <p:sp>
          <p:nvSpPr>
            <p:cNvPr id="825" name="Google Shape;825;p44"/>
            <p:cNvSpPr/>
            <p:nvPr/>
          </p:nvSpPr>
          <p:spPr>
            <a:xfrm>
              <a:off x="4049800" y="640400"/>
              <a:ext cx="858900" cy="858900"/>
            </a:xfrm>
            <a:prstGeom prst="donut">
              <a:avLst>
                <a:gd name="adj" fmla="val 30476"/>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4"/>
            <p:cNvSpPr/>
            <p:nvPr/>
          </p:nvSpPr>
          <p:spPr>
            <a:xfrm>
              <a:off x="4101703" y="692300"/>
              <a:ext cx="755100" cy="755100"/>
            </a:xfrm>
            <a:prstGeom prst="blockArc">
              <a:avLst>
                <a:gd name="adj1" fmla="val 3199832"/>
                <a:gd name="adj2" fmla="val 663181"/>
                <a:gd name="adj3" fmla="val 117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7" name="Google Shape;827;p44"/>
          <p:cNvSpPr txBox="1"/>
          <p:nvPr/>
        </p:nvSpPr>
        <p:spPr>
          <a:xfrm>
            <a:off x="3427200" y="3219100"/>
            <a:ext cx="2289600" cy="38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accent4"/>
                </a:solidFill>
                <a:latin typeface="Staatliches"/>
                <a:ea typeface="Staatliches"/>
                <a:cs typeface="Staatliches"/>
                <a:sym typeface="Staatliches"/>
              </a:rPr>
              <a:t>70%</a:t>
            </a:r>
            <a:endParaRPr sz="2400">
              <a:solidFill>
                <a:schemeClr val="accent4"/>
              </a:solidFill>
              <a:latin typeface="Staatliches"/>
              <a:ea typeface="Staatliches"/>
              <a:cs typeface="Staatliches"/>
              <a:sym typeface="Staatliches"/>
            </a:endParaRPr>
          </a:p>
        </p:txBody>
      </p:sp>
      <p:sp>
        <p:nvSpPr>
          <p:cNvPr id="828" name="Google Shape;828;p44"/>
          <p:cNvSpPr txBox="1">
            <a:spLocks noGrp="1"/>
          </p:cNvSpPr>
          <p:nvPr>
            <p:ph type="subTitle" idx="4294967295"/>
          </p:nvPr>
        </p:nvSpPr>
        <p:spPr>
          <a:xfrm>
            <a:off x="3427200" y="3758073"/>
            <a:ext cx="22896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600">
                <a:solidFill>
                  <a:schemeClr val="accent4"/>
                </a:solidFill>
              </a:rPr>
              <a:t>Saturn is composed of hydrogen and helium</a:t>
            </a:r>
            <a:endParaRPr sz="1600">
              <a:solidFill>
                <a:schemeClr val="accent4"/>
              </a:solidFill>
            </a:endParaRPr>
          </a:p>
          <a:p>
            <a:pPr marL="0" lvl="0" indent="0" algn="ctr" rtl="0">
              <a:spcBef>
                <a:spcPts val="1600"/>
              </a:spcBef>
              <a:spcAft>
                <a:spcPts val="0"/>
              </a:spcAft>
              <a:buClr>
                <a:schemeClr val="dk1"/>
              </a:buClr>
              <a:buSzPts val="1100"/>
              <a:buFont typeface="Arial"/>
              <a:buNone/>
            </a:pPr>
            <a:endParaRPr sz="1600">
              <a:solidFill>
                <a:schemeClr val="accent4"/>
              </a:solidFill>
            </a:endParaRPr>
          </a:p>
          <a:p>
            <a:pPr marL="0" lvl="0" indent="0" algn="ctr" rtl="0">
              <a:spcBef>
                <a:spcPts val="1600"/>
              </a:spcBef>
              <a:spcAft>
                <a:spcPts val="1600"/>
              </a:spcAft>
              <a:buClr>
                <a:schemeClr val="dk1"/>
              </a:buClr>
              <a:buSzPts val="1100"/>
              <a:buFont typeface="Arial"/>
              <a:buNone/>
            </a:pPr>
            <a:endParaRPr sz="1600">
              <a:solidFill>
                <a:schemeClr val="accent4"/>
              </a:solidFill>
            </a:endParaRPr>
          </a:p>
        </p:txBody>
      </p:sp>
      <p:sp>
        <p:nvSpPr>
          <p:cNvPr id="829" name="Google Shape;829;p44"/>
          <p:cNvSpPr txBox="1"/>
          <p:nvPr/>
        </p:nvSpPr>
        <p:spPr>
          <a:xfrm>
            <a:off x="5957550" y="3219100"/>
            <a:ext cx="2289600" cy="38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accent4"/>
                </a:solidFill>
                <a:latin typeface="Staatliches"/>
                <a:ea typeface="Staatliches"/>
                <a:cs typeface="Staatliches"/>
                <a:sym typeface="Staatliches"/>
              </a:rPr>
              <a:t>25%</a:t>
            </a:r>
            <a:endParaRPr sz="2400">
              <a:solidFill>
                <a:schemeClr val="accent4"/>
              </a:solidFill>
              <a:latin typeface="Staatliches"/>
              <a:ea typeface="Staatliches"/>
              <a:cs typeface="Staatliches"/>
              <a:sym typeface="Staatliches"/>
            </a:endParaRPr>
          </a:p>
        </p:txBody>
      </p:sp>
      <p:sp>
        <p:nvSpPr>
          <p:cNvPr id="830" name="Google Shape;830;p44"/>
          <p:cNvSpPr txBox="1">
            <a:spLocks noGrp="1"/>
          </p:cNvSpPr>
          <p:nvPr>
            <p:ph type="subTitle" idx="4294967295"/>
          </p:nvPr>
        </p:nvSpPr>
        <p:spPr>
          <a:xfrm>
            <a:off x="5957550" y="3758073"/>
            <a:ext cx="22896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600">
                <a:solidFill>
                  <a:schemeClr val="accent4"/>
                </a:solidFill>
              </a:rPr>
              <a:t>Despite being red, Mars is a cold place</a:t>
            </a:r>
            <a:endParaRPr sz="1600">
              <a:solidFill>
                <a:schemeClr val="accent4"/>
              </a:solidFill>
            </a:endParaRPr>
          </a:p>
          <a:p>
            <a:pPr marL="0" lvl="0" indent="0" algn="ctr" rtl="0">
              <a:spcBef>
                <a:spcPts val="1600"/>
              </a:spcBef>
              <a:spcAft>
                <a:spcPts val="0"/>
              </a:spcAft>
              <a:buClr>
                <a:schemeClr val="dk1"/>
              </a:buClr>
              <a:buSzPts val="1100"/>
              <a:buFont typeface="Arial"/>
              <a:buNone/>
            </a:pPr>
            <a:endParaRPr sz="1600">
              <a:solidFill>
                <a:schemeClr val="accent4"/>
              </a:solidFill>
            </a:endParaRPr>
          </a:p>
          <a:p>
            <a:pPr marL="0" lvl="0" indent="0" algn="ctr" rtl="0">
              <a:spcBef>
                <a:spcPts val="1600"/>
              </a:spcBef>
              <a:spcAft>
                <a:spcPts val="1600"/>
              </a:spcAft>
              <a:buClr>
                <a:schemeClr val="dk1"/>
              </a:buClr>
              <a:buSzPts val="1100"/>
              <a:buFont typeface="Arial"/>
              <a:buNone/>
            </a:pPr>
            <a:endParaRPr sz="1600">
              <a:solidFill>
                <a:schemeClr val="accent4"/>
              </a:solidFill>
            </a:endParaRPr>
          </a:p>
        </p:txBody>
      </p:sp>
      <p:grpSp>
        <p:nvGrpSpPr>
          <p:cNvPr id="831" name="Google Shape;831;p44"/>
          <p:cNvGrpSpPr/>
          <p:nvPr/>
        </p:nvGrpSpPr>
        <p:grpSpPr>
          <a:xfrm>
            <a:off x="3859822" y="1479121"/>
            <a:ext cx="1424516" cy="1424955"/>
            <a:chOff x="4037999" y="628354"/>
            <a:chExt cx="882600" cy="883200"/>
          </a:xfrm>
        </p:grpSpPr>
        <p:sp>
          <p:nvSpPr>
            <p:cNvPr id="832" name="Google Shape;832;p44"/>
            <p:cNvSpPr/>
            <p:nvPr/>
          </p:nvSpPr>
          <p:spPr>
            <a:xfrm>
              <a:off x="4049800" y="640400"/>
              <a:ext cx="858900" cy="858900"/>
            </a:xfrm>
            <a:prstGeom prst="donut">
              <a:avLst>
                <a:gd name="adj" fmla="val 3806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p:cNvSpPr/>
            <p:nvPr/>
          </p:nvSpPr>
          <p:spPr>
            <a:xfrm rot="4754602">
              <a:off x="4101562" y="692511"/>
              <a:ext cx="755475" cy="754885"/>
            </a:xfrm>
            <a:prstGeom prst="blockArc">
              <a:avLst>
                <a:gd name="adj1" fmla="val 7739874"/>
                <a:gd name="adj2" fmla="val 663181"/>
                <a:gd name="adj3" fmla="val 1171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4"/>
          <p:cNvGrpSpPr/>
          <p:nvPr/>
        </p:nvGrpSpPr>
        <p:grpSpPr>
          <a:xfrm>
            <a:off x="6367177" y="1456434"/>
            <a:ext cx="1470515" cy="1469969"/>
            <a:chOff x="4023752" y="614293"/>
            <a:chExt cx="911100" cy="911100"/>
          </a:xfrm>
        </p:grpSpPr>
        <p:sp>
          <p:nvSpPr>
            <p:cNvPr id="835" name="Google Shape;835;p44"/>
            <p:cNvSpPr/>
            <p:nvPr/>
          </p:nvSpPr>
          <p:spPr>
            <a:xfrm>
              <a:off x="4049800" y="640400"/>
              <a:ext cx="858900" cy="858900"/>
            </a:xfrm>
            <a:prstGeom prst="donut">
              <a:avLst>
                <a:gd name="adj" fmla="val 4441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rot="-9986644">
              <a:off x="4101734" y="692274"/>
              <a:ext cx="755137" cy="755137"/>
            </a:xfrm>
            <a:prstGeom prst="blockArc">
              <a:avLst>
                <a:gd name="adj1" fmla="val 17702020"/>
                <a:gd name="adj2" fmla="val 663181"/>
                <a:gd name="adj3" fmla="val 117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40"/>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AWARDS</a:t>
            </a:r>
            <a:endParaRPr/>
          </a:p>
        </p:txBody>
      </p:sp>
      <p:sp>
        <p:nvSpPr>
          <p:cNvPr id="648" name="Google Shape;648;p40"/>
          <p:cNvSpPr/>
          <p:nvPr/>
        </p:nvSpPr>
        <p:spPr>
          <a:xfrm>
            <a:off x="2477258" y="4108614"/>
            <a:ext cx="1396489" cy="1075018"/>
          </a:xfrm>
          <a:custGeom>
            <a:avLst/>
            <a:gdLst/>
            <a:ahLst/>
            <a:cxnLst/>
            <a:rect l="l" t="t" r="r" b="b"/>
            <a:pathLst>
              <a:path w="95226" h="73305" extrusionOk="0">
                <a:moveTo>
                  <a:pt x="0" y="1"/>
                </a:moveTo>
                <a:lnTo>
                  <a:pt x="0" y="73304"/>
                </a:lnTo>
                <a:lnTo>
                  <a:pt x="95226" y="73304"/>
                </a:lnTo>
                <a:lnTo>
                  <a:pt x="952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49" name="Google Shape;649;p40"/>
          <p:cNvSpPr/>
          <p:nvPr/>
        </p:nvSpPr>
        <p:spPr>
          <a:xfrm>
            <a:off x="3577661" y="4108614"/>
            <a:ext cx="296086" cy="1080444"/>
          </a:xfrm>
          <a:custGeom>
            <a:avLst/>
            <a:gdLst/>
            <a:ahLst/>
            <a:cxnLst/>
            <a:rect l="l" t="t" r="r" b="b"/>
            <a:pathLst>
              <a:path w="20190" h="73675" extrusionOk="0">
                <a:moveTo>
                  <a:pt x="20190" y="1"/>
                </a:moveTo>
                <a:lnTo>
                  <a:pt x="0" y="73675"/>
                </a:lnTo>
                <a:lnTo>
                  <a:pt x="20190" y="73675"/>
                </a:lnTo>
                <a:lnTo>
                  <a:pt x="20190" y="1"/>
                </a:lnTo>
                <a:close/>
              </a:path>
            </a:pathLst>
          </a:custGeom>
          <a:solidFill>
            <a:srgbClr val="E49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50" name="Google Shape;650;p40"/>
          <p:cNvSpPr/>
          <p:nvPr/>
        </p:nvSpPr>
        <p:spPr>
          <a:xfrm>
            <a:off x="3164607" y="4135260"/>
            <a:ext cx="235637" cy="368957"/>
          </a:xfrm>
          <a:custGeom>
            <a:avLst/>
            <a:gdLst/>
            <a:ahLst/>
            <a:cxnLst/>
            <a:rect l="l" t="t" r="r" b="b"/>
            <a:pathLst>
              <a:path w="16068" h="25159" extrusionOk="0">
                <a:moveTo>
                  <a:pt x="6746" y="1"/>
                </a:moveTo>
                <a:lnTo>
                  <a:pt x="4452" y="4481"/>
                </a:lnTo>
                <a:lnTo>
                  <a:pt x="1" y="2813"/>
                </a:lnTo>
                <a:lnTo>
                  <a:pt x="9323" y="25159"/>
                </a:lnTo>
                <a:lnTo>
                  <a:pt x="11268" y="20821"/>
                </a:lnTo>
                <a:lnTo>
                  <a:pt x="16068" y="22344"/>
                </a:lnTo>
                <a:lnTo>
                  <a:pt x="67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51" name="Google Shape;651;p40"/>
          <p:cNvSpPr/>
          <p:nvPr/>
        </p:nvSpPr>
        <p:spPr>
          <a:xfrm>
            <a:off x="2933750" y="4135055"/>
            <a:ext cx="234185" cy="369162"/>
          </a:xfrm>
          <a:custGeom>
            <a:avLst/>
            <a:gdLst/>
            <a:ahLst/>
            <a:cxnLst/>
            <a:rect l="l" t="t" r="r" b="b"/>
            <a:pathLst>
              <a:path w="15969" h="25173" extrusionOk="0">
                <a:moveTo>
                  <a:pt x="9210" y="1"/>
                </a:moveTo>
                <a:lnTo>
                  <a:pt x="1" y="22392"/>
                </a:lnTo>
                <a:lnTo>
                  <a:pt x="4443" y="20702"/>
                </a:lnTo>
                <a:lnTo>
                  <a:pt x="6760" y="25173"/>
                </a:lnTo>
                <a:lnTo>
                  <a:pt x="15969" y="2780"/>
                </a:lnTo>
                <a:lnTo>
                  <a:pt x="11177" y="4328"/>
                </a:lnTo>
                <a:lnTo>
                  <a:pt x="92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52" name="Google Shape;652;p40"/>
          <p:cNvSpPr/>
          <p:nvPr/>
        </p:nvSpPr>
        <p:spPr>
          <a:xfrm>
            <a:off x="2939499" y="3931109"/>
            <a:ext cx="454982" cy="454952"/>
          </a:xfrm>
          <a:custGeom>
            <a:avLst/>
            <a:gdLst/>
            <a:ahLst/>
            <a:cxnLst/>
            <a:rect l="l" t="t" r="r" b="b"/>
            <a:pathLst>
              <a:path w="31025" h="31023" extrusionOk="0">
                <a:moveTo>
                  <a:pt x="15512" y="0"/>
                </a:moveTo>
                <a:cubicBezTo>
                  <a:pt x="14517" y="0"/>
                  <a:pt x="13661" y="1283"/>
                  <a:pt x="12719" y="1471"/>
                </a:cubicBezTo>
                <a:cubicBezTo>
                  <a:pt x="12619" y="1490"/>
                  <a:pt x="12516" y="1499"/>
                  <a:pt x="12411" y="1499"/>
                </a:cubicBezTo>
                <a:cubicBezTo>
                  <a:pt x="11676" y="1499"/>
                  <a:pt x="10820" y="1083"/>
                  <a:pt x="10097" y="1083"/>
                </a:cubicBezTo>
                <a:cubicBezTo>
                  <a:pt x="9913" y="1083"/>
                  <a:pt x="9738" y="1110"/>
                  <a:pt x="9575" y="1178"/>
                </a:cubicBezTo>
                <a:cubicBezTo>
                  <a:pt x="8667" y="1554"/>
                  <a:pt x="8367" y="3068"/>
                  <a:pt x="7560" y="3608"/>
                </a:cubicBezTo>
                <a:cubicBezTo>
                  <a:pt x="6746" y="4152"/>
                  <a:pt x="5234" y="3855"/>
                  <a:pt x="4545" y="4544"/>
                </a:cubicBezTo>
                <a:cubicBezTo>
                  <a:pt x="3855" y="5232"/>
                  <a:pt x="4153" y="6746"/>
                  <a:pt x="3609" y="7559"/>
                </a:cubicBezTo>
                <a:cubicBezTo>
                  <a:pt x="3068" y="8366"/>
                  <a:pt x="1555" y="8667"/>
                  <a:pt x="1178" y="9575"/>
                </a:cubicBezTo>
                <a:cubicBezTo>
                  <a:pt x="808" y="10467"/>
                  <a:pt x="1663" y="11748"/>
                  <a:pt x="1471" y="12718"/>
                </a:cubicBezTo>
                <a:cubicBezTo>
                  <a:pt x="1285" y="13658"/>
                  <a:pt x="1" y="14515"/>
                  <a:pt x="1" y="15511"/>
                </a:cubicBezTo>
                <a:cubicBezTo>
                  <a:pt x="1" y="16507"/>
                  <a:pt x="1285" y="17364"/>
                  <a:pt x="1471" y="18306"/>
                </a:cubicBezTo>
                <a:cubicBezTo>
                  <a:pt x="1663" y="19276"/>
                  <a:pt x="808" y="20557"/>
                  <a:pt x="1178" y="21450"/>
                </a:cubicBezTo>
                <a:cubicBezTo>
                  <a:pt x="1555" y="22357"/>
                  <a:pt x="3068" y="22656"/>
                  <a:pt x="3609" y="23464"/>
                </a:cubicBezTo>
                <a:cubicBezTo>
                  <a:pt x="4153" y="24277"/>
                  <a:pt x="3855" y="25791"/>
                  <a:pt x="4545" y="26480"/>
                </a:cubicBezTo>
                <a:cubicBezTo>
                  <a:pt x="5234" y="27169"/>
                  <a:pt x="6746" y="26870"/>
                  <a:pt x="7560" y="27416"/>
                </a:cubicBezTo>
                <a:cubicBezTo>
                  <a:pt x="8367" y="27955"/>
                  <a:pt x="8667" y="29468"/>
                  <a:pt x="9575" y="29845"/>
                </a:cubicBezTo>
                <a:cubicBezTo>
                  <a:pt x="9738" y="29912"/>
                  <a:pt x="9913" y="29939"/>
                  <a:pt x="10097" y="29939"/>
                </a:cubicBezTo>
                <a:cubicBezTo>
                  <a:pt x="10819" y="29939"/>
                  <a:pt x="11675" y="29525"/>
                  <a:pt x="12408" y="29525"/>
                </a:cubicBezTo>
                <a:cubicBezTo>
                  <a:pt x="12515" y="29525"/>
                  <a:pt x="12618" y="29534"/>
                  <a:pt x="12719" y="29554"/>
                </a:cubicBezTo>
                <a:cubicBezTo>
                  <a:pt x="13659" y="29740"/>
                  <a:pt x="14517" y="31022"/>
                  <a:pt x="15512" y="31022"/>
                </a:cubicBezTo>
                <a:cubicBezTo>
                  <a:pt x="16508" y="31022"/>
                  <a:pt x="17365" y="29740"/>
                  <a:pt x="18307" y="29554"/>
                </a:cubicBezTo>
                <a:cubicBezTo>
                  <a:pt x="18407" y="29534"/>
                  <a:pt x="18511" y="29525"/>
                  <a:pt x="18617" y="29525"/>
                </a:cubicBezTo>
                <a:cubicBezTo>
                  <a:pt x="19351" y="29525"/>
                  <a:pt x="20206" y="29939"/>
                  <a:pt x="20929" y="29939"/>
                </a:cubicBezTo>
                <a:cubicBezTo>
                  <a:pt x="21113" y="29939"/>
                  <a:pt x="21288" y="29912"/>
                  <a:pt x="21450" y="29845"/>
                </a:cubicBezTo>
                <a:cubicBezTo>
                  <a:pt x="22358" y="29468"/>
                  <a:pt x="22659" y="27955"/>
                  <a:pt x="23466" y="27416"/>
                </a:cubicBezTo>
                <a:cubicBezTo>
                  <a:pt x="24279" y="26870"/>
                  <a:pt x="25791" y="27169"/>
                  <a:pt x="26481" y="26480"/>
                </a:cubicBezTo>
                <a:cubicBezTo>
                  <a:pt x="27170" y="25791"/>
                  <a:pt x="26871" y="24277"/>
                  <a:pt x="27416" y="23464"/>
                </a:cubicBezTo>
                <a:cubicBezTo>
                  <a:pt x="27957" y="22658"/>
                  <a:pt x="29471" y="22357"/>
                  <a:pt x="29847" y="21450"/>
                </a:cubicBezTo>
                <a:cubicBezTo>
                  <a:pt x="30216" y="20557"/>
                  <a:pt x="29362" y="19276"/>
                  <a:pt x="29554" y="18306"/>
                </a:cubicBezTo>
                <a:cubicBezTo>
                  <a:pt x="29740" y="17364"/>
                  <a:pt x="31024" y="16507"/>
                  <a:pt x="31024" y="15511"/>
                </a:cubicBezTo>
                <a:cubicBezTo>
                  <a:pt x="31024" y="14515"/>
                  <a:pt x="29740" y="13658"/>
                  <a:pt x="29554" y="12718"/>
                </a:cubicBezTo>
                <a:cubicBezTo>
                  <a:pt x="29362" y="11748"/>
                  <a:pt x="30217" y="10467"/>
                  <a:pt x="29847" y="9575"/>
                </a:cubicBezTo>
                <a:cubicBezTo>
                  <a:pt x="29471" y="8667"/>
                  <a:pt x="27957" y="8366"/>
                  <a:pt x="27416" y="7559"/>
                </a:cubicBezTo>
                <a:cubicBezTo>
                  <a:pt x="26872" y="6746"/>
                  <a:pt x="27170" y="5234"/>
                  <a:pt x="26481" y="4544"/>
                </a:cubicBezTo>
                <a:cubicBezTo>
                  <a:pt x="25791" y="3855"/>
                  <a:pt x="24279" y="4152"/>
                  <a:pt x="23466" y="3608"/>
                </a:cubicBezTo>
                <a:cubicBezTo>
                  <a:pt x="22659" y="3068"/>
                  <a:pt x="22358" y="1554"/>
                  <a:pt x="21450" y="1178"/>
                </a:cubicBezTo>
                <a:cubicBezTo>
                  <a:pt x="21288" y="1110"/>
                  <a:pt x="21113" y="1083"/>
                  <a:pt x="20929" y="1083"/>
                </a:cubicBezTo>
                <a:cubicBezTo>
                  <a:pt x="20206" y="1083"/>
                  <a:pt x="19349" y="1499"/>
                  <a:pt x="18615" y="1499"/>
                </a:cubicBezTo>
                <a:cubicBezTo>
                  <a:pt x="18509" y="1499"/>
                  <a:pt x="18406" y="1490"/>
                  <a:pt x="18307" y="1471"/>
                </a:cubicBezTo>
                <a:cubicBezTo>
                  <a:pt x="17365" y="1283"/>
                  <a:pt x="16508" y="0"/>
                  <a:pt x="15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53" name="Google Shape;653;p40"/>
          <p:cNvSpPr/>
          <p:nvPr/>
        </p:nvSpPr>
        <p:spPr>
          <a:xfrm>
            <a:off x="3017957" y="4009537"/>
            <a:ext cx="298066" cy="298095"/>
          </a:xfrm>
          <a:custGeom>
            <a:avLst/>
            <a:gdLst/>
            <a:ahLst/>
            <a:cxnLst/>
            <a:rect l="l" t="t" r="r" b="b"/>
            <a:pathLst>
              <a:path w="20325" h="20327" extrusionOk="0">
                <a:moveTo>
                  <a:pt x="10162" y="0"/>
                </a:moveTo>
                <a:cubicBezTo>
                  <a:pt x="7468" y="0"/>
                  <a:pt x="4882" y="1071"/>
                  <a:pt x="2977" y="2978"/>
                </a:cubicBezTo>
                <a:cubicBezTo>
                  <a:pt x="1071" y="4883"/>
                  <a:pt x="0" y="7468"/>
                  <a:pt x="0" y="10163"/>
                </a:cubicBezTo>
                <a:cubicBezTo>
                  <a:pt x="0" y="12859"/>
                  <a:pt x="1071" y="15443"/>
                  <a:pt x="2977" y="17350"/>
                </a:cubicBezTo>
                <a:cubicBezTo>
                  <a:pt x="4882" y="19256"/>
                  <a:pt x="7468" y="20326"/>
                  <a:pt x="10162" y="20326"/>
                </a:cubicBezTo>
                <a:cubicBezTo>
                  <a:pt x="12858" y="20326"/>
                  <a:pt x="15443" y="19256"/>
                  <a:pt x="17349" y="17350"/>
                </a:cubicBezTo>
                <a:cubicBezTo>
                  <a:pt x="19254" y="15443"/>
                  <a:pt x="20325" y="12859"/>
                  <a:pt x="20325" y="10163"/>
                </a:cubicBezTo>
                <a:cubicBezTo>
                  <a:pt x="20325" y="7468"/>
                  <a:pt x="19254" y="4883"/>
                  <a:pt x="17349" y="2978"/>
                </a:cubicBezTo>
                <a:cubicBezTo>
                  <a:pt x="15443" y="1071"/>
                  <a:pt x="12858" y="0"/>
                  <a:pt x="10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54" name="Google Shape;654;p40"/>
          <p:cNvSpPr/>
          <p:nvPr/>
        </p:nvSpPr>
        <p:spPr>
          <a:xfrm>
            <a:off x="3080781" y="4487484"/>
            <a:ext cx="163720" cy="263603"/>
          </a:xfrm>
          <a:custGeom>
            <a:avLst/>
            <a:gdLst/>
            <a:ahLst/>
            <a:cxnLst/>
            <a:rect l="l" t="t" r="r" b="b"/>
            <a:pathLst>
              <a:path w="11164" h="17975" extrusionOk="0">
                <a:moveTo>
                  <a:pt x="5607" y="1"/>
                </a:moveTo>
                <a:cubicBezTo>
                  <a:pt x="4180" y="1"/>
                  <a:pt x="2942" y="419"/>
                  <a:pt x="1893" y="1256"/>
                </a:cubicBezTo>
                <a:cubicBezTo>
                  <a:pt x="844" y="2091"/>
                  <a:pt x="319" y="3181"/>
                  <a:pt x="319" y="4524"/>
                </a:cubicBezTo>
                <a:cubicBezTo>
                  <a:pt x="319" y="5672"/>
                  <a:pt x="804" y="6246"/>
                  <a:pt x="1771" y="6246"/>
                </a:cubicBezTo>
                <a:cubicBezTo>
                  <a:pt x="2279" y="6246"/>
                  <a:pt x="2680" y="6131"/>
                  <a:pt x="2976" y="5902"/>
                </a:cubicBezTo>
                <a:cubicBezTo>
                  <a:pt x="3288" y="5655"/>
                  <a:pt x="3442" y="5378"/>
                  <a:pt x="3442" y="5067"/>
                </a:cubicBezTo>
                <a:cubicBezTo>
                  <a:pt x="3442" y="4345"/>
                  <a:pt x="3647" y="3804"/>
                  <a:pt x="4058" y="3443"/>
                </a:cubicBezTo>
                <a:cubicBezTo>
                  <a:pt x="4467" y="3082"/>
                  <a:pt x="4992" y="2902"/>
                  <a:pt x="5632" y="2902"/>
                </a:cubicBezTo>
                <a:cubicBezTo>
                  <a:pt x="6385" y="2902"/>
                  <a:pt x="6950" y="3124"/>
                  <a:pt x="7328" y="3565"/>
                </a:cubicBezTo>
                <a:cubicBezTo>
                  <a:pt x="7721" y="4009"/>
                  <a:pt x="7918" y="4517"/>
                  <a:pt x="7918" y="5090"/>
                </a:cubicBezTo>
                <a:cubicBezTo>
                  <a:pt x="7918" y="5730"/>
                  <a:pt x="7647" y="6370"/>
                  <a:pt x="7106" y="7008"/>
                </a:cubicBezTo>
                <a:cubicBezTo>
                  <a:pt x="6566" y="7648"/>
                  <a:pt x="5909" y="8253"/>
                  <a:pt x="5139" y="8828"/>
                </a:cubicBezTo>
                <a:lnTo>
                  <a:pt x="2779" y="10525"/>
                </a:lnTo>
                <a:cubicBezTo>
                  <a:pt x="2008" y="11098"/>
                  <a:pt x="1353" y="11738"/>
                  <a:pt x="812" y="12443"/>
                </a:cubicBezTo>
                <a:cubicBezTo>
                  <a:pt x="271" y="13148"/>
                  <a:pt x="0" y="13860"/>
                  <a:pt x="0" y="14582"/>
                </a:cubicBezTo>
                <a:lnTo>
                  <a:pt x="0" y="16966"/>
                </a:lnTo>
                <a:cubicBezTo>
                  <a:pt x="0" y="17245"/>
                  <a:pt x="157" y="17482"/>
                  <a:pt x="468" y="17679"/>
                </a:cubicBezTo>
                <a:cubicBezTo>
                  <a:pt x="779" y="17876"/>
                  <a:pt x="1091" y="17975"/>
                  <a:pt x="1402" y="17975"/>
                </a:cubicBezTo>
                <a:lnTo>
                  <a:pt x="10155" y="17975"/>
                </a:lnTo>
                <a:cubicBezTo>
                  <a:pt x="10417" y="17975"/>
                  <a:pt x="10646" y="17836"/>
                  <a:pt x="10843" y="17557"/>
                </a:cubicBezTo>
                <a:cubicBezTo>
                  <a:pt x="11057" y="17261"/>
                  <a:pt x="11164" y="16926"/>
                  <a:pt x="11164" y="16548"/>
                </a:cubicBezTo>
                <a:cubicBezTo>
                  <a:pt x="11164" y="16172"/>
                  <a:pt x="11057" y="15853"/>
                  <a:pt x="10843" y="15589"/>
                </a:cubicBezTo>
                <a:cubicBezTo>
                  <a:pt x="10646" y="15310"/>
                  <a:pt x="10417" y="15171"/>
                  <a:pt x="10155" y="15171"/>
                </a:cubicBezTo>
                <a:lnTo>
                  <a:pt x="3320" y="15171"/>
                </a:lnTo>
                <a:lnTo>
                  <a:pt x="3320" y="14582"/>
                </a:lnTo>
                <a:cubicBezTo>
                  <a:pt x="3320" y="14122"/>
                  <a:pt x="3582" y="13639"/>
                  <a:pt x="4107" y="13131"/>
                </a:cubicBezTo>
                <a:cubicBezTo>
                  <a:pt x="4648" y="12622"/>
                  <a:pt x="5295" y="12114"/>
                  <a:pt x="6048" y="11606"/>
                </a:cubicBezTo>
                <a:cubicBezTo>
                  <a:pt x="6820" y="11098"/>
                  <a:pt x="7590" y="10549"/>
                  <a:pt x="8360" y="9959"/>
                </a:cubicBezTo>
                <a:cubicBezTo>
                  <a:pt x="9131" y="9352"/>
                  <a:pt x="9777" y="8624"/>
                  <a:pt x="10303" y="7770"/>
                </a:cubicBezTo>
                <a:cubicBezTo>
                  <a:pt x="10843" y="6903"/>
                  <a:pt x="11114" y="5976"/>
                  <a:pt x="11114" y="4992"/>
                </a:cubicBezTo>
                <a:cubicBezTo>
                  <a:pt x="11114" y="3485"/>
                  <a:pt x="10564" y="2280"/>
                  <a:pt x="9466" y="1378"/>
                </a:cubicBezTo>
                <a:cubicBezTo>
                  <a:pt x="8385" y="459"/>
                  <a:pt x="7099" y="1"/>
                  <a:pt x="56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55" name="Google Shape;655;p40"/>
          <p:cNvSpPr/>
          <p:nvPr/>
        </p:nvSpPr>
        <p:spPr>
          <a:xfrm>
            <a:off x="5270251" y="4365442"/>
            <a:ext cx="1396489" cy="818190"/>
          </a:xfrm>
          <a:custGeom>
            <a:avLst/>
            <a:gdLst/>
            <a:ahLst/>
            <a:cxnLst/>
            <a:rect l="l" t="t" r="r" b="b"/>
            <a:pathLst>
              <a:path w="95226" h="55792" extrusionOk="0">
                <a:moveTo>
                  <a:pt x="0" y="0"/>
                </a:moveTo>
                <a:lnTo>
                  <a:pt x="0" y="55791"/>
                </a:lnTo>
                <a:lnTo>
                  <a:pt x="95226" y="55791"/>
                </a:lnTo>
                <a:lnTo>
                  <a:pt x="95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56" name="Google Shape;656;p40"/>
          <p:cNvSpPr/>
          <p:nvPr/>
        </p:nvSpPr>
        <p:spPr>
          <a:xfrm>
            <a:off x="5270251" y="4365442"/>
            <a:ext cx="186803" cy="823704"/>
          </a:xfrm>
          <a:custGeom>
            <a:avLst/>
            <a:gdLst/>
            <a:ahLst/>
            <a:cxnLst/>
            <a:rect l="l" t="t" r="r" b="b"/>
            <a:pathLst>
              <a:path w="12738" h="56168" extrusionOk="0">
                <a:moveTo>
                  <a:pt x="0" y="0"/>
                </a:moveTo>
                <a:lnTo>
                  <a:pt x="0" y="56168"/>
                </a:lnTo>
                <a:lnTo>
                  <a:pt x="12738" y="56168"/>
                </a:lnTo>
                <a:lnTo>
                  <a:pt x="0" y="0"/>
                </a:lnTo>
                <a:close/>
              </a:path>
            </a:pathLst>
          </a:custGeom>
          <a:solidFill>
            <a:srgbClr val="E49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57" name="Google Shape;657;p40"/>
          <p:cNvSpPr/>
          <p:nvPr/>
        </p:nvSpPr>
        <p:spPr>
          <a:xfrm>
            <a:off x="5971781" y="4320992"/>
            <a:ext cx="235637" cy="369015"/>
          </a:xfrm>
          <a:custGeom>
            <a:avLst/>
            <a:gdLst/>
            <a:ahLst/>
            <a:cxnLst/>
            <a:rect l="l" t="t" r="r" b="b"/>
            <a:pathLst>
              <a:path w="16068" h="25163" extrusionOk="0">
                <a:moveTo>
                  <a:pt x="6746" y="1"/>
                </a:moveTo>
                <a:lnTo>
                  <a:pt x="4453" y="4484"/>
                </a:lnTo>
                <a:lnTo>
                  <a:pt x="1" y="2816"/>
                </a:lnTo>
                <a:lnTo>
                  <a:pt x="9322" y="25162"/>
                </a:lnTo>
                <a:lnTo>
                  <a:pt x="11270" y="20824"/>
                </a:lnTo>
                <a:lnTo>
                  <a:pt x="16068" y="22347"/>
                </a:lnTo>
                <a:lnTo>
                  <a:pt x="67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58" name="Google Shape;658;p40"/>
          <p:cNvSpPr/>
          <p:nvPr/>
        </p:nvSpPr>
        <p:spPr>
          <a:xfrm>
            <a:off x="5740924" y="4320816"/>
            <a:ext cx="234215" cy="369191"/>
          </a:xfrm>
          <a:custGeom>
            <a:avLst/>
            <a:gdLst/>
            <a:ahLst/>
            <a:cxnLst/>
            <a:rect l="l" t="t" r="r" b="b"/>
            <a:pathLst>
              <a:path w="15971" h="25175" extrusionOk="0">
                <a:moveTo>
                  <a:pt x="9209" y="0"/>
                </a:moveTo>
                <a:lnTo>
                  <a:pt x="1" y="22393"/>
                </a:lnTo>
                <a:lnTo>
                  <a:pt x="4444" y="20703"/>
                </a:lnTo>
                <a:lnTo>
                  <a:pt x="6760" y="25174"/>
                </a:lnTo>
                <a:lnTo>
                  <a:pt x="15970" y="2781"/>
                </a:lnTo>
                <a:lnTo>
                  <a:pt x="11178" y="4329"/>
                </a:lnTo>
                <a:lnTo>
                  <a:pt x="92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59" name="Google Shape;659;p40"/>
          <p:cNvSpPr/>
          <p:nvPr/>
        </p:nvSpPr>
        <p:spPr>
          <a:xfrm>
            <a:off x="5746702" y="4116856"/>
            <a:ext cx="454952" cy="454952"/>
          </a:xfrm>
          <a:custGeom>
            <a:avLst/>
            <a:gdLst/>
            <a:ahLst/>
            <a:cxnLst/>
            <a:rect l="l" t="t" r="r" b="b"/>
            <a:pathLst>
              <a:path w="31023" h="31023" extrusionOk="0">
                <a:moveTo>
                  <a:pt x="15511" y="1"/>
                </a:moveTo>
                <a:cubicBezTo>
                  <a:pt x="14517" y="1"/>
                  <a:pt x="13658" y="1285"/>
                  <a:pt x="12718" y="1471"/>
                </a:cubicBezTo>
                <a:cubicBezTo>
                  <a:pt x="12618" y="1491"/>
                  <a:pt x="12514" y="1500"/>
                  <a:pt x="12408" y="1500"/>
                </a:cubicBezTo>
                <a:cubicBezTo>
                  <a:pt x="11674" y="1500"/>
                  <a:pt x="10818" y="1084"/>
                  <a:pt x="10095" y="1084"/>
                </a:cubicBezTo>
                <a:cubicBezTo>
                  <a:pt x="9912" y="1084"/>
                  <a:pt x="9737" y="1111"/>
                  <a:pt x="9574" y="1178"/>
                </a:cubicBezTo>
                <a:cubicBezTo>
                  <a:pt x="8667" y="1555"/>
                  <a:pt x="8366" y="3068"/>
                  <a:pt x="7559" y="3609"/>
                </a:cubicBezTo>
                <a:cubicBezTo>
                  <a:pt x="6746" y="4153"/>
                  <a:pt x="5234" y="3855"/>
                  <a:pt x="4544" y="4545"/>
                </a:cubicBezTo>
                <a:cubicBezTo>
                  <a:pt x="3855" y="5234"/>
                  <a:pt x="4152" y="6746"/>
                  <a:pt x="3608" y="7560"/>
                </a:cubicBezTo>
                <a:cubicBezTo>
                  <a:pt x="3068" y="8367"/>
                  <a:pt x="1554" y="8667"/>
                  <a:pt x="1178" y="9575"/>
                </a:cubicBezTo>
                <a:cubicBezTo>
                  <a:pt x="807" y="10468"/>
                  <a:pt x="1663" y="11749"/>
                  <a:pt x="1470" y="12719"/>
                </a:cubicBezTo>
                <a:cubicBezTo>
                  <a:pt x="1284" y="13661"/>
                  <a:pt x="0" y="14517"/>
                  <a:pt x="0" y="15512"/>
                </a:cubicBezTo>
                <a:cubicBezTo>
                  <a:pt x="0" y="16508"/>
                  <a:pt x="1284" y="17365"/>
                  <a:pt x="1470" y="18307"/>
                </a:cubicBezTo>
                <a:cubicBezTo>
                  <a:pt x="1663" y="19277"/>
                  <a:pt x="807" y="20558"/>
                  <a:pt x="1178" y="21450"/>
                </a:cubicBezTo>
                <a:cubicBezTo>
                  <a:pt x="1554" y="22358"/>
                  <a:pt x="3068" y="22659"/>
                  <a:pt x="3608" y="23466"/>
                </a:cubicBezTo>
                <a:cubicBezTo>
                  <a:pt x="4152" y="24279"/>
                  <a:pt x="3855" y="25791"/>
                  <a:pt x="4544" y="26481"/>
                </a:cubicBezTo>
                <a:cubicBezTo>
                  <a:pt x="5234" y="27170"/>
                  <a:pt x="6746" y="26871"/>
                  <a:pt x="7559" y="27416"/>
                </a:cubicBezTo>
                <a:cubicBezTo>
                  <a:pt x="8366" y="27957"/>
                  <a:pt x="8667" y="29471"/>
                  <a:pt x="9574" y="29847"/>
                </a:cubicBezTo>
                <a:cubicBezTo>
                  <a:pt x="9736" y="29914"/>
                  <a:pt x="9911" y="29941"/>
                  <a:pt x="10094" y="29941"/>
                </a:cubicBezTo>
                <a:cubicBezTo>
                  <a:pt x="10817" y="29941"/>
                  <a:pt x="11673" y="29526"/>
                  <a:pt x="12408" y="29526"/>
                </a:cubicBezTo>
                <a:cubicBezTo>
                  <a:pt x="12514" y="29526"/>
                  <a:pt x="12618" y="29534"/>
                  <a:pt x="12718" y="29554"/>
                </a:cubicBezTo>
                <a:cubicBezTo>
                  <a:pt x="13658" y="29740"/>
                  <a:pt x="14517" y="31023"/>
                  <a:pt x="15511" y="31023"/>
                </a:cubicBezTo>
                <a:cubicBezTo>
                  <a:pt x="16507" y="31023"/>
                  <a:pt x="17364" y="29740"/>
                  <a:pt x="18306" y="29554"/>
                </a:cubicBezTo>
                <a:cubicBezTo>
                  <a:pt x="18406" y="29534"/>
                  <a:pt x="18510" y="29526"/>
                  <a:pt x="18616" y="29526"/>
                </a:cubicBezTo>
                <a:cubicBezTo>
                  <a:pt x="19350" y="29526"/>
                  <a:pt x="20206" y="29941"/>
                  <a:pt x="20929" y="29941"/>
                </a:cubicBezTo>
                <a:cubicBezTo>
                  <a:pt x="21112" y="29941"/>
                  <a:pt x="21287" y="29914"/>
                  <a:pt x="21449" y="29847"/>
                </a:cubicBezTo>
                <a:cubicBezTo>
                  <a:pt x="22357" y="29471"/>
                  <a:pt x="22658" y="27957"/>
                  <a:pt x="23465" y="27416"/>
                </a:cubicBezTo>
                <a:cubicBezTo>
                  <a:pt x="24277" y="26872"/>
                  <a:pt x="25790" y="27170"/>
                  <a:pt x="26480" y="26481"/>
                </a:cubicBezTo>
                <a:cubicBezTo>
                  <a:pt x="27169" y="25791"/>
                  <a:pt x="26870" y="24279"/>
                  <a:pt x="27416" y="23466"/>
                </a:cubicBezTo>
                <a:cubicBezTo>
                  <a:pt x="27955" y="22659"/>
                  <a:pt x="29470" y="22358"/>
                  <a:pt x="29846" y="21450"/>
                </a:cubicBezTo>
                <a:cubicBezTo>
                  <a:pt x="30215" y="20558"/>
                  <a:pt x="29361" y="19277"/>
                  <a:pt x="29554" y="18307"/>
                </a:cubicBezTo>
                <a:cubicBezTo>
                  <a:pt x="29739" y="17366"/>
                  <a:pt x="31022" y="16508"/>
                  <a:pt x="31022" y="15513"/>
                </a:cubicBezTo>
                <a:cubicBezTo>
                  <a:pt x="31022" y="14517"/>
                  <a:pt x="29739" y="13661"/>
                  <a:pt x="29554" y="12719"/>
                </a:cubicBezTo>
                <a:cubicBezTo>
                  <a:pt x="29361" y="11749"/>
                  <a:pt x="30215" y="10468"/>
                  <a:pt x="29845" y="9575"/>
                </a:cubicBezTo>
                <a:cubicBezTo>
                  <a:pt x="29468" y="8667"/>
                  <a:pt x="27955" y="8367"/>
                  <a:pt x="27416" y="7560"/>
                </a:cubicBezTo>
                <a:cubicBezTo>
                  <a:pt x="26870" y="6748"/>
                  <a:pt x="27169" y="5234"/>
                  <a:pt x="26480" y="4545"/>
                </a:cubicBezTo>
                <a:cubicBezTo>
                  <a:pt x="25790" y="3855"/>
                  <a:pt x="24278" y="4154"/>
                  <a:pt x="23465" y="3609"/>
                </a:cubicBezTo>
                <a:cubicBezTo>
                  <a:pt x="22658" y="3068"/>
                  <a:pt x="22357" y="1555"/>
                  <a:pt x="21449" y="1178"/>
                </a:cubicBezTo>
                <a:cubicBezTo>
                  <a:pt x="21287" y="1111"/>
                  <a:pt x="21112" y="1084"/>
                  <a:pt x="20929" y="1084"/>
                </a:cubicBezTo>
                <a:cubicBezTo>
                  <a:pt x="20206" y="1084"/>
                  <a:pt x="19350" y="1500"/>
                  <a:pt x="18616" y="1500"/>
                </a:cubicBezTo>
                <a:cubicBezTo>
                  <a:pt x="18510" y="1500"/>
                  <a:pt x="18406" y="1491"/>
                  <a:pt x="18306" y="1471"/>
                </a:cubicBezTo>
                <a:cubicBezTo>
                  <a:pt x="17364" y="1285"/>
                  <a:pt x="16507" y="1"/>
                  <a:pt x="155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60" name="Google Shape;660;p40"/>
          <p:cNvSpPr/>
          <p:nvPr/>
        </p:nvSpPr>
        <p:spPr>
          <a:xfrm>
            <a:off x="5825146" y="4195313"/>
            <a:ext cx="298081" cy="298066"/>
          </a:xfrm>
          <a:custGeom>
            <a:avLst/>
            <a:gdLst/>
            <a:ahLst/>
            <a:cxnLst/>
            <a:rect l="l" t="t" r="r" b="b"/>
            <a:pathLst>
              <a:path w="20326" h="20325" extrusionOk="0">
                <a:moveTo>
                  <a:pt x="10162" y="0"/>
                </a:moveTo>
                <a:cubicBezTo>
                  <a:pt x="7468" y="0"/>
                  <a:pt x="4882" y="1071"/>
                  <a:pt x="2977" y="2977"/>
                </a:cubicBezTo>
                <a:cubicBezTo>
                  <a:pt x="1071" y="4882"/>
                  <a:pt x="1" y="7468"/>
                  <a:pt x="1" y="10162"/>
                </a:cubicBezTo>
                <a:cubicBezTo>
                  <a:pt x="1" y="12858"/>
                  <a:pt x="1071" y="15443"/>
                  <a:pt x="2977" y="17349"/>
                </a:cubicBezTo>
                <a:cubicBezTo>
                  <a:pt x="4882" y="19254"/>
                  <a:pt x="7468" y="20325"/>
                  <a:pt x="10162" y="20325"/>
                </a:cubicBezTo>
                <a:cubicBezTo>
                  <a:pt x="12858" y="20325"/>
                  <a:pt x="15444" y="19254"/>
                  <a:pt x="17349" y="17349"/>
                </a:cubicBezTo>
                <a:cubicBezTo>
                  <a:pt x="19255" y="15443"/>
                  <a:pt x="20325" y="12858"/>
                  <a:pt x="20325" y="10162"/>
                </a:cubicBezTo>
                <a:cubicBezTo>
                  <a:pt x="20325" y="7468"/>
                  <a:pt x="19255" y="4882"/>
                  <a:pt x="17349" y="2977"/>
                </a:cubicBezTo>
                <a:cubicBezTo>
                  <a:pt x="15444" y="1071"/>
                  <a:pt x="12858" y="0"/>
                  <a:pt x="10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61" name="Google Shape;661;p40"/>
          <p:cNvSpPr/>
          <p:nvPr/>
        </p:nvSpPr>
        <p:spPr>
          <a:xfrm>
            <a:off x="5883879" y="4673246"/>
            <a:ext cx="169498" cy="265759"/>
          </a:xfrm>
          <a:custGeom>
            <a:avLst/>
            <a:gdLst/>
            <a:ahLst/>
            <a:cxnLst/>
            <a:rect l="l" t="t" r="r" b="b"/>
            <a:pathLst>
              <a:path w="11558" h="18122" extrusionOk="0">
                <a:moveTo>
                  <a:pt x="5779" y="0"/>
                </a:moveTo>
                <a:cubicBezTo>
                  <a:pt x="4795" y="0"/>
                  <a:pt x="3936" y="140"/>
                  <a:pt x="3198" y="419"/>
                </a:cubicBezTo>
                <a:cubicBezTo>
                  <a:pt x="2459" y="697"/>
                  <a:pt x="1894" y="1057"/>
                  <a:pt x="1500" y="1500"/>
                </a:cubicBezTo>
                <a:cubicBezTo>
                  <a:pt x="1124" y="1943"/>
                  <a:pt x="845" y="2402"/>
                  <a:pt x="665" y="2877"/>
                </a:cubicBezTo>
                <a:cubicBezTo>
                  <a:pt x="484" y="3336"/>
                  <a:pt x="394" y="3804"/>
                  <a:pt x="394" y="4278"/>
                </a:cubicBezTo>
                <a:cubicBezTo>
                  <a:pt x="394" y="4820"/>
                  <a:pt x="493" y="5189"/>
                  <a:pt x="690" y="5385"/>
                </a:cubicBezTo>
                <a:cubicBezTo>
                  <a:pt x="902" y="5565"/>
                  <a:pt x="1353" y="5655"/>
                  <a:pt x="2042" y="5655"/>
                </a:cubicBezTo>
                <a:cubicBezTo>
                  <a:pt x="3059" y="5655"/>
                  <a:pt x="3567" y="5246"/>
                  <a:pt x="3567" y="4426"/>
                </a:cubicBezTo>
                <a:cubicBezTo>
                  <a:pt x="3567" y="3328"/>
                  <a:pt x="4295" y="2778"/>
                  <a:pt x="5754" y="2778"/>
                </a:cubicBezTo>
                <a:cubicBezTo>
                  <a:pt x="7197" y="2778"/>
                  <a:pt x="7919" y="3500"/>
                  <a:pt x="7919" y="4942"/>
                </a:cubicBezTo>
                <a:cubicBezTo>
                  <a:pt x="7919" y="5909"/>
                  <a:pt x="7722" y="6557"/>
                  <a:pt x="7328" y="6885"/>
                </a:cubicBezTo>
                <a:cubicBezTo>
                  <a:pt x="6935" y="7197"/>
                  <a:pt x="6377" y="7351"/>
                  <a:pt x="5657" y="7351"/>
                </a:cubicBezTo>
                <a:cubicBezTo>
                  <a:pt x="5017" y="7351"/>
                  <a:pt x="4698" y="7770"/>
                  <a:pt x="4698" y="8606"/>
                </a:cubicBezTo>
                <a:cubicBezTo>
                  <a:pt x="4698" y="9441"/>
                  <a:pt x="5017" y="9860"/>
                  <a:pt x="5657" y="9860"/>
                </a:cubicBezTo>
                <a:cubicBezTo>
                  <a:pt x="7459" y="9860"/>
                  <a:pt x="8360" y="10639"/>
                  <a:pt x="8360" y="12196"/>
                </a:cubicBezTo>
                <a:lnTo>
                  <a:pt x="8360" y="12662"/>
                </a:lnTo>
                <a:cubicBezTo>
                  <a:pt x="8360" y="13596"/>
                  <a:pt x="8148" y="14278"/>
                  <a:pt x="7722" y="14704"/>
                </a:cubicBezTo>
                <a:cubicBezTo>
                  <a:pt x="7311" y="15113"/>
                  <a:pt x="6648" y="15318"/>
                  <a:pt x="5730" y="15318"/>
                </a:cubicBezTo>
                <a:cubicBezTo>
                  <a:pt x="4943" y="15318"/>
                  <a:pt x="4320" y="15163"/>
                  <a:pt x="3861" y="14851"/>
                </a:cubicBezTo>
                <a:cubicBezTo>
                  <a:pt x="3403" y="14523"/>
                  <a:pt x="3173" y="14081"/>
                  <a:pt x="3173" y="13524"/>
                </a:cubicBezTo>
                <a:cubicBezTo>
                  <a:pt x="3173" y="13113"/>
                  <a:pt x="3059" y="12826"/>
                  <a:pt x="2828" y="12662"/>
                </a:cubicBezTo>
                <a:cubicBezTo>
                  <a:pt x="2599" y="12483"/>
                  <a:pt x="2165" y="12393"/>
                  <a:pt x="1525" y="12393"/>
                </a:cubicBezTo>
                <a:cubicBezTo>
                  <a:pt x="969" y="12393"/>
                  <a:pt x="575" y="12483"/>
                  <a:pt x="344" y="12662"/>
                </a:cubicBezTo>
                <a:cubicBezTo>
                  <a:pt x="115" y="12844"/>
                  <a:pt x="0" y="13170"/>
                  <a:pt x="0" y="13646"/>
                </a:cubicBezTo>
                <a:cubicBezTo>
                  <a:pt x="0" y="14794"/>
                  <a:pt x="476" y="15826"/>
                  <a:pt x="1427" y="16744"/>
                </a:cubicBezTo>
                <a:cubicBezTo>
                  <a:pt x="2394" y="17662"/>
                  <a:pt x="3804" y="18122"/>
                  <a:pt x="5657" y="18122"/>
                </a:cubicBezTo>
                <a:cubicBezTo>
                  <a:pt x="7411" y="18122"/>
                  <a:pt x="8828" y="17679"/>
                  <a:pt x="9909" y="16794"/>
                </a:cubicBezTo>
                <a:cubicBezTo>
                  <a:pt x="11008" y="15908"/>
                  <a:pt x="11558" y="14532"/>
                  <a:pt x="11558" y="12662"/>
                </a:cubicBezTo>
                <a:lnTo>
                  <a:pt x="11558" y="12196"/>
                </a:lnTo>
                <a:cubicBezTo>
                  <a:pt x="11558" y="10376"/>
                  <a:pt x="10721" y="9139"/>
                  <a:pt x="9050" y="8482"/>
                </a:cubicBezTo>
                <a:cubicBezTo>
                  <a:pt x="9655" y="8204"/>
                  <a:pt x="10123" y="7705"/>
                  <a:pt x="10450" y="6983"/>
                </a:cubicBezTo>
                <a:cubicBezTo>
                  <a:pt x="10796" y="6245"/>
                  <a:pt x="10968" y="5385"/>
                  <a:pt x="10968" y="4402"/>
                </a:cubicBezTo>
                <a:cubicBezTo>
                  <a:pt x="10968" y="1467"/>
                  <a:pt x="9237" y="0"/>
                  <a:pt x="5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3873733" y="3560143"/>
            <a:ext cx="1396504" cy="1623489"/>
          </a:xfrm>
          <a:custGeom>
            <a:avLst/>
            <a:gdLst/>
            <a:ahLst/>
            <a:cxnLst/>
            <a:rect l="l" t="t" r="r" b="b"/>
            <a:pathLst>
              <a:path w="95227" h="110705" extrusionOk="0">
                <a:moveTo>
                  <a:pt x="1" y="0"/>
                </a:moveTo>
                <a:lnTo>
                  <a:pt x="1" y="110704"/>
                </a:lnTo>
                <a:lnTo>
                  <a:pt x="95226" y="110704"/>
                </a:lnTo>
                <a:lnTo>
                  <a:pt x="95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63" name="Google Shape;663;p40"/>
          <p:cNvSpPr/>
          <p:nvPr/>
        </p:nvSpPr>
        <p:spPr>
          <a:xfrm>
            <a:off x="4542985" y="4126183"/>
            <a:ext cx="82241" cy="264307"/>
          </a:xfrm>
          <a:custGeom>
            <a:avLst/>
            <a:gdLst/>
            <a:ahLst/>
            <a:cxnLst/>
            <a:rect l="l" t="t" r="r" b="b"/>
            <a:pathLst>
              <a:path w="5608" h="18023" extrusionOk="0">
                <a:moveTo>
                  <a:pt x="4182" y="0"/>
                </a:moveTo>
                <a:cubicBezTo>
                  <a:pt x="3936" y="0"/>
                  <a:pt x="3714" y="81"/>
                  <a:pt x="3518" y="245"/>
                </a:cubicBezTo>
                <a:lnTo>
                  <a:pt x="616" y="2459"/>
                </a:lnTo>
                <a:cubicBezTo>
                  <a:pt x="207" y="2721"/>
                  <a:pt x="1" y="3106"/>
                  <a:pt x="1" y="3614"/>
                </a:cubicBezTo>
                <a:cubicBezTo>
                  <a:pt x="1" y="3941"/>
                  <a:pt x="100" y="4237"/>
                  <a:pt x="297" y="4499"/>
                </a:cubicBezTo>
                <a:cubicBezTo>
                  <a:pt x="493" y="4761"/>
                  <a:pt x="740" y="4893"/>
                  <a:pt x="1034" y="4893"/>
                </a:cubicBezTo>
                <a:cubicBezTo>
                  <a:pt x="1263" y="4893"/>
                  <a:pt x="1460" y="4818"/>
                  <a:pt x="1624" y="4671"/>
                </a:cubicBezTo>
                <a:lnTo>
                  <a:pt x="2411" y="3884"/>
                </a:lnTo>
                <a:lnTo>
                  <a:pt x="2411" y="17014"/>
                </a:lnTo>
                <a:cubicBezTo>
                  <a:pt x="2411" y="17325"/>
                  <a:pt x="2566" y="17572"/>
                  <a:pt x="2878" y="17751"/>
                </a:cubicBezTo>
                <a:cubicBezTo>
                  <a:pt x="3189" y="17933"/>
                  <a:pt x="3567" y="18022"/>
                  <a:pt x="4009" y="18022"/>
                </a:cubicBezTo>
                <a:cubicBezTo>
                  <a:pt x="4436" y="18022"/>
                  <a:pt x="4805" y="17933"/>
                  <a:pt x="5116" y="17751"/>
                </a:cubicBezTo>
                <a:cubicBezTo>
                  <a:pt x="5443" y="17572"/>
                  <a:pt x="5607" y="17325"/>
                  <a:pt x="5607" y="17014"/>
                </a:cubicBezTo>
                <a:lnTo>
                  <a:pt x="5607" y="1032"/>
                </a:lnTo>
                <a:cubicBezTo>
                  <a:pt x="5607" y="738"/>
                  <a:pt x="5460" y="491"/>
                  <a:pt x="5164" y="294"/>
                </a:cubicBezTo>
                <a:cubicBezTo>
                  <a:pt x="4870" y="98"/>
                  <a:pt x="4542" y="0"/>
                  <a:pt x="41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nvGrpSpPr>
          <p:cNvPr id="664" name="Google Shape;664;p40"/>
          <p:cNvGrpSpPr/>
          <p:nvPr/>
        </p:nvGrpSpPr>
        <p:grpSpPr>
          <a:xfrm>
            <a:off x="4142322" y="2550282"/>
            <a:ext cx="859384" cy="806502"/>
            <a:chOff x="4142322" y="2550282"/>
            <a:chExt cx="859384" cy="806502"/>
          </a:xfrm>
        </p:grpSpPr>
        <p:sp>
          <p:nvSpPr>
            <p:cNvPr id="665" name="Google Shape;665;p40"/>
            <p:cNvSpPr/>
            <p:nvPr/>
          </p:nvSpPr>
          <p:spPr>
            <a:xfrm>
              <a:off x="4287036" y="2582530"/>
              <a:ext cx="569926" cy="774253"/>
            </a:xfrm>
            <a:custGeom>
              <a:avLst/>
              <a:gdLst/>
              <a:ahLst/>
              <a:cxnLst/>
              <a:rect l="l" t="t" r="r" b="b"/>
              <a:pathLst>
                <a:path w="38863" h="52796" extrusionOk="0">
                  <a:moveTo>
                    <a:pt x="0" y="1"/>
                  </a:moveTo>
                  <a:lnTo>
                    <a:pt x="0" y="9166"/>
                  </a:lnTo>
                  <a:cubicBezTo>
                    <a:pt x="0" y="17004"/>
                    <a:pt x="4640" y="23752"/>
                    <a:pt x="11322" y="26825"/>
                  </a:cubicBezTo>
                  <a:cubicBezTo>
                    <a:pt x="13561" y="27853"/>
                    <a:pt x="15032" y="30045"/>
                    <a:pt x="15032" y="32507"/>
                  </a:cubicBezTo>
                  <a:lnTo>
                    <a:pt x="15032" y="32662"/>
                  </a:lnTo>
                  <a:cubicBezTo>
                    <a:pt x="15032" y="34360"/>
                    <a:pt x="14141" y="35908"/>
                    <a:pt x="12722" y="36842"/>
                  </a:cubicBezTo>
                  <a:cubicBezTo>
                    <a:pt x="9412" y="39025"/>
                    <a:pt x="7224" y="42776"/>
                    <a:pt x="7224" y="47037"/>
                  </a:cubicBezTo>
                  <a:lnTo>
                    <a:pt x="7224" y="52796"/>
                  </a:lnTo>
                  <a:lnTo>
                    <a:pt x="31639" y="52796"/>
                  </a:lnTo>
                  <a:lnTo>
                    <a:pt x="31639" y="47037"/>
                  </a:lnTo>
                  <a:cubicBezTo>
                    <a:pt x="31639" y="42774"/>
                    <a:pt x="29451" y="39023"/>
                    <a:pt x="26140" y="36842"/>
                  </a:cubicBezTo>
                  <a:cubicBezTo>
                    <a:pt x="24723" y="35908"/>
                    <a:pt x="23830" y="34360"/>
                    <a:pt x="23830" y="32662"/>
                  </a:cubicBezTo>
                  <a:lnTo>
                    <a:pt x="23830" y="32507"/>
                  </a:lnTo>
                  <a:cubicBezTo>
                    <a:pt x="23830" y="30044"/>
                    <a:pt x="25302" y="27852"/>
                    <a:pt x="27541" y="26823"/>
                  </a:cubicBezTo>
                  <a:cubicBezTo>
                    <a:pt x="34221" y="23751"/>
                    <a:pt x="38863" y="17002"/>
                    <a:pt x="38863" y="9166"/>
                  </a:cubicBezTo>
                  <a:lnTo>
                    <a:pt x="388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66" name="Google Shape;666;p40"/>
            <p:cNvSpPr/>
            <p:nvPr/>
          </p:nvSpPr>
          <p:spPr>
            <a:xfrm>
              <a:off x="4687420" y="2694131"/>
              <a:ext cx="314286" cy="564060"/>
            </a:xfrm>
            <a:custGeom>
              <a:avLst/>
              <a:gdLst/>
              <a:ahLst/>
              <a:cxnLst/>
              <a:rect l="l" t="t" r="r" b="b"/>
              <a:pathLst>
                <a:path w="21431" h="38463" extrusionOk="0">
                  <a:moveTo>
                    <a:pt x="11120" y="0"/>
                  </a:moveTo>
                  <a:cubicBezTo>
                    <a:pt x="9243" y="0"/>
                    <a:pt x="7652" y="722"/>
                    <a:pt x="6647" y="1736"/>
                  </a:cubicBezTo>
                  <a:cubicBezTo>
                    <a:pt x="5925" y="2453"/>
                    <a:pt x="5925" y="3620"/>
                    <a:pt x="6648" y="4337"/>
                  </a:cubicBezTo>
                  <a:cubicBezTo>
                    <a:pt x="7006" y="4692"/>
                    <a:pt x="7472" y="4869"/>
                    <a:pt x="7939" y="4869"/>
                  </a:cubicBezTo>
                  <a:cubicBezTo>
                    <a:pt x="8415" y="4869"/>
                    <a:pt x="8890" y="4685"/>
                    <a:pt x="9249" y="4317"/>
                  </a:cubicBezTo>
                  <a:cubicBezTo>
                    <a:pt x="9691" y="3872"/>
                    <a:pt x="10348" y="3686"/>
                    <a:pt x="11052" y="3686"/>
                  </a:cubicBezTo>
                  <a:cubicBezTo>
                    <a:pt x="11801" y="3686"/>
                    <a:pt x="12602" y="3896"/>
                    <a:pt x="13253" y="4227"/>
                  </a:cubicBezTo>
                  <a:cubicBezTo>
                    <a:pt x="15954" y="5603"/>
                    <a:pt x="17666" y="8866"/>
                    <a:pt x="17415" y="12159"/>
                  </a:cubicBezTo>
                  <a:cubicBezTo>
                    <a:pt x="17180" y="15276"/>
                    <a:pt x="15234" y="18426"/>
                    <a:pt x="12338" y="20380"/>
                  </a:cubicBezTo>
                  <a:cubicBezTo>
                    <a:pt x="11282" y="21091"/>
                    <a:pt x="10117" y="21662"/>
                    <a:pt x="8881" y="22268"/>
                  </a:cubicBezTo>
                  <a:cubicBezTo>
                    <a:pt x="7788" y="22804"/>
                    <a:pt x="6659" y="23357"/>
                    <a:pt x="5570" y="24033"/>
                  </a:cubicBezTo>
                  <a:cubicBezTo>
                    <a:pt x="2430" y="25982"/>
                    <a:pt x="529" y="28594"/>
                    <a:pt x="219" y="31392"/>
                  </a:cubicBezTo>
                  <a:cubicBezTo>
                    <a:pt x="0" y="33378"/>
                    <a:pt x="798" y="35495"/>
                    <a:pt x="2304" y="36919"/>
                  </a:cubicBezTo>
                  <a:cubicBezTo>
                    <a:pt x="3365" y="37922"/>
                    <a:pt x="4681" y="38462"/>
                    <a:pt x="6008" y="38462"/>
                  </a:cubicBezTo>
                  <a:cubicBezTo>
                    <a:pt x="6017" y="38462"/>
                    <a:pt x="6026" y="38462"/>
                    <a:pt x="6035" y="38462"/>
                  </a:cubicBezTo>
                  <a:cubicBezTo>
                    <a:pt x="6297" y="38462"/>
                    <a:pt x="6559" y="38441"/>
                    <a:pt x="6817" y="38397"/>
                  </a:cubicBezTo>
                  <a:cubicBezTo>
                    <a:pt x="8657" y="38087"/>
                    <a:pt x="9898" y="36639"/>
                    <a:pt x="9705" y="35029"/>
                  </a:cubicBezTo>
                  <a:cubicBezTo>
                    <a:pt x="9593" y="34099"/>
                    <a:pt x="8800" y="33414"/>
                    <a:pt x="7888" y="33414"/>
                  </a:cubicBezTo>
                  <a:cubicBezTo>
                    <a:pt x="7815" y="33414"/>
                    <a:pt x="7741" y="33418"/>
                    <a:pt x="7666" y="33427"/>
                  </a:cubicBezTo>
                  <a:cubicBezTo>
                    <a:pt x="6915" y="33517"/>
                    <a:pt x="6295" y="34061"/>
                    <a:pt x="6107" y="34794"/>
                  </a:cubicBezTo>
                  <a:cubicBezTo>
                    <a:pt x="6070" y="34797"/>
                    <a:pt x="6033" y="34799"/>
                    <a:pt x="5996" y="34799"/>
                  </a:cubicBezTo>
                  <a:cubicBezTo>
                    <a:pt x="5510" y="34799"/>
                    <a:pt x="5095" y="34514"/>
                    <a:pt x="4823" y="34256"/>
                  </a:cubicBezTo>
                  <a:cubicBezTo>
                    <a:pt x="4157" y="33626"/>
                    <a:pt x="3771" y="32637"/>
                    <a:pt x="3864" y="31796"/>
                  </a:cubicBezTo>
                  <a:cubicBezTo>
                    <a:pt x="4112" y="29563"/>
                    <a:pt x="6250" y="27926"/>
                    <a:pt x="7503" y="27148"/>
                  </a:cubicBezTo>
                  <a:cubicBezTo>
                    <a:pt x="8436" y="26570"/>
                    <a:pt x="9437" y="26079"/>
                    <a:pt x="10495" y="25560"/>
                  </a:cubicBezTo>
                  <a:cubicBezTo>
                    <a:pt x="11787" y="24927"/>
                    <a:pt x="13122" y="24271"/>
                    <a:pt x="14387" y="23419"/>
                  </a:cubicBezTo>
                  <a:cubicBezTo>
                    <a:pt x="18249" y="20815"/>
                    <a:pt x="20748" y="16709"/>
                    <a:pt x="21072" y="12438"/>
                  </a:cubicBezTo>
                  <a:cubicBezTo>
                    <a:pt x="21431" y="7710"/>
                    <a:pt x="18900" y="2992"/>
                    <a:pt x="14918" y="961"/>
                  </a:cubicBezTo>
                  <a:cubicBezTo>
                    <a:pt x="13590" y="285"/>
                    <a:pt x="12299" y="0"/>
                    <a:pt x="11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67" name="Google Shape;667;p40"/>
            <p:cNvSpPr/>
            <p:nvPr/>
          </p:nvSpPr>
          <p:spPr>
            <a:xfrm>
              <a:off x="4142322" y="2694131"/>
              <a:ext cx="314256" cy="564060"/>
            </a:xfrm>
            <a:custGeom>
              <a:avLst/>
              <a:gdLst/>
              <a:ahLst/>
              <a:cxnLst/>
              <a:rect l="l" t="t" r="r" b="b"/>
              <a:pathLst>
                <a:path w="21429" h="38463" extrusionOk="0">
                  <a:moveTo>
                    <a:pt x="10309" y="0"/>
                  </a:moveTo>
                  <a:cubicBezTo>
                    <a:pt x="9131" y="0"/>
                    <a:pt x="7840" y="285"/>
                    <a:pt x="6512" y="961"/>
                  </a:cubicBezTo>
                  <a:cubicBezTo>
                    <a:pt x="2529" y="2992"/>
                    <a:pt x="1" y="7710"/>
                    <a:pt x="359" y="12437"/>
                  </a:cubicBezTo>
                  <a:cubicBezTo>
                    <a:pt x="683" y="16708"/>
                    <a:pt x="3181" y="20813"/>
                    <a:pt x="7042" y="23418"/>
                  </a:cubicBezTo>
                  <a:cubicBezTo>
                    <a:pt x="8306" y="24271"/>
                    <a:pt x="9642" y="24927"/>
                    <a:pt x="10934" y="25560"/>
                  </a:cubicBezTo>
                  <a:cubicBezTo>
                    <a:pt x="11994" y="26079"/>
                    <a:pt x="12993" y="26569"/>
                    <a:pt x="13925" y="27148"/>
                  </a:cubicBezTo>
                  <a:cubicBezTo>
                    <a:pt x="15179" y="27926"/>
                    <a:pt x="17317" y="29562"/>
                    <a:pt x="17565" y="31796"/>
                  </a:cubicBezTo>
                  <a:cubicBezTo>
                    <a:pt x="17658" y="32637"/>
                    <a:pt x="17273" y="33624"/>
                    <a:pt x="16606" y="34255"/>
                  </a:cubicBezTo>
                  <a:cubicBezTo>
                    <a:pt x="16334" y="34512"/>
                    <a:pt x="15926" y="34797"/>
                    <a:pt x="15436" y="34797"/>
                  </a:cubicBezTo>
                  <a:cubicBezTo>
                    <a:pt x="15398" y="34797"/>
                    <a:pt x="15360" y="34796"/>
                    <a:pt x="15321" y="34792"/>
                  </a:cubicBezTo>
                  <a:cubicBezTo>
                    <a:pt x="15134" y="34059"/>
                    <a:pt x="14514" y="33516"/>
                    <a:pt x="13763" y="33426"/>
                  </a:cubicBezTo>
                  <a:cubicBezTo>
                    <a:pt x="13691" y="33417"/>
                    <a:pt x="13619" y="33413"/>
                    <a:pt x="13548" y="33413"/>
                  </a:cubicBezTo>
                  <a:cubicBezTo>
                    <a:pt x="12629" y="33413"/>
                    <a:pt x="11836" y="34094"/>
                    <a:pt x="11724" y="35028"/>
                  </a:cubicBezTo>
                  <a:cubicBezTo>
                    <a:pt x="11532" y="36639"/>
                    <a:pt x="12773" y="38086"/>
                    <a:pt x="14612" y="38396"/>
                  </a:cubicBezTo>
                  <a:cubicBezTo>
                    <a:pt x="14878" y="38441"/>
                    <a:pt x="15149" y="38462"/>
                    <a:pt x="15420" y="38462"/>
                  </a:cubicBezTo>
                  <a:cubicBezTo>
                    <a:pt x="16748" y="38462"/>
                    <a:pt x="18063" y="37922"/>
                    <a:pt x="19123" y="36921"/>
                  </a:cubicBezTo>
                  <a:cubicBezTo>
                    <a:pt x="20629" y="35497"/>
                    <a:pt x="21428" y="33379"/>
                    <a:pt x="21208" y="31393"/>
                  </a:cubicBezTo>
                  <a:cubicBezTo>
                    <a:pt x="20899" y="28595"/>
                    <a:pt x="18998" y="25982"/>
                    <a:pt x="15857" y="24034"/>
                  </a:cubicBezTo>
                  <a:cubicBezTo>
                    <a:pt x="14770" y="23359"/>
                    <a:pt x="13640" y="22806"/>
                    <a:pt x="12548" y="22270"/>
                  </a:cubicBezTo>
                  <a:cubicBezTo>
                    <a:pt x="11312" y="21664"/>
                    <a:pt x="10145" y="21092"/>
                    <a:pt x="9092" y="20381"/>
                  </a:cubicBezTo>
                  <a:cubicBezTo>
                    <a:pt x="6195" y="18427"/>
                    <a:pt x="4249" y="15278"/>
                    <a:pt x="4013" y="12161"/>
                  </a:cubicBezTo>
                  <a:cubicBezTo>
                    <a:pt x="3764" y="8867"/>
                    <a:pt x="5476" y="5606"/>
                    <a:pt x="8176" y="4229"/>
                  </a:cubicBezTo>
                  <a:cubicBezTo>
                    <a:pt x="8826" y="3897"/>
                    <a:pt x="9628" y="3687"/>
                    <a:pt x="10376" y="3687"/>
                  </a:cubicBezTo>
                  <a:cubicBezTo>
                    <a:pt x="11081" y="3687"/>
                    <a:pt x="11739" y="3873"/>
                    <a:pt x="12179" y="4319"/>
                  </a:cubicBezTo>
                  <a:cubicBezTo>
                    <a:pt x="12538" y="4685"/>
                    <a:pt x="13014" y="4869"/>
                    <a:pt x="13490" y="4869"/>
                  </a:cubicBezTo>
                  <a:cubicBezTo>
                    <a:pt x="13956" y="4869"/>
                    <a:pt x="14423" y="4692"/>
                    <a:pt x="14781" y="4337"/>
                  </a:cubicBezTo>
                  <a:cubicBezTo>
                    <a:pt x="15504" y="3621"/>
                    <a:pt x="15504" y="2453"/>
                    <a:pt x="14782" y="1736"/>
                  </a:cubicBezTo>
                  <a:cubicBezTo>
                    <a:pt x="13777" y="722"/>
                    <a:pt x="12185" y="0"/>
                    <a:pt x="10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68" name="Google Shape;668;p40"/>
            <p:cNvSpPr/>
            <p:nvPr/>
          </p:nvSpPr>
          <p:spPr>
            <a:xfrm>
              <a:off x="4287036" y="2582530"/>
              <a:ext cx="569926" cy="86040"/>
            </a:xfrm>
            <a:custGeom>
              <a:avLst/>
              <a:gdLst/>
              <a:ahLst/>
              <a:cxnLst/>
              <a:rect l="l" t="t" r="r" b="b"/>
              <a:pathLst>
                <a:path w="38863" h="5867" extrusionOk="0">
                  <a:moveTo>
                    <a:pt x="0" y="1"/>
                  </a:moveTo>
                  <a:lnTo>
                    <a:pt x="0" y="5866"/>
                  </a:lnTo>
                  <a:lnTo>
                    <a:pt x="38863" y="5866"/>
                  </a:lnTo>
                  <a:lnTo>
                    <a:pt x="388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69" name="Google Shape;669;p40"/>
            <p:cNvSpPr/>
            <p:nvPr/>
          </p:nvSpPr>
          <p:spPr>
            <a:xfrm>
              <a:off x="4235958" y="2550282"/>
              <a:ext cx="672082" cy="96789"/>
            </a:xfrm>
            <a:custGeom>
              <a:avLst/>
              <a:gdLst/>
              <a:ahLst/>
              <a:cxnLst/>
              <a:rect l="l" t="t" r="r" b="b"/>
              <a:pathLst>
                <a:path w="45829" h="6600" extrusionOk="0">
                  <a:moveTo>
                    <a:pt x="3300" y="0"/>
                  </a:moveTo>
                  <a:cubicBezTo>
                    <a:pt x="1477" y="0"/>
                    <a:pt x="0" y="1478"/>
                    <a:pt x="0" y="3300"/>
                  </a:cubicBezTo>
                  <a:cubicBezTo>
                    <a:pt x="0" y="5122"/>
                    <a:pt x="1477" y="6600"/>
                    <a:pt x="3300" y="6600"/>
                  </a:cubicBezTo>
                  <a:lnTo>
                    <a:pt x="42529" y="6600"/>
                  </a:lnTo>
                  <a:cubicBezTo>
                    <a:pt x="44352" y="6600"/>
                    <a:pt x="45828" y="5122"/>
                    <a:pt x="45828" y="3300"/>
                  </a:cubicBezTo>
                  <a:cubicBezTo>
                    <a:pt x="45828" y="1478"/>
                    <a:pt x="44352" y="0"/>
                    <a:pt x="42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70" name="Google Shape;670;p40"/>
            <p:cNvSpPr/>
            <p:nvPr/>
          </p:nvSpPr>
          <p:spPr>
            <a:xfrm>
              <a:off x="4453704" y="2722331"/>
              <a:ext cx="236590" cy="236590"/>
            </a:xfrm>
            <a:custGeom>
              <a:avLst/>
              <a:gdLst/>
              <a:ahLst/>
              <a:cxnLst/>
              <a:rect l="l" t="t" r="r" b="b"/>
              <a:pathLst>
                <a:path w="16133" h="16133" extrusionOk="0">
                  <a:moveTo>
                    <a:pt x="8066" y="0"/>
                  </a:moveTo>
                  <a:cubicBezTo>
                    <a:pt x="5928" y="0"/>
                    <a:pt x="3875" y="849"/>
                    <a:pt x="2363" y="2363"/>
                  </a:cubicBezTo>
                  <a:cubicBezTo>
                    <a:pt x="851" y="3875"/>
                    <a:pt x="0" y="5926"/>
                    <a:pt x="0" y="8066"/>
                  </a:cubicBezTo>
                  <a:cubicBezTo>
                    <a:pt x="0" y="10205"/>
                    <a:pt x="851" y="12256"/>
                    <a:pt x="2363" y="13770"/>
                  </a:cubicBezTo>
                  <a:cubicBezTo>
                    <a:pt x="3875" y="15282"/>
                    <a:pt x="5928" y="16133"/>
                    <a:pt x="8066" y="16133"/>
                  </a:cubicBezTo>
                  <a:cubicBezTo>
                    <a:pt x="10205" y="16133"/>
                    <a:pt x="12256" y="15282"/>
                    <a:pt x="13770" y="13770"/>
                  </a:cubicBezTo>
                  <a:cubicBezTo>
                    <a:pt x="15282" y="12256"/>
                    <a:pt x="16133" y="10205"/>
                    <a:pt x="16133" y="8066"/>
                  </a:cubicBezTo>
                  <a:cubicBezTo>
                    <a:pt x="16133" y="5926"/>
                    <a:pt x="15282" y="3875"/>
                    <a:pt x="13770" y="2363"/>
                  </a:cubicBezTo>
                  <a:cubicBezTo>
                    <a:pt x="12256" y="849"/>
                    <a:pt x="10205" y="0"/>
                    <a:pt x="8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671" name="Google Shape;671;p40"/>
          <p:cNvGrpSpPr/>
          <p:nvPr/>
        </p:nvGrpSpPr>
        <p:grpSpPr>
          <a:xfrm>
            <a:off x="4284353" y="3329873"/>
            <a:ext cx="575293" cy="236590"/>
            <a:chOff x="4284353" y="3329873"/>
            <a:chExt cx="575293" cy="236590"/>
          </a:xfrm>
        </p:grpSpPr>
        <p:sp>
          <p:nvSpPr>
            <p:cNvPr id="672" name="Google Shape;672;p40"/>
            <p:cNvSpPr/>
            <p:nvPr/>
          </p:nvSpPr>
          <p:spPr>
            <a:xfrm>
              <a:off x="4354231" y="3329873"/>
              <a:ext cx="435536" cy="86186"/>
            </a:xfrm>
            <a:custGeom>
              <a:avLst/>
              <a:gdLst/>
              <a:ahLst/>
              <a:cxnLst/>
              <a:rect l="l" t="t" r="r" b="b"/>
              <a:pathLst>
                <a:path w="29699" h="5877" extrusionOk="0">
                  <a:moveTo>
                    <a:pt x="1" y="1"/>
                  </a:moveTo>
                  <a:lnTo>
                    <a:pt x="1" y="5877"/>
                  </a:lnTo>
                  <a:lnTo>
                    <a:pt x="29698" y="5877"/>
                  </a:lnTo>
                  <a:lnTo>
                    <a:pt x="29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73" name="Google Shape;673;p40"/>
            <p:cNvSpPr/>
            <p:nvPr/>
          </p:nvSpPr>
          <p:spPr>
            <a:xfrm>
              <a:off x="4284353" y="3386583"/>
              <a:ext cx="575293" cy="179881"/>
            </a:xfrm>
            <a:custGeom>
              <a:avLst/>
              <a:gdLst/>
              <a:ahLst/>
              <a:cxnLst/>
              <a:rect l="l" t="t" r="r" b="b"/>
              <a:pathLst>
                <a:path w="39229" h="12266" extrusionOk="0">
                  <a:moveTo>
                    <a:pt x="0" y="1"/>
                  </a:moveTo>
                  <a:lnTo>
                    <a:pt x="0" y="12266"/>
                  </a:lnTo>
                  <a:lnTo>
                    <a:pt x="39229" y="12266"/>
                  </a:lnTo>
                  <a:lnTo>
                    <a:pt x="39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74" name="Google Shape;674;p40"/>
            <p:cNvSpPr/>
            <p:nvPr/>
          </p:nvSpPr>
          <p:spPr>
            <a:xfrm>
              <a:off x="4437573" y="3421295"/>
              <a:ext cx="268853" cy="107553"/>
            </a:xfrm>
            <a:custGeom>
              <a:avLst/>
              <a:gdLst/>
              <a:ahLst/>
              <a:cxnLst/>
              <a:rect l="l" t="t" r="r" b="b"/>
              <a:pathLst>
                <a:path w="18333" h="7334" extrusionOk="0">
                  <a:moveTo>
                    <a:pt x="0" y="1"/>
                  </a:moveTo>
                  <a:lnTo>
                    <a:pt x="0" y="7333"/>
                  </a:lnTo>
                  <a:lnTo>
                    <a:pt x="18332" y="7333"/>
                  </a:lnTo>
                  <a:lnTo>
                    <a:pt x="183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sp>
        <p:nvSpPr>
          <p:cNvPr id="675" name="Google Shape;675;p40"/>
          <p:cNvSpPr/>
          <p:nvPr/>
        </p:nvSpPr>
        <p:spPr>
          <a:xfrm>
            <a:off x="3880889" y="3559366"/>
            <a:ext cx="233628" cy="242075"/>
          </a:xfrm>
          <a:custGeom>
            <a:avLst/>
            <a:gdLst/>
            <a:ahLst/>
            <a:cxnLst/>
            <a:rect l="l" t="t" r="r" b="b"/>
            <a:pathLst>
              <a:path w="15931" h="16507" extrusionOk="0">
                <a:moveTo>
                  <a:pt x="1" y="1"/>
                </a:moveTo>
                <a:lnTo>
                  <a:pt x="1" y="1"/>
                </a:lnTo>
                <a:cubicBezTo>
                  <a:pt x="658" y="5473"/>
                  <a:pt x="1665" y="10986"/>
                  <a:pt x="3033" y="16506"/>
                </a:cubicBezTo>
                <a:cubicBezTo>
                  <a:pt x="7556" y="13225"/>
                  <a:pt x="11863" y="9655"/>
                  <a:pt x="15930" y="5821"/>
                </a:cubicBezTo>
                <a:cubicBezTo>
                  <a:pt x="10484" y="4276"/>
                  <a:pt x="5160" y="233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76" name="Google Shape;676;p40"/>
          <p:cNvSpPr/>
          <p:nvPr/>
        </p:nvSpPr>
        <p:spPr>
          <a:xfrm>
            <a:off x="4173133" y="3660246"/>
            <a:ext cx="242368" cy="229566"/>
          </a:xfrm>
          <a:custGeom>
            <a:avLst/>
            <a:gdLst/>
            <a:ahLst/>
            <a:cxnLst/>
            <a:rect l="l" t="t" r="r" b="b"/>
            <a:pathLst>
              <a:path w="16527" h="15654" extrusionOk="0">
                <a:moveTo>
                  <a:pt x="1" y="0"/>
                </a:moveTo>
                <a:lnTo>
                  <a:pt x="1" y="0"/>
                </a:lnTo>
                <a:cubicBezTo>
                  <a:pt x="1601" y="5249"/>
                  <a:pt x="3556" y="10479"/>
                  <a:pt x="5866" y="15654"/>
                </a:cubicBezTo>
                <a:cubicBezTo>
                  <a:pt x="9685" y="11596"/>
                  <a:pt x="13247" y="7302"/>
                  <a:pt x="16526" y="2797"/>
                </a:cubicBezTo>
                <a:cubicBezTo>
                  <a:pt x="10957" y="2267"/>
                  <a:pt x="5434" y="1333"/>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77" name="Google Shape;677;p40"/>
          <p:cNvSpPr/>
          <p:nvPr/>
        </p:nvSpPr>
        <p:spPr>
          <a:xfrm>
            <a:off x="4475540" y="3702496"/>
            <a:ext cx="244964" cy="213625"/>
          </a:xfrm>
          <a:custGeom>
            <a:avLst/>
            <a:gdLst/>
            <a:ahLst/>
            <a:cxnLst/>
            <a:rect l="l" t="t" r="r" b="b"/>
            <a:pathLst>
              <a:path w="16704" h="14567" extrusionOk="0">
                <a:moveTo>
                  <a:pt x="16704" y="1"/>
                </a:moveTo>
                <a:cubicBezTo>
                  <a:pt x="13400" y="286"/>
                  <a:pt x="10086" y="430"/>
                  <a:pt x="6772" y="430"/>
                </a:cubicBezTo>
                <a:cubicBezTo>
                  <a:pt x="4514" y="430"/>
                  <a:pt x="2256" y="363"/>
                  <a:pt x="0" y="230"/>
                </a:cubicBezTo>
                <a:lnTo>
                  <a:pt x="0" y="230"/>
                </a:lnTo>
                <a:cubicBezTo>
                  <a:pt x="2504" y="5102"/>
                  <a:pt x="5354" y="9882"/>
                  <a:pt x="8549" y="14567"/>
                </a:cubicBezTo>
                <a:cubicBezTo>
                  <a:pt x="11567" y="9885"/>
                  <a:pt x="14290" y="5020"/>
                  <a:pt x="167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78" name="Google Shape;678;p40"/>
          <p:cNvSpPr/>
          <p:nvPr/>
        </p:nvSpPr>
        <p:spPr>
          <a:xfrm>
            <a:off x="4780426" y="3648514"/>
            <a:ext cx="241445" cy="231898"/>
          </a:xfrm>
          <a:custGeom>
            <a:avLst/>
            <a:gdLst/>
            <a:ahLst/>
            <a:cxnLst/>
            <a:rect l="l" t="t" r="r" b="b"/>
            <a:pathLst>
              <a:path w="16464" h="15813" extrusionOk="0">
                <a:moveTo>
                  <a:pt x="16463" y="1"/>
                </a:moveTo>
                <a:cubicBezTo>
                  <a:pt x="11062" y="1485"/>
                  <a:pt x="5560" y="2571"/>
                  <a:pt x="1" y="3254"/>
                </a:cubicBezTo>
                <a:cubicBezTo>
                  <a:pt x="3406" y="7668"/>
                  <a:pt x="7086" y="11862"/>
                  <a:pt x="11021" y="15812"/>
                </a:cubicBezTo>
                <a:cubicBezTo>
                  <a:pt x="13159" y="10658"/>
                  <a:pt x="14976" y="5378"/>
                  <a:pt x="164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79" name="Google Shape;679;p40"/>
          <p:cNvSpPr/>
          <p:nvPr/>
        </p:nvSpPr>
        <p:spPr>
          <a:xfrm>
            <a:off x="5035391" y="3559366"/>
            <a:ext cx="233599" cy="242075"/>
          </a:xfrm>
          <a:custGeom>
            <a:avLst/>
            <a:gdLst/>
            <a:ahLst/>
            <a:cxnLst/>
            <a:rect l="l" t="t" r="r" b="b"/>
            <a:pathLst>
              <a:path w="15929" h="16507" extrusionOk="0">
                <a:moveTo>
                  <a:pt x="15928" y="1"/>
                </a:moveTo>
                <a:lnTo>
                  <a:pt x="15928" y="1"/>
                </a:lnTo>
                <a:cubicBezTo>
                  <a:pt x="10769" y="2331"/>
                  <a:pt x="5445" y="4276"/>
                  <a:pt x="0" y="5821"/>
                </a:cubicBezTo>
                <a:cubicBezTo>
                  <a:pt x="4066" y="9655"/>
                  <a:pt x="8374" y="13225"/>
                  <a:pt x="12898" y="16506"/>
                </a:cubicBezTo>
                <a:cubicBezTo>
                  <a:pt x="14263" y="10986"/>
                  <a:pt x="15271" y="5473"/>
                  <a:pt x="15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680" name="Google Shape;680;p40"/>
          <p:cNvSpPr txBox="1"/>
          <p:nvPr/>
        </p:nvSpPr>
        <p:spPr>
          <a:xfrm>
            <a:off x="3427200" y="1282557"/>
            <a:ext cx="2289600" cy="38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accent4"/>
                </a:solidFill>
                <a:latin typeface="Staatliches"/>
                <a:ea typeface="Staatliches"/>
                <a:cs typeface="Staatliches"/>
                <a:sym typeface="Staatliches"/>
              </a:rPr>
              <a:t>neptune</a:t>
            </a:r>
            <a:endParaRPr sz="2400">
              <a:solidFill>
                <a:schemeClr val="accent4"/>
              </a:solidFill>
              <a:latin typeface="Staatliches"/>
              <a:ea typeface="Staatliches"/>
              <a:cs typeface="Staatliches"/>
              <a:sym typeface="Staatliches"/>
            </a:endParaRPr>
          </a:p>
        </p:txBody>
      </p:sp>
      <p:sp>
        <p:nvSpPr>
          <p:cNvPr id="681" name="Google Shape;681;p40"/>
          <p:cNvSpPr txBox="1">
            <a:spLocks noGrp="1"/>
          </p:cNvSpPr>
          <p:nvPr>
            <p:ph type="subTitle" idx="4294967295"/>
          </p:nvPr>
        </p:nvSpPr>
        <p:spPr>
          <a:xfrm>
            <a:off x="3427200" y="1745330"/>
            <a:ext cx="22896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600">
                <a:solidFill>
                  <a:schemeClr val="accent4"/>
                </a:solidFill>
              </a:rPr>
              <a:t>Neptune is the farthest planet from the Sun</a:t>
            </a:r>
            <a:endParaRPr sz="1600">
              <a:solidFill>
                <a:schemeClr val="accent4"/>
              </a:solidFill>
            </a:endParaRPr>
          </a:p>
          <a:p>
            <a:pPr marL="0" lvl="0" indent="0" algn="ctr" rtl="0">
              <a:spcBef>
                <a:spcPts val="1600"/>
              </a:spcBef>
              <a:spcAft>
                <a:spcPts val="0"/>
              </a:spcAft>
              <a:buClr>
                <a:schemeClr val="dk1"/>
              </a:buClr>
              <a:buSzPts val="1100"/>
              <a:buFont typeface="Arial"/>
              <a:buNone/>
            </a:pPr>
            <a:endParaRPr sz="1600">
              <a:solidFill>
                <a:schemeClr val="accent4"/>
              </a:solidFill>
            </a:endParaRPr>
          </a:p>
          <a:p>
            <a:pPr marL="0" lvl="0" indent="0" algn="ctr" rtl="0">
              <a:spcBef>
                <a:spcPts val="1600"/>
              </a:spcBef>
              <a:spcAft>
                <a:spcPts val="0"/>
              </a:spcAft>
              <a:buClr>
                <a:schemeClr val="dk1"/>
              </a:buClr>
              <a:buSzPts val="1100"/>
              <a:buFont typeface="Arial"/>
              <a:buNone/>
            </a:pPr>
            <a:endParaRPr sz="1600">
              <a:solidFill>
                <a:schemeClr val="accent4"/>
              </a:solidFill>
            </a:endParaRPr>
          </a:p>
          <a:p>
            <a:pPr marL="0" lvl="0" indent="0" algn="ctr" rtl="0">
              <a:spcBef>
                <a:spcPts val="1600"/>
              </a:spcBef>
              <a:spcAft>
                <a:spcPts val="1600"/>
              </a:spcAft>
              <a:buClr>
                <a:schemeClr val="dk1"/>
              </a:buClr>
              <a:buSzPts val="1100"/>
              <a:buFont typeface="Arial"/>
              <a:buNone/>
            </a:pPr>
            <a:endParaRPr sz="1600">
              <a:solidFill>
                <a:schemeClr val="accent4"/>
              </a:solidFill>
            </a:endParaRPr>
          </a:p>
        </p:txBody>
      </p:sp>
      <p:sp>
        <p:nvSpPr>
          <p:cNvPr id="682" name="Google Shape;682;p40"/>
          <p:cNvSpPr txBox="1"/>
          <p:nvPr/>
        </p:nvSpPr>
        <p:spPr>
          <a:xfrm>
            <a:off x="728375" y="2550278"/>
            <a:ext cx="2289600" cy="387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chemeClr val="accent4"/>
                </a:solidFill>
                <a:latin typeface="Staatliches"/>
                <a:ea typeface="Staatliches"/>
                <a:cs typeface="Staatliches"/>
                <a:sym typeface="Staatliches"/>
              </a:rPr>
              <a:t>mercury</a:t>
            </a:r>
            <a:endParaRPr sz="2400">
              <a:solidFill>
                <a:schemeClr val="accent4"/>
              </a:solidFill>
              <a:latin typeface="Staatliches"/>
              <a:ea typeface="Staatliches"/>
              <a:cs typeface="Staatliches"/>
              <a:sym typeface="Staatliches"/>
            </a:endParaRPr>
          </a:p>
        </p:txBody>
      </p:sp>
      <p:sp>
        <p:nvSpPr>
          <p:cNvPr id="683" name="Google Shape;683;p40"/>
          <p:cNvSpPr txBox="1">
            <a:spLocks noGrp="1"/>
          </p:cNvSpPr>
          <p:nvPr>
            <p:ph type="subTitle" idx="4294967295"/>
          </p:nvPr>
        </p:nvSpPr>
        <p:spPr>
          <a:xfrm>
            <a:off x="728375" y="3013051"/>
            <a:ext cx="2289600" cy="735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600">
                <a:solidFill>
                  <a:schemeClr val="accent4"/>
                </a:solidFill>
              </a:rPr>
              <a:t>Mercury is the closest planet to the Sun</a:t>
            </a:r>
            <a:endParaRPr sz="1600">
              <a:solidFill>
                <a:schemeClr val="accent4"/>
              </a:solidFill>
            </a:endParaRPr>
          </a:p>
          <a:p>
            <a:pPr marL="0" lvl="0" indent="0" algn="r" rtl="0">
              <a:spcBef>
                <a:spcPts val="1600"/>
              </a:spcBef>
              <a:spcAft>
                <a:spcPts val="0"/>
              </a:spcAft>
              <a:buClr>
                <a:schemeClr val="dk1"/>
              </a:buClr>
              <a:buSzPts val="1100"/>
              <a:buFont typeface="Arial"/>
              <a:buNone/>
            </a:pPr>
            <a:endParaRPr sz="1600">
              <a:solidFill>
                <a:schemeClr val="accent4"/>
              </a:solidFill>
            </a:endParaRPr>
          </a:p>
          <a:p>
            <a:pPr marL="0" lvl="0" indent="0" algn="r" rtl="0">
              <a:spcBef>
                <a:spcPts val="1600"/>
              </a:spcBef>
              <a:spcAft>
                <a:spcPts val="1600"/>
              </a:spcAft>
              <a:buClr>
                <a:schemeClr val="dk1"/>
              </a:buClr>
              <a:buSzPts val="1100"/>
              <a:buFont typeface="Arial"/>
              <a:buNone/>
            </a:pPr>
            <a:endParaRPr sz="1600">
              <a:solidFill>
                <a:schemeClr val="accent4"/>
              </a:solidFill>
            </a:endParaRPr>
          </a:p>
        </p:txBody>
      </p:sp>
      <p:sp>
        <p:nvSpPr>
          <p:cNvPr id="684" name="Google Shape;684;p40"/>
          <p:cNvSpPr txBox="1"/>
          <p:nvPr/>
        </p:nvSpPr>
        <p:spPr>
          <a:xfrm>
            <a:off x="6126025" y="2550278"/>
            <a:ext cx="2289600" cy="3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accent4"/>
                </a:solidFill>
                <a:latin typeface="Staatliches"/>
                <a:ea typeface="Staatliches"/>
                <a:cs typeface="Staatliches"/>
                <a:sym typeface="Staatliches"/>
              </a:rPr>
              <a:t>venus</a:t>
            </a:r>
            <a:endParaRPr sz="2400">
              <a:solidFill>
                <a:schemeClr val="accent4"/>
              </a:solidFill>
              <a:latin typeface="Staatliches"/>
              <a:ea typeface="Staatliches"/>
              <a:cs typeface="Staatliches"/>
              <a:sym typeface="Staatliches"/>
            </a:endParaRPr>
          </a:p>
        </p:txBody>
      </p:sp>
      <p:sp>
        <p:nvSpPr>
          <p:cNvPr id="685" name="Google Shape;685;p40"/>
          <p:cNvSpPr txBox="1">
            <a:spLocks noGrp="1"/>
          </p:cNvSpPr>
          <p:nvPr>
            <p:ph type="subTitle" idx="4294967295"/>
          </p:nvPr>
        </p:nvSpPr>
        <p:spPr>
          <a:xfrm>
            <a:off x="6126025" y="3013051"/>
            <a:ext cx="22896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accent4"/>
                </a:solidFill>
              </a:rPr>
              <a:t>Venus is the second planet from the Sun</a:t>
            </a:r>
            <a:endParaRPr sz="1600">
              <a:solidFill>
                <a:schemeClr val="accent4"/>
              </a:solidFill>
            </a:endParaRPr>
          </a:p>
          <a:p>
            <a:pPr marL="0" lvl="0" indent="0" algn="l" rtl="0">
              <a:spcBef>
                <a:spcPts val="1600"/>
              </a:spcBef>
              <a:spcAft>
                <a:spcPts val="0"/>
              </a:spcAft>
              <a:buClr>
                <a:schemeClr val="dk1"/>
              </a:buClr>
              <a:buSzPts val="1100"/>
              <a:buFont typeface="Arial"/>
              <a:buNone/>
            </a:pPr>
            <a:endParaRPr sz="1600">
              <a:solidFill>
                <a:schemeClr val="accent4"/>
              </a:solidFill>
            </a:endParaRPr>
          </a:p>
          <a:p>
            <a:pPr marL="0" lvl="0" indent="0" algn="l" rtl="0">
              <a:spcBef>
                <a:spcPts val="1600"/>
              </a:spcBef>
              <a:spcAft>
                <a:spcPts val="0"/>
              </a:spcAft>
              <a:buClr>
                <a:schemeClr val="dk1"/>
              </a:buClr>
              <a:buSzPts val="1100"/>
              <a:buFont typeface="Arial"/>
              <a:buNone/>
            </a:pPr>
            <a:endParaRPr sz="1600">
              <a:solidFill>
                <a:schemeClr val="accent4"/>
              </a:solidFill>
            </a:endParaRPr>
          </a:p>
          <a:p>
            <a:pPr marL="0" lvl="0" indent="0" algn="l" rtl="0">
              <a:spcBef>
                <a:spcPts val="1600"/>
              </a:spcBef>
              <a:spcAft>
                <a:spcPts val="1600"/>
              </a:spcAft>
              <a:buClr>
                <a:schemeClr val="dk1"/>
              </a:buClr>
              <a:buSzPts val="1100"/>
              <a:buFont typeface="Arial"/>
              <a:buNone/>
            </a:pPr>
            <a:endParaRPr sz="1600">
              <a:solidFill>
                <a:schemeClr val="accent4"/>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43"/>
          <p:cNvSpPr txBox="1">
            <a:spLocks noGrp="1"/>
          </p:cNvSpPr>
          <p:nvPr>
            <p:ph type="title"/>
          </p:nvPr>
        </p:nvSpPr>
        <p:spPr>
          <a:xfrm>
            <a:off x="1933200" y="1290425"/>
            <a:ext cx="52776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95%</a:t>
            </a:r>
            <a:endParaRPr/>
          </a:p>
        </p:txBody>
      </p:sp>
      <p:sp>
        <p:nvSpPr>
          <p:cNvPr id="816" name="Google Shape;816;p43"/>
          <p:cNvSpPr txBox="1">
            <a:spLocks noGrp="1"/>
          </p:cNvSpPr>
          <p:nvPr>
            <p:ph type="body" idx="1"/>
          </p:nvPr>
        </p:nvSpPr>
        <p:spPr>
          <a:xfrm>
            <a:off x="2197950" y="3076825"/>
            <a:ext cx="47481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This is our customer satisfaction rate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body" idx="1"/>
          </p:nvPr>
        </p:nvSpPr>
        <p:spPr>
          <a:xfrm>
            <a:off x="1031175" y="1163850"/>
            <a:ext cx="7053600" cy="3132900"/>
          </a:xfrm>
          <a:prstGeom prst="rect">
            <a:avLst/>
          </a:prstGeom>
        </p:spPr>
        <p:txBody>
          <a:bodyPr spcFirstLastPara="1" wrap="square" lIns="91425" tIns="91425" rIns="91425" bIns="91425" anchor="t" anchorCtr="0">
            <a:noAutofit/>
          </a:bodyPr>
          <a:lstStyle/>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Manikanta Akash Kasina (0753796)</a:t>
            </a:r>
          </a:p>
          <a:p>
            <a:pPr marL="285750" indent="-285750" algn="just">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Vanishree Ramakrishnan(0750362)</a:t>
            </a:r>
          </a:p>
          <a:p>
            <a:pPr marL="285750" indent="-285750" algn="just">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Srujeeth Tatipatri Srinivas(0755624)</a:t>
            </a:r>
          </a:p>
          <a:p>
            <a:pPr marL="285750" indent="-285750" algn="just">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Sai Sowmya Tummuri(0755803)</a:t>
            </a:r>
          </a:p>
          <a:p>
            <a:pPr marL="285750" indent="-285750" algn="just">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400" dirty="0">
                <a:latin typeface="Calibri" panose="020F0502020204030204" pitchFamily="34" charset="0"/>
                <a:cs typeface="Calibri" panose="020F0502020204030204" pitchFamily="34" charset="0"/>
              </a:rPr>
              <a:t>Jagadish Babu Mandava(0749201)</a:t>
            </a:r>
          </a:p>
          <a:p>
            <a:pPr marL="0" lvl="0" indent="0" algn="l" rtl="0">
              <a:spcBef>
                <a:spcPts val="0"/>
              </a:spcBef>
              <a:spcAft>
                <a:spcPts val="0"/>
              </a:spcAft>
              <a:buClr>
                <a:schemeClr val="dk1"/>
              </a:buClr>
              <a:buSzPts val="1100"/>
              <a:buFont typeface="Arial"/>
              <a:buNone/>
            </a:pPr>
            <a:endParaRPr sz="1250" dirty="0">
              <a:solidFill>
                <a:srgbClr val="004249"/>
              </a:solidFill>
            </a:endParaRPr>
          </a:p>
          <a:p>
            <a:pPr marL="0" lvl="0" indent="0" algn="l" rtl="0">
              <a:spcBef>
                <a:spcPts val="1600"/>
              </a:spcBef>
              <a:spcAft>
                <a:spcPts val="1600"/>
              </a:spcAft>
              <a:buNone/>
            </a:pPr>
            <a:endParaRPr sz="1250" dirty="0"/>
          </a:p>
        </p:txBody>
      </p:sp>
      <p:sp>
        <p:nvSpPr>
          <p:cNvPr id="166" name="Google Shape;166;p27"/>
          <p:cNvSpPr txBox="1">
            <a:spLocks noGrp="1"/>
          </p:cNvSpPr>
          <p:nvPr>
            <p:ph type="title"/>
          </p:nvPr>
        </p:nvSpPr>
        <p:spPr>
          <a:xfrm>
            <a:off x="1503600" y="317550"/>
            <a:ext cx="6136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Calibri" panose="020F0502020204030204" pitchFamily="34" charset="0"/>
                <a:cs typeface="Calibri" panose="020F0502020204030204" pitchFamily="34" charset="0"/>
              </a:rPr>
              <a:t>Presented By </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pic>
        <p:nvPicPr>
          <p:cNvPr id="859" name="Google Shape;859;p46"/>
          <p:cNvPicPr preferRelativeResize="0"/>
          <p:nvPr/>
        </p:nvPicPr>
        <p:blipFill rotWithShape="1">
          <a:blip r:embed="rId3">
            <a:alphaModFix/>
          </a:blip>
          <a:srcRect l="21056" r="7150"/>
          <a:stretch/>
        </p:blipFill>
        <p:spPr>
          <a:xfrm>
            <a:off x="1004125" y="2402400"/>
            <a:ext cx="2271500" cy="1746950"/>
          </a:xfrm>
          <a:prstGeom prst="rect">
            <a:avLst/>
          </a:prstGeom>
          <a:noFill/>
          <a:ln>
            <a:noFill/>
          </a:ln>
        </p:spPr>
      </p:pic>
      <p:pic>
        <p:nvPicPr>
          <p:cNvPr id="860" name="Google Shape;860;p46"/>
          <p:cNvPicPr preferRelativeResize="0"/>
          <p:nvPr/>
        </p:nvPicPr>
        <p:blipFill rotWithShape="1">
          <a:blip r:embed="rId4">
            <a:alphaModFix/>
          </a:blip>
          <a:srcRect l="11278" t="33581" r="48441"/>
          <a:stretch/>
        </p:blipFill>
        <p:spPr>
          <a:xfrm>
            <a:off x="3748575" y="1952650"/>
            <a:ext cx="1079161" cy="2196700"/>
          </a:xfrm>
          <a:prstGeom prst="rect">
            <a:avLst/>
          </a:prstGeom>
          <a:noFill/>
          <a:ln>
            <a:noFill/>
          </a:ln>
        </p:spPr>
      </p:pic>
      <p:sp>
        <p:nvSpPr>
          <p:cNvPr id="861" name="Google Shape;861;p46"/>
          <p:cNvSpPr txBox="1">
            <a:spLocks noGrp="1"/>
          </p:cNvSpPr>
          <p:nvPr>
            <p:ph type="body" idx="1"/>
          </p:nvPr>
        </p:nvSpPr>
        <p:spPr>
          <a:xfrm>
            <a:off x="5321425" y="2431550"/>
            <a:ext cx="2562300" cy="17178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You can replace the image on the screen with your own work. Just delete this one, add yours and send it to the back</a:t>
            </a:r>
            <a:endParaRPr/>
          </a:p>
        </p:txBody>
      </p:sp>
      <p:sp>
        <p:nvSpPr>
          <p:cNvPr id="862" name="Google Shape;862;p46"/>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MORE INFO</a:t>
            </a:r>
            <a:endParaRPr/>
          </a:p>
        </p:txBody>
      </p:sp>
      <p:grpSp>
        <p:nvGrpSpPr>
          <p:cNvPr id="863" name="Google Shape;863;p46"/>
          <p:cNvGrpSpPr/>
          <p:nvPr/>
        </p:nvGrpSpPr>
        <p:grpSpPr>
          <a:xfrm>
            <a:off x="854974" y="2372897"/>
            <a:ext cx="2633554" cy="1835112"/>
            <a:chOff x="3041525" y="953075"/>
            <a:chExt cx="2654525" cy="1849725"/>
          </a:xfrm>
        </p:grpSpPr>
        <p:sp>
          <p:nvSpPr>
            <p:cNvPr id="864" name="Google Shape;864;p46"/>
            <p:cNvSpPr/>
            <p:nvPr/>
          </p:nvSpPr>
          <p:spPr>
            <a:xfrm>
              <a:off x="3041525" y="953075"/>
              <a:ext cx="2654525" cy="1849725"/>
            </a:xfrm>
            <a:custGeom>
              <a:avLst/>
              <a:gdLst/>
              <a:ahLst/>
              <a:cxnLst/>
              <a:rect l="l" t="t" r="r" b="b"/>
              <a:pathLst>
                <a:path w="106181" h="73989" extrusionOk="0">
                  <a:moveTo>
                    <a:pt x="95936" y="2334"/>
                  </a:moveTo>
                  <a:lnTo>
                    <a:pt x="95936" y="71656"/>
                  </a:lnTo>
                  <a:lnTo>
                    <a:pt x="7265" y="71656"/>
                  </a:lnTo>
                  <a:lnTo>
                    <a:pt x="7265" y="2334"/>
                  </a:lnTo>
                  <a:close/>
                  <a:moveTo>
                    <a:pt x="5467" y="1"/>
                  </a:moveTo>
                  <a:cubicBezTo>
                    <a:pt x="2448" y="1"/>
                    <a:pt x="1" y="2448"/>
                    <a:pt x="1" y="5467"/>
                  </a:cubicBezTo>
                  <a:lnTo>
                    <a:pt x="1" y="68522"/>
                  </a:lnTo>
                  <a:cubicBezTo>
                    <a:pt x="1" y="71542"/>
                    <a:pt x="2448" y="73988"/>
                    <a:pt x="5467" y="73988"/>
                  </a:cubicBezTo>
                  <a:lnTo>
                    <a:pt x="100713" y="73988"/>
                  </a:lnTo>
                  <a:cubicBezTo>
                    <a:pt x="103732" y="73988"/>
                    <a:pt x="106179" y="71542"/>
                    <a:pt x="106179" y="68522"/>
                  </a:cubicBezTo>
                  <a:lnTo>
                    <a:pt x="106179" y="5467"/>
                  </a:lnTo>
                  <a:cubicBezTo>
                    <a:pt x="106181" y="2448"/>
                    <a:pt x="103732" y="1"/>
                    <a:pt x="1007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6"/>
            <p:cNvSpPr/>
            <p:nvPr/>
          </p:nvSpPr>
          <p:spPr>
            <a:xfrm>
              <a:off x="5491600" y="1806950"/>
              <a:ext cx="147600" cy="142000"/>
            </a:xfrm>
            <a:custGeom>
              <a:avLst/>
              <a:gdLst/>
              <a:ahLst/>
              <a:cxnLst/>
              <a:rect l="l" t="t" r="r" b="b"/>
              <a:pathLst>
                <a:path w="5904" h="5680" extrusionOk="0">
                  <a:moveTo>
                    <a:pt x="2841" y="0"/>
                  </a:moveTo>
                  <a:cubicBezTo>
                    <a:pt x="1273" y="0"/>
                    <a:pt x="1" y="1272"/>
                    <a:pt x="1" y="2839"/>
                  </a:cubicBezTo>
                  <a:cubicBezTo>
                    <a:pt x="1" y="3988"/>
                    <a:pt x="693" y="5024"/>
                    <a:pt x="1753" y="5464"/>
                  </a:cubicBezTo>
                  <a:cubicBezTo>
                    <a:pt x="2104" y="5609"/>
                    <a:pt x="2473" y="5680"/>
                    <a:pt x="2839" y="5680"/>
                  </a:cubicBezTo>
                  <a:cubicBezTo>
                    <a:pt x="3578" y="5680"/>
                    <a:pt x="4305" y="5391"/>
                    <a:pt x="4848" y="4848"/>
                  </a:cubicBezTo>
                  <a:cubicBezTo>
                    <a:pt x="5661" y="4037"/>
                    <a:pt x="5903" y="2815"/>
                    <a:pt x="5464" y="1754"/>
                  </a:cubicBezTo>
                  <a:cubicBezTo>
                    <a:pt x="5024" y="694"/>
                    <a:pt x="3988" y="0"/>
                    <a:pt x="28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6"/>
            <p:cNvSpPr/>
            <p:nvPr/>
          </p:nvSpPr>
          <p:spPr>
            <a:xfrm>
              <a:off x="3118000" y="1599375"/>
              <a:ext cx="29325" cy="557150"/>
            </a:xfrm>
            <a:custGeom>
              <a:avLst/>
              <a:gdLst/>
              <a:ahLst/>
              <a:cxnLst/>
              <a:rect l="l" t="t" r="r" b="b"/>
              <a:pathLst>
                <a:path w="1173" h="22286" extrusionOk="0">
                  <a:moveTo>
                    <a:pt x="20" y="1"/>
                  </a:moveTo>
                  <a:cubicBezTo>
                    <a:pt x="8" y="1"/>
                    <a:pt x="0" y="10"/>
                    <a:pt x="0" y="20"/>
                  </a:cubicBezTo>
                  <a:lnTo>
                    <a:pt x="0" y="22266"/>
                  </a:lnTo>
                  <a:cubicBezTo>
                    <a:pt x="0" y="22276"/>
                    <a:pt x="8" y="22285"/>
                    <a:pt x="20" y="22285"/>
                  </a:cubicBezTo>
                  <a:lnTo>
                    <a:pt x="1153" y="22285"/>
                  </a:lnTo>
                  <a:cubicBezTo>
                    <a:pt x="1164" y="22285"/>
                    <a:pt x="1172" y="22276"/>
                    <a:pt x="1172" y="22266"/>
                  </a:cubicBezTo>
                  <a:lnTo>
                    <a:pt x="1172" y="20"/>
                  </a:lnTo>
                  <a:cubicBezTo>
                    <a:pt x="1172" y="10"/>
                    <a:pt x="1164" y="1"/>
                    <a:pt x="11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7" name="Google Shape;867;p46"/>
          <p:cNvSpPr/>
          <p:nvPr/>
        </p:nvSpPr>
        <p:spPr>
          <a:xfrm>
            <a:off x="3710650" y="1896076"/>
            <a:ext cx="1138228" cy="2311405"/>
          </a:xfrm>
          <a:custGeom>
            <a:avLst/>
            <a:gdLst/>
            <a:ahLst/>
            <a:cxnLst/>
            <a:rect l="l" t="t" r="r" b="b"/>
            <a:pathLst>
              <a:path w="41330" h="83929" extrusionOk="0">
                <a:moveTo>
                  <a:pt x="6561" y="2464"/>
                </a:moveTo>
                <a:cubicBezTo>
                  <a:pt x="6569" y="2464"/>
                  <a:pt x="6576" y="2464"/>
                  <a:pt x="6583" y="2464"/>
                </a:cubicBezTo>
                <a:lnTo>
                  <a:pt x="11428" y="2485"/>
                </a:lnTo>
                <a:lnTo>
                  <a:pt x="13376" y="2496"/>
                </a:lnTo>
                <a:cubicBezTo>
                  <a:pt x="14118" y="2498"/>
                  <a:pt x="14717" y="3128"/>
                  <a:pt x="14713" y="3902"/>
                </a:cubicBezTo>
                <a:lnTo>
                  <a:pt x="14711" y="4905"/>
                </a:lnTo>
                <a:cubicBezTo>
                  <a:pt x="14707" y="5679"/>
                  <a:pt x="15306" y="6309"/>
                  <a:pt x="16048" y="6313"/>
                </a:cubicBezTo>
                <a:lnTo>
                  <a:pt x="26841" y="6361"/>
                </a:lnTo>
                <a:cubicBezTo>
                  <a:pt x="26843" y="6361"/>
                  <a:pt x="26845" y="6361"/>
                  <a:pt x="26847" y="6361"/>
                </a:cubicBezTo>
                <a:cubicBezTo>
                  <a:pt x="27587" y="6361"/>
                  <a:pt x="28188" y="5738"/>
                  <a:pt x="28191" y="4966"/>
                </a:cubicBezTo>
                <a:lnTo>
                  <a:pt x="28196" y="3965"/>
                </a:lnTo>
                <a:cubicBezTo>
                  <a:pt x="28198" y="3193"/>
                  <a:pt x="28800" y="2569"/>
                  <a:pt x="29541" y="2569"/>
                </a:cubicBezTo>
                <a:cubicBezTo>
                  <a:pt x="29543" y="2569"/>
                  <a:pt x="29544" y="2569"/>
                  <a:pt x="29546" y="2569"/>
                </a:cubicBezTo>
                <a:lnTo>
                  <a:pt x="35083" y="2595"/>
                </a:lnTo>
                <a:cubicBezTo>
                  <a:pt x="37488" y="2606"/>
                  <a:pt x="39428" y="4558"/>
                  <a:pt x="39418" y="6957"/>
                </a:cubicBezTo>
                <a:lnTo>
                  <a:pt x="39123" y="76641"/>
                </a:lnTo>
                <a:cubicBezTo>
                  <a:pt x="39113" y="79034"/>
                  <a:pt x="37165" y="80966"/>
                  <a:pt x="34768" y="80966"/>
                </a:cubicBezTo>
                <a:cubicBezTo>
                  <a:pt x="34761" y="80966"/>
                  <a:pt x="34754" y="80966"/>
                  <a:pt x="34746" y="80966"/>
                </a:cubicBezTo>
                <a:lnTo>
                  <a:pt x="6248" y="80835"/>
                </a:lnTo>
                <a:cubicBezTo>
                  <a:pt x="3843" y="80824"/>
                  <a:pt x="1901" y="78872"/>
                  <a:pt x="1911" y="76473"/>
                </a:cubicBezTo>
                <a:lnTo>
                  <a:pt x="2206" y="6790"/>
                </a:lnTo>
                <a:cubicBezTo>
                  <a:pt x="2217" y="4397"/>
                  <a:pt x="4165" y="2464"/>
                  <a:pt x="6561" y="2464"/>
                </a:cubicBezTo>
                <a:close/>
                <a:moveTo>
                  <a:pt x="6535" y="1"/>
                </a:moveTo>
                <a:cubicBezTo>
                  <a:pt x="3114" y="1"/>
                  <a:pt x="332" y="2760"/>
                  <a:pt x="317" y="6177"/>
                </a:cubicBezTo>
                <a:lnTo>
                  <a:pt x="15" y="77568"/>
                </a:lnTo>
                <a:cubicBezTo>
                  <a:pt x="0" y="80992"/>
                  <a:pt x="2772" y="83782"/>
                  <a:pt x="6207" y="83797"/>
                </a:cubicBezTo>
                <a:lnTo>
                  <a:pt x="34763" y="83928"/>
                </a:lnTo>
                <a:cubicBezTo>
                  <a:pt x="34773" y="83928"/>
                  <a:pt x="34784" y="83928"/>
                  <a:pt x="34794" y="83928"/>
                </a:cubicBezTo>
                <a:cubicBezTo>
                  <a:pt x="38216" y="83928"/>
                  <a:pt x="40998" y="81169"/>
                  <a:pt x="41012" y="77752"/>
                </a:cubicBezTo>
                <a:lnTo>
                  <a:pt x="41315" y="6361"/>
                </a:lnTo>
                <a:cubicBezTo>
                  <a:pt x="41329" y="2936"/>
                  <a:pt x="38557" y="147"/>
                  <a:pt x="35123" y="132"/>
                </a:cubicBezTo>
                <a:lnTo>
                  <a:pt x="6566" y="1"/>
                </a:lnTo>
                <a:cubicBezTo>
                  <a:pt x="6556" y="1"/>
                  <a:pt x="6546" y="1"/>
                  <a:pt x="6535" y="1"/>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4"/>
          <p:cNvSpPr txBox="1">
            <a:spLocks noGrp="1"/>
          </p:cNvSpPr>
          <p:nvPr>
            <p:ph type="title"/>
          </p:nvPr>
        </p:nvSpPr>
        <p:spPr>
          <a:xfrm>
            <a:off x="1951650" y="288982"/>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Calibri" panose="020F0502020204030204" pitchFamily="34" charset="0"/>
                <a:cs typeface="Calibri" panose="020F0502020204030204" pitchFamily="34" charset="0"/>
              </a:rPr>
              <a:t>References</a:t>
            </a:r>
            <a:endParaRPr b="1" dirty="0">
              <a:latin typeface="Calibri" panose="020F0502020204030204" pitchFamily="34" charset="0"/>
              <a:cs typeface="Calibri" panose="020F0502020204030204" pitchFamily="34" charset="0"/>
            </a:endParaRPr>
          </a:p>
        </p:txBody>
      </p:sp>
      <p:sp>
        <p:nvSpPr>
          <p:cNvPr id="370" name="Google Shape;370;p34"/>
          <p:cNvSpPr txBox="1"/>
          <p:nvPr/>
        </p:nvSpPr>
        <p:spPr>
          <a:xfrm>
            <a:off x="946770" y="1741167"/>
            <a:ext cx="5592055" cy="2264057"/>
          </a:xfrm>
          <a:prstGeom prst="rect">
            <a:avLst/>
          </a:prstGeom>
          <a:noFill/>
          <a:ln>
            <a:noFill/>
          </a:ln>
        </p:spPr>
        <p:txBody>
          <a:bodyPr spcFirstLastPara="1" wrap="square" lIns="91425" tIns="91425" rIns="91425" bIns="91425" anchor="t" anchorCtr="0">
            <a:noAutofit/>
          </a:bodyPr>
          <a:lstStyle/>
          <a:p>
            <a:r>
              <a:rPr lang="en-CA" sz="1200" dirty="0">
                <a:latin typeface="Times New Roman" panose="02020603050405020304" pitchFamily="18" charset="0"/>
                <a:cs typeface="Times New Roman" panose="02020603050405020304" pitchFamily="18" charset="0"/>
                <a:hlinkClick r:id="rId3"/>
              </a:rPr>
              <a:t>https://www.educba.com/financial-analytics/</a:t>
            </a:r>
            <a:endParaRPr lang="en-CA" sz="1200"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hlinkClick r:id="rId4"/>
              </a:rPr>
              <a:t>https://blog.usejournal.com/a-quick-introduction-to-k-nearest-neighbors-algorithm-62214cea29c7</a:t>
            </a:r>
            <a:endParaRPr lang="en-CA" sz="1200" dirty="0">
              <a:latin typeface="Times New Roman" panose="02020603050405020304" pitchFamily="18" charset="0"/>
              <a:cs typeface="Times New Roman" panose="02020603050405020304" pitchFamily="18" charset="0"/>
            </a:endParaRPr>
          </a:p>
          <a:p>
            <a:r>
              <a:rPr lang="en-CA" sz="1200" dirty="0">
                <a:latin typeface="Times New Roman" panose="02020603050405020304" pitchFamily="18" charset="0"/>
                <a:cs typeface="Times New Roman" panose="02020603050405020304" pitchFamily="18" charset="0"/>
                <a:hlinkClick r:id="rId5"/>
              </a:rPr>
              <a:t>https://www.investopedia.com/terms/d/decision-tree.asp#:~:text=A%20decision%20tree%20is%20a,or%20show%20a%20statistical%20probability.&amp;text=Each%20branch%20of%20the%20decision,decision%2C%20outcome%2C%20or%20reaction</a:t>
            </a:r>
            <a:r>
              <a:rPr lang="en-CA" sz="1200" dirty="0">
                <a:latin typeface="Times New Roman" panose="02020603050405020304" pitchFamily="18" charset="0"/>
                <a:cs typeface="Times New Roman" panose="02020603050405020304" pitchFamily="18" charset="0"/>
              </a:rPr>
              <a:t>.</a:t>
            </a:r>
          </a:p>
          <a:p>
            <a:endParaRPr lang="en-CA"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900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3" name="Google Shape;873;p47"/>
          <p:cNvSpPr txBox="1">
            <a:spLocks noGrp="1"/>
          </p:cNvSpPr>
          <p:nvPr>
            <p:ph type="title"/>
          </p:nvPr>
        </p:nvSpPr>
        <p:spPr>
          <a:xfrm>
            <a:off x="2298781" y="556000"/>
            <a:ext cx="5240700" cy="91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874" name="Google Shape;874;p47"/>
          <p:cNvSpPr txBox="1"/>
          <p:nvPr/>
        </p:nvSpPr>
        <p:spPr>
          <a:xfrm>
            <a:off x="1105775" y="4235300"/>
            <a:ext cx="3000000" cy="352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dirty="0">
                <a:solidFill>
                  <a:schemeClr val="accent4"/>
                </a:solidFill>
                <a:latin typeface="Staatliches"/>
                <a:ea typeface="Staatliches"/>
                <a:cs typeface="Staatliches"/>
                <a:sym typeface="Staatliches"/>
              </a:rPr>
              <a:t>Please keep this slide for attribution</a:t>
            </a:r>
            <a:r>
              <a:rPr lang="en" dirty="0">
                <a:solidFill>
                  <a:schemeClr val="accent4"/>
                </a:solidFill>
                <a:latin typeface="Staatliches"/>
                <a:ea typeface="Staatliches"/>
                <a:cs typeface="Staatliches"/>
                <a:sym typeface="Staatliches"/>
              </a:rPr>
              <a:t>.</a:t>
            </a:r>
            <a:endParaRPr dirty="0">
              <a:solidFill>
                <a:schemeClr val="accent4"/>
              </a:solidFill>
              <a:latin typeface="Staatliches"/>
              <a:ea typeface="Staatliches"/>
              <a:cs typeface="Staatliches"/>
              <a:sym typeface="Staatliche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alpha val="16860"/>
          </a:srgbClr>
        </a:solidFill>
        <a:effectLst/>
      </p:bgPr>
    </p:bg>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951650" y="311581"/>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Calibri" panose="020F0502020204030204" pitchFamily="34" charset="0"/>
                <a:cs typeface="Calibri" panose="020F0502020204030204" pitchFamily="34" charset="0"/>
              </a:rPr>
              <a:t>Models Used</a:t>
            </a:r>
            <a:endParaRPr b="1" dirty="0">
              <a:latin typeface="Calibri" panose="020F0502020204030204" pitchFamily="34" charset="0"/>
              <a:cs typeface="Calibri" panose="020F0502020204030204" pitchFamily="34" charset="0"/>
            </a:endParaRPr>
          </a:p>
        </p:txBody>
      </p:sp>
      <p:sp>
        <p:nvSpPr>
          <p:cNvPr id="173" name="Google Shape;173;p28"/>
          <p:cNvSpPr txBox="1">
            <a:spLocks noGrp="1"/>
          </p:cNvSpPr>
          <p:nvPr>
            <p:ph type="title" idx="2"/>
          </p:nvPr>
        </p:nvSpPr>
        <p:spPr>
          <a:xfrm>
            <a:off x="691525" y="1707933"/>
            <a:ext cx="1796100" cy="436200"/>
          </a:xfrm>
          <a:prstGeom prst="rect">
            <a:avLst/>
          </a:prstGeom>
        </p:spPr>
        <p:txBody>
          <a:bodyPr spcFirstLastPara="1" wrap="square" lIns="91425" tIns="91425" rIns="91425" bIns="91425" anchor="b" anchorCtr="0">
            <a:noAutofit/>
          </a:bodyPr>
          <a:lstStyle/>
          <a:p>
            <a:r>
              <a:rPr lang="en-CA" b="1" dirty="0">
                <a:latin typeface="Calibri" panose="020F0502020204030204" pitchFamily="34" charset="0"/>
                <a:cs typeface="Calibri" panose="020F0502020204030204" pitchFamily="34" charset="0"/>
              </a:rPr>
              <a:t>KNN</a:t>
            </a:r>
            <a:br>
              <a:rPr lang="en-US" dirty="0"/>
            </a:br>
            <a:endParaRPr dirty="0"/>
          </a:p>
        </p:txBody>
      </p:sp>
      <p:sp>
        <p:nvSpPr>
          <p:cNvPr id="174" name="Google Shape;174;p28"/>
          <p:cNvSpPr/>
          <p:nvPr/>
        </p:nvSpPr>
        <p:spPr>
          <a:xfrm>
            <a:off x="1062025" y="3140747"/>
            <a:ext cx="1055400" cy="105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75" name="Google Shape;175;p28"/>
          <p:cNvSpPr/>
          <p:nvPr/>
        </p:nvSpPr>
        <p:spPr>
          <a:xfrm>
            <a:off x="3052125" y="3140747"/>
            <a:ext cx="1055400" cy="105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76" name="Google Shape;176;p28"/>
          <p:cNvSpPr/>
          <p:nvPr/>
        </p:nvSpPr>
        <p:spPr>
          <a:xfrm>
            <a:off x="5042236" y="3140747"/>
            <a:ext cx="1055400" cy="105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77" name="Google Shape;177;p28"/>
          <p:cNvSpPr/>
          <p:nvPr/>
        </p:nvSpPr>
        <p:spPr>
          <a:xfrm>
            <a:off x="7026717" y="3140747"/>
            <a:ext cx="1055400" cy="105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79" name="Google Shape;179;p28"/>
          <p:cNvSpPr txBox="1">
            <a:spLocks noGrp="1"/>
          </p:cNvSpPr>
          <p:nvPr>
            <p:ph type="title" idx="3"/>
          </p:nvPr>
        </p:nvSpPr>
        <p:spPr>
          <a:xfrm>
            <a:off x="1134613" y="3409060"/>
            <a:ext cx="9102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4"/>
                </a:solidFill>
              </a:rPr>
              <a:t>01</a:t>
            </a:r>
            <a:endParaRPr>
              <a:solidFill>
                <a:schemeClr val="accent4"/>
              </a:solidFill>
            </a:endParaRPr>
          </a:p>
        </p:txBody>
      </p:sp>
      <p:sp>
        <p:nvSpPr>
          <p:cNvPr id="180" name="Google Shape;180;p28"/>
          <p:cNvSpPr txBox="1">
            <a:spLocks noGrp="1"/>
          </p:cNvSpPr>
          <p:nvPr>
            <p:ph type="title" idx="4"/>
          </p:nvPr>
        </p:nvSpPr>
        <p:spPr>
          <a:xfrm>
            <a:off x="2679810" y="1701708"/>
            <a:ext cx="1796100" cy="436200"/>
          </a:xfrm>
          <a:prstGeom prst="rect">
            <a:avLst/>
          </a:prstGeom>
        </p:spPr>
        <p:txBody>
          <a:bodyPr spcFirstLastPara="1" wrap="square" lIns="91425" tIns="91425" rIns="91425" bIns="91425" anchor="b" anchorCtr="0">
            <a:noAutofit/>
          </a:bodyPr>
          <a:lstStyle/>
          <a:p>
            <a:r>
              <a:rPr lang="en-CA" sz="1800" b="1" dirty="0">
                <a:latin typeface="Calibri" panose="020F0502020204030204" pitchFamily="34" charset="0"/>
                <a:cs typeface="Calibri" panose="020F0502020204030204" pitchFamily="34" charset="0"/>
              </a:rPr>
              <a:t>Decision Tree</a:t>
            </a:r>
            <a:br>
              <a:rPr lang="en-CA" sz="1800" b="1" dirty="0">
                <a:latin typeface="Calibri" panose="020F0502020204030204" pitchFamily="34" charset="0"/>
                <a:cs typeface="Calibri" panose="020F0502020204030204" pitchFamily="34" charset="0"/>
              </a:rPr>
            </a:br>
            <a:endParaRPr b="1" dirty="0">
              <a:latin typeface="Calibri" panose="020F0502020204030204" pitchFamily="34" charset="0"/>
              <a:cs typeface="Calibri" panose="020F0502020204030204" pitchFamily="34" charset="0"/>
            </a:endParaRPr>
          </a:p>
        </p:txBody>
      </p:sp>
      <p:sp>
        <p:nvSpPr>
          <p:cNvPr id="181" name="Google Shape;181;p28"/>
          <p:cNvSpPr txBox="1">
            <a:spLocks noGrp="1"/>
          </p:cNvSpPr>
          <p:nvPr>
            <p:ph type="subTitle" idx="5"/>
          </p:nvPr>
        </p:nvSpPr>
        <p:spPr>
          <a:xfrm>
            <a:off x="2679810" y="2128393"/>
            <a:ext cx="17961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82" name="Google Shape;182;p28"/>
          <p:cNvSpPr txBox="1">
            <a:spLocks noGrp="1"/>
          </p:cNvSpPr>
          <p:nvPr>
            <p:ph type="title" idx="6"/>
          </p:nvPr>
        </p:nvSpPr>
        <p:spPr>
          <a:xfrm>
            <a:off x="3122760" y="3409060"/>
            <a:ext cx="9102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4"/>
                </a:solidFill>
              </a:rPr>
              <a:t>02</a:t>
            </a:r>
            <a:endParaRPr dirty="0">
              <a:solidFill>
                <a:schemeClr val="accent4"/>
              </a:solidFill>
            </a:endParaRPr>
          </a:p>
        </p:txBody>
      </p:sp>
      <p:sp>
        <p:nvSpPr>
          <p:cNvPr id="183" name="Google Shape;183;p28"/>
          <p:cNvSpPr txBox="1">
            <a:spLocks noGrp="1"/>
          </p:cNvSpPr>
          <p:nvPr>
            <p:ph type="title" idx="7"/>
          </p:nvPr>
        </p:nvSpPr>
        <p:spPr>
          <a:xfrm>
            <a:off x="4668094" y="1565209"/>
            <a:ext cx="1988284" cy="572700"/>
          </a:xfrm>
          <a:prstGeom prst="rect">
            <a:avLst/>
          </a:prstGeom>
        </p:spPr>
        <p:txBody>
          <a:bodyPr spcFirstLastPara="1" wrap="square" lIns="91425" tIns="91425" rIns="91425" bIns="91425" anchor="b" anchorCtr="0">
            <a:noAutofit/>
          </a:bodyPr>
          <a:lstStyle/>
          <a:p>
            <a:r>
              <a:rPr lang="en-CA" b="1" dirty="0">
                <a:latin typeface="Calibri" panose="020F0502020204030204" pitchFamily="34" charset="0"/>
                <a:cs typeface="Calibri" panose="020F0502020204030204" pitchFamily="34" charset="0"/>
              </a:rPr>
              <a:t>Gradient Boosting</a:t>
            </a:r>
            <a:br>
              <a:rPr lang="en-CA" sz="2000" dirty="0">
                <a:latin typeface="Calibri" panose="020F0502020204030204" pitchFamily="34" charset="0"/>
                <a:cs typeface="Calibri" panose="020F0502020204030204" pitchFamily="34" charset="0"/>
              </a:rPr>
            </a:br>
            <a:endParaRPr dirty="0">
              <a:latin typeface="Calibri" panose="020F0502020204030204" pitchFamily="34" charset="0"/>
              <a:cs typeface="Calibri" panose="020F0502020204030204" pitchFamily="34" charset="0"/>
            </a:endParaRPr>
          </a:p>
        </p:txBody>
      </p:sp>
      <p:sp>
        <p:nvSpPr>
          <p:cNvPr id="185" name="Google Shape;185;p28"/>
          <p:cNvSpPr txBox="1">
            <a:spLocks noGrp="1"/>
          </p:cNvSpPr>
          <p:nvPr>
            <p:ph type="title" idx="9"/>
          </p:nvPr>
        </p:nvSpPr>
        <p:spPr>
          <a:xfrm>
            <a:off x="5111182" y="3409060"/>
            <a:ext cx="9102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4"/>
                </a:solidFill>
              </a:rPr>
              <a:t>03</a:t>
            </a:r>
            <a:endParaRPr>
              <a:solidFill>
                <a:schemeClr val="accent4"/>
              </a:solidFill>
            </a:endParaRPr>
          </a:p>
        </p:txBody>
      </p:sp>
      <p:sp>
        <p:nvSpPr>
          <p:cNvPr id="186" name="Google Shape;186;p28"/>
          <p:cNvSpPr txBox="1">
            <a:spLocks noGrp="1"/>
          </p:cNvSpPr>
          <p:nvPr>
            <p:ph type="title" idx="13"/>
          </p:nvPr>
        </p:nvSpPr>
        <p:spPr>
          <a:xfrm>
            <a:off x="6656379" y="1701708"/>
            <a:ext cx="1796100"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Meet our consultants</a:t>
            </a:r>
            <a:endParaRPr dirty="0"/>
          </a:p>
        </p:txBody>
      </p:sp>
      <p:sp>
        <p:nvSpPr>
          <p:cNvPr id="187" name="Google Shape;187;p28"/>
          <p:cNvSpPr txBox="1">
            <a:spLocks noGrp="1"/>
          </p:cNvSpPr>
          <p:nvPr>
            <p:ph type="subTitle" idx="14"/>
          </p:nvPr>
        </p:nvSpPr>
        <p:spPr>
          <a:xfrm>
            <a:off x="6656379" y="2122168"/>
            <a:ext cx="17961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Here you could describe the topic of the section</a:t>
            </a:r>
            <a:endParaRPr/>
          </a:p>
          <a:p>
            <a:pPr marL="0" lvl="0" indent="0" algn="ctr" rtl="0">
              <a:spcBef>
                <a:spcPts val="0"/>
              </a:spcBef>
              <a:spcAft>
                <a:spcPts val="0"/>
              </a:spcAft>
              <a:buNone/>
            </a:pPr>
            <a:endParaRPr/>
          </a:p>
        </p:txBody>
      </p:sp>
      <p:sp>
        <p:nvSpPr>
          <p:cNvPr id="188" name="Google Shape;188;p28"/>
          <p:cNvSpPr txBox="1">
            <a:spLocks noGrp="1"/>
          </p:cNvSpPr>
          <p:nvPr>
            <p:ph type="title" idx="15"/>
          </p:nvPr>
        </p:nvSpPr>
        <p:spPr>
          <a:xfrm>
            <a:off x="7099467" y="3402835"/>
            <a:ext cx="9102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4"/>
                </a:solidFill>
              </a:rPr>
              <a:t>04</a:t>
            </a:r>
            <a:endParaRPr>
              <a:solidFill>
                <a:schemeClr val="accent4"/>
              </a:solidFill>
            </a:endParaRPr>
          </a:p>
        </p:txBody>
      </p:sp>
      <p:sp>
        <p:nvSpPr>
          <p:cNvPr id="189" name="Google Shape;189;p28"/>
          <p:cNvSpPr/>
          <p:nvPr/>
        </p:nvSpPr>
        <p:spPr>
          <a:xfrm>
            <a:off x="-14372312" y="4964116"/>
            <a:ext cx="1893418" cy="215479"/>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rgbClr val="ECE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picture containing text, vector graphics, queen, businesscard&#10;&#10;Description automatically generated">
            <a:extLst>
              <a:ext uri="{FF2B5EF4-FFF2-40B4-BE49-F238E27FC236}">
                <a16:creationId xmlns:a16="http://schemas.microsoft.com/office/drawing/2014/main" id="{902D400A-9943-4208-B046-1450568CF148}"/>
              </a:ext>
            </a:extLst>
          </p:cNvPr>
          <p:cNvPicPr>
            <a:picLocks noChangeAspect="1"/>
          </p:cNvPicPr>
          <p:nvPr/>
        </p:nvPicPr>
        <p:blipFill>
          <a:blip r:embed="rId3"/>
          <a:stretch>
            <a:fillRect/>
          </a:stretch>
        </p:blipFill>
        <p:spPr>
          <a:xfrm>
            <a:off x="848032" y="1958569"/>
            <a:ext cx="1446378" cy="907753"/>
          </a:xfrm>
          <a:prstGeom prst="rect">
            <a:avLst/>
          </a:prstGeom>
          <a:ln>
            <a:noFill/>
          </a:ln>
          <a:effectLst>
            <a:outerShdw blurRad="292100" dist="139700" dir="2700000" algn="tl" rotWithShape="0">
              <a:srgbClr val="333333">
                <a:alpha val="65000"/>
              </a:srgbClr>
            </a:outerShdw>
          </a:effectLst>
        </p:spPr>
      </p:pic>
      <p:pic>
        <p:nvPicPr>
          <p:cNvPr id="5" name="Picture 4" descr="Diagram&#10;&#10;Description automatically generated">
            <a:extLst>
              <a:ext uri="{FF2B5EF4-FFF2-40B4-BE49-F238E27FC236}">
                <a16:creationId xmlns:a16="http://schemas.microsoft.com/office/drawing/2014/main" id="{51465A8D-DC6F-4965-95F9-D50FDF871C41}"/>
              </a:ext>
            </a:extLst>
          </p:cNvPr>
          <p:cNvPicPr>
            <a:picLocks noChangeAspect="1"/>
          </p:cNvPicPr>
          <p:nvPr/>
        </p:nvPicPr>
        <p:blipFill>
          <a:blip r:embed="rId4"/>
          <a:stretch>
            <a:fillRect/>
          </a:stretch>
        </p:blipFill>
        <p:spPr>
          <a:xfrm>
            <a:off x="2644132" y="1976914"/>
            <a:ext cx="1796100" cy="841922"/>
          </a:xfrm>
          <a:prstGeom prst="rect">
            <a:avLst/>
          </a:prstGeom>
          <a:ln>
            <a:noFill/>
          </a:ln>
          <a:effectLst>
            <a:outerShdw blurRad="292100" dist="139700" dir="2700000" algn="tl" rotWithShape="0">
              <a:srgbClr val="333333">
                <a:alpha val="65000"/>
              </a:srgbClr>
            </a:outerShdw>
          </a:effectLst>
        </p:spPr>
      </p:pic>
      <p:pic>
        <p:nvPicPr>
          <p:cNvPr id="7" name="Picture 6" descr="Shape&#10;&#10;Description automatically generated">
            <a:extLst>
              <a:ext uri="{FF2B5EF4-FFF2-40B4-BE49-F238E27FC236}">
                <a16:creationId xmlns:a16="http://schemas.microsoft.com/office/drawing/2014/main" id="{BD9168F4-576A-4977-875C-157DB27C657F}"/>
              </a:ext>
            </a:extLst>
          </p:cNvPr>
          <p:cNvPicPr>
            <a:picLocks noChangeAspect="1"/>
          </p:cNvPicPr>
          <p:nvPr/>
        </p:nvPicPr>
        <p:blipFill>
          <a:blip r:embed="rId5"/>
          <a:stretch>
            <a:fillRect/>
          </a:stretch>
        </p:blipFill>
        <p:spPr>
          <a:xfrm>
            <a:off x="4932816" y="1919809"/>
            <a:ext cx="1440258" cy="93826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3"/>
        <p:cNvGrpSpPr/>
        <p:nvPr/>
      </p:nvGrpSpPr>
      <p:grpSpPr>
        <a:xfrm>
          <a:off x="0" y="0"/>
          <a:ext cx="0" cy="0"/>
          <a:chOff x="0" y="0"/>
          <a:chExt cx="0" cy="0"/>
        </a:xfrm>
      </p:grpSpPr>
      <p:sp>
        <p:nvSpPr>
          <p:cNvPr id="194" name="Google Shape;194;p29"/>
          <p:cNvSpPr txBox="1">
            <a:spLocks noGrp="1"/>
          </p:cNvSpPr>
          <p:nvPr>
            <p:ph type="body" idx="1"/>
          </p:nvPr>
        </p:nvSpPr>
        <p:spPr>
          <a:xfrm>
            <a:off x="-238490" y="1321310"/>
            <a:ext cx="4960509" cy="2348902"/>
          </a:xfrm>
          <a:prstGeom prst="rect">
            <a:avLst/>
          </a:prstGeom>
        </p:spPr>
        <p:txBody>
          <a:bodyPr spcFirstLastPara="1" wrap="square" lIns="91425" tIns="91425" rIns="91425" bIns="91425" anchor="t" anchorCtr="0">
            <a:noAutofit/>
          </a:bodyPr>
          <a:lstStyle/>
          <a:p>
            <a:pPr algn="just"/>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Insurance companies provide a tax-free sum or aid for compensating some specific loss, damage, illness, or death in exchange for a small premium. The most obvious advantage is its functional purpose. While usually a lot of options are available to choose from, it is beneficial both for the insurance company as well as the insurer.</a:t>
            </a:r>
          </a:p>
          <a:p>
            <a:pPr algn="just"/>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By making use of machine learning and deep learning models, we are aiming to develop and train a model    for predicting the cross-sell capabilities of multiple insurance policies. Using the insurance data collected, we will be predicting whether a customer who opted for health insurance enrolls in vehicle insurance provided by the same</a:t>
            </a:r>
            <a:endParaRPr dirty="0"/>
          </a:p>
        </p:txBody>
      </p:sp>
      <p:sp>
        <p:nvSpPr>
          <p:cNvPr id="195" name="Google Shape;195;p29"/>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accent5"/>
                </a:solidFill>
                <a:latin typeface="Calibri" panose="020F0502020204030204" pitchFamily="34" charset="0"/>
                <a:cs typeface="Calibri" panose="020F0502020204030204" pitchFamily="34" charset="0"/>
              </a:rPr>
              <a:t>Problem Statement</a:t>
            </a:r>
            <a:endParaRPr b="1" dirty="0">
              <a:solidFill>
                <a:schemeClr val="accent5"/>
              </a:solidFill>
              <a:latin typeface="Calibri" panose="020F0502020204030204" pitchFamily="34" charset="0"/>
              <a:cs typeface="Calibri" panose="020F0502020204030204" pitchFamily="34" charset="0"/>
            </a:endParaRPr>
          </a:p>
        </p:txBody>
      </p:sp>
      <p:grpSp>
        <p:nvGrpSpPr>
          <p:cNvPr id="196" name="Google Shape;196;p29"/>
          <p:cNvGrpSpPr/>
          <p:nvPr/>
        </p:nvGrpSpPr>
        <p:grpSpPr>
          <a:xfrm>
            <a:off x="7456675" y="1773925"/>
            <a:ext cx="1228146" cy="1511671"/>
            <a:chOff x="3599318" y="4299590"/>
            <a:chExt cx="251098" cy="309028"/>
          </a:xfrm>
        </p:grpSpPr>
        <p:sp>
          <p:nvSpPr>
            <p:cNvPr id="197" name="Google Shape;197;p29"/>
            <p:cNvSpPr/>
            <p:nvPr/>
          </p:nvSpPr>
          <p:spPr>
            <a:xfrm>
              <a:off x="3599318" y="4299590"/>
              <a:ext cx="251098" cy="309028"/>
            </a:xfrm>
            <a:custGeom>
              <a:avLst/>
              <a:gdLst/>
              <a:ahLst/>
              <a:cxnLst/>
              <a:rect l="l" t="t" r="r" b="b"/>
              <a:pathLst>
                <a:path w="9562" h="11768" extrusionOk="0">
                  <a:moveTo>
                    <a:pt x="4748" y="1"/>
                  </a:moveTo>
                  <a:lnTo>
                    <a:pt x="144" y="919"/>
                  </a:lnTo>
                  <a:cubicBezTo>
                    <a:pt x="58" y="939"/>
                    <a:pt x="1" y="1015"/>
                    <a:pt x="1" y="1101"/>
                  </a:cubicBezTo>
                  <a:lnTo>
                    <a:pt x="1" y="7724"/>
                  </a:lnTo>
                  <a:cubicBezTo>
                    <a:pt x="1" y="7772"/>
                    <a:pt x="20" y="7829"/>
                    <a:pt x="68" y="7858"/>
                  </a:cubicBezTo>
                  <a:lnTo>
                    <a:pt x="4661" y="11724"/>
                  </a:lnTo>
                  <a:cubicBezTo>
                    <a:pt x="4695" y="11753"/>
                    <a:pt x="4738" y="11767"/>
                    <a:pt x="4781" y="11767"/>
                  </a:cubicBezTo>
                  <a:cubicBezTo>
                    <a:pt x="4824" y="11767"/>
                    <a:pt x="4867" y="11753"/>
                    <a:pt x="4901" y="11724"/>
                  </a:cubicBezTo>
                  <a:lnTo>
                    <a:pt x="9494" y="7858"/>
                  </a:lnTo>
                  <a:cubicBezTo>
                    <a:pt x="9533" y="7829"/>
                    <a:pt x="9561" y="7772"/>
                    <a:pt x="9561" y="7724"/>
                  </a:cubicBezTo>
                  <a:lnTo>
                    <a:pt x="9561" y="1101"/>
                  </a:lnTo>
                  <a:cubicBezTo>
                    <a:pt x="9561" y="1015"/>
                    <a:pt x="9494" y="939"/>
                    <a:pt x="9408" y="919"/>
                  </a:cubicBezTo>
                  <a:lnTo>
                    <a:pt x="48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3618672" y="4319206"/>
              <a:ext cx="212391" cy="264018"/>
            </a:xfrm>
            <a:custGeom>
              <a:avLst/>
              <a:gdLst/>
              <a:ahLst/>
              <a:cxnLst/>
              <a:rect l="l" t="t" r="r" b="b"/>
              <a:pathLst>
                <a:path w="8088" h="10054" extrusionOk="0">
                  <a:moveTo>
                    <a:pt x="4001" y="0"/>
                  </a:moveTo>
                  <a:lnTo>
                    <a:pt x="144" y="775"/>
                  </a:lnTo>
                  <a:cubicBezTo>
                    <a:pt x="58" y="794"/>
                    <a:pt x="1" y="871"/>
                    <a:pt x="1" y="957"/>
                  </a:cubicBezTo>
                  <a:lnTo>
                    <a:pt x="1" y="6632"/>
                  </a:lnTo>
                  <a:cubicBezTo>
                    <a:pt x="1" y="6680"/>
                    <a:pt x="29" y="6738"/>
                    <a:pt x="68" y="6766"/>
                  </a:cubicBezTo>
                  <a:lnTo>
                    <a:pt x="3924" y="10011"/>
                  </a:lnTo>
                  <a:cubicBezTo>
                    <a:pt x="3963" y="10039"/>
                    <a:pt x="4006" y="10054"/>
                    <a:pt x="4048" y="10054"/>
                  </a:cubicBezTo>
                  <a:cubicBezTo>
                    <a:pt x="4089" y="10054"/>
                    <a:pt x="4130" y="10039"/>
                    <a:pt x="4164" y="10011"/>
                  </a:cubicBezTo>
                  <a:lnTo>
                    <a:pt x="8020" y="6766"/>
                  </a:lnTo>
                  <a:cubicBezTo>
                    <a:pt x="8059" y="6728"/>
                    <a:pt x="8087" y="6680"/>
                    <a:pt x="8087" y="6623"/>
                  </a:cubicBezTo>
                  <a:lnTo>
                    <a:pt x="8087" y="957"/>
                  </a:lnTo>
                  <a:cubicBezTo>
                    <a:pt x="8087" y="871"/>
                    <a:pt x="8020" y="794"/>
                    <a:pt x="7934" y="775"/>
                  </a:cubicBezTo>
                  <a:lnTo>
                    <a:pt x="4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618672" y="4335777"/>
              <a:ext cx="118144" cy="247448"/>
            </a:xfrm>
            <a:custGeom>
              <a:avLst/>
              <a:gdLst/>
              <a:ahLst/>
              <a:cxnLst/>
              <a:rect l="l" t="t" r="r" b="b"/>
              <a:pathLst>
                <a:path w="4499" h="9423" extrusionOk="0">
                  <a:moveTo>
                    <a:pt x="881" y="1"/>
                  </a:moveTo>
                  <a:lnTo>
                    <a:pt x="144" y="144"/>
                  </a:lnTo>
                  <a:cubicBezTo>
                    <a:pt x="58" y="163"/>
                    <a:pt x="1" y="240"/>
                    <a:pt x="1" y="326"/>
                  </a:cubicBezTo>
                  <a:lnTo>
                    <a:pt x="1" y="6001"/>
                  </a:lnTo>
                  <a:cubicBezTo>
                    <a:pt x="1" y="6049"/>
                    <a:pt x="29" y="6097"/>
                    <a:pt x="68" y="6135"/>
                  </a:cubicBezTo>
                  <a:lnTo>
                    <a:pt x="3924" y="9380"/>
                  </a:lnTo>
                  <a:cubicBezTo>
                    <a:pt x="3963" y="9408"/>
                    <a:pt x="4006" y="9423"/>
                    <a:pt x="4048" y="9423"/>
                  </a:cubicBezTo>
                  <a:cubicBezTo>
                    <a:pt x="4089" y="9423"/>
                    <a:pt x="4130" y="9408"/>
                    <a:pt x="4164" y="9380"/>
                  </a:cubicBezTo>
                  <a:lnTo>
                    <a:pt x="4499" y="9092"/>
                  </a:lnTo>
                  <a:lnTo>
                    <a:pt x="795" y="6001"/>
                  </a:lnTo>
                  <a:cubicBezTo>
                    <a:pt x="757" y="5963"/>
                    <a:pt x="728" y="5906"/>
                    <a:pt x="737" y="5858"/>
                  </a:cubicBezTo>
                  <a:lnTo>
                    <a:pt x="737" y="183"/>
                  </a:lnTo>
                  <a:cubicBezTo>
                    <a:pt x="737" y="96"/>
                    <a:pt x="795" y="20"/>
                    <a:pt x="8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634506" y="4362168"/>
              <a:ext cx="157849" cy="135423"/>
            </a:xfrm>
            <a:custGeom>
              <a:avLst/>
              <a:gdLst/>
              <a:ahLst/>
              <a:cxnLst/>
              <a:rect l="l" t="t" r="r" b="b"/>
              <a:pathLst>
                <a:path w="6011" h="5157" extrusionOk="0">
                  <a:moveTo>
                    <a:pt x="3436" y="1"/>
                  </a:moveTo>
                  <a:cubicBezTo>
                    <a:pt x="1149" y="1"/>
                    <a:pt x="0" y="2776"/>
                    <a:pt x="1618" y="4393"/>
                  </a:cubicBezTo>
                  <a:cubicBezTo>
                    <a:pt x="2145" y="4920"/>
                    <a:pt x="2791" y="5156"/>
                    <a:pt x="3424" y="5156"/>
                  </a:cubicBezTo>
                  <a:cubicBezTo>
                    <a:pt x="4746" y="5156"/>
                    <a:pt x="6011" y="4128"/>
                    <a:pt x="6011" y="2575"/>
                  </a:cubicBezTo>
                  <a:cubicBezTo>
                    <a:pt x="6011" y="1159"/>
                    <a:pt x="4862" y="10"/>
                    <a:pt x="34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9"/>
          <p:cNvSpPr txBox="1">
            <a:spLocks noGrp="1"/>
          </p:cNvSpPr>
          <p:nvPr>
            <p:ph type="title"/>
          </p:nvPr>
        </p:nvSpPr>
        <p:spPr>
          <a:xfrm>
            <a:off x="7021151" y="3350683"/>
            <a:ext cx="1862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dirty="0"/>
              <a:t>insurance</a:t>
            </a:r>
            <a:endParaRPr sz="2600" dirty="0"/>
          </a:p>
        </p:txBody>
      </p:sp>
      <p:sp>
        <p:nvSpPr>
          <p:cNvPr id="202" name="Google Shape;202;p29"/>
          <p:cNvSpPr txBox="1">
            <a:spLocks noGrp="1"/>
          </p:cNvSpPr>
          <p:nvPr>
            <p:ph type="title"/>
          </p:nvPr>
        </p:nvSpPr>
        <p:spPr>
          <a:xfrm>
            <a:off x="7427063" y="3670212"/>
            <a:ext cx="1163100" cy="26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latin typeface="Oxygen"/>
                <a:ea typeface="Oxygen"/>
                <a:cs typeface="Oxygen"/>
                <a:sym typeface="Oxygen"/>
              </a:rPr>
              <a:t>COMPANY</a:t>
            </a:r>
            <a:endParaRPr sz="1400">
              <a:latin typeface="Oxygen"/>
              <a:ea typeface="Oxygen"/>
              <a:cs typeface="Oxygen"/>
              <a:sym typeface="Oxyge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3"/>
        <p:cNvGrpSpPr/>
        <p:nvPr/>
      </p:nvGrpSpPr>
      <p:grpSpPr>
        <a:xfrm>
          <a:off x="0" y="0"/>
          <a:ext cx="0" cy="0"/>
          <a:chOff x="0" y="0"/>
          <a:chExt cx="0" cy="0"/>
        </a:xfrm>
      </p:grpSpPr>
      <p:sp>
        <p:nvSpPr>
          <p:cNvPr id="194" name="Google Shape;194;p29"/>
          <p:cNvSpPr txBox="1">
            <a:spLocks noGrp="1"/>
          </p:cNvSpPr>
          <p:nvPr>
            <p:ph type="body" idx="1"/>
          </p:nvPr>
        </p:nvSpPr>
        <p:spPr>
          <a:xfrm>
            <a:off x="-117315" y="1319282"/>
            <a:ext cx="4975065" cy="2416900"/>
          </a:xfrm>
          <a:prstGeom prst="rect">
            <a:avLst/>
          </a:prstGeom>
        </p:spPr>
        <p:txBody>
          <a:bodyPr spcFirstLastPara="1" wrap="square" lIns="91425" tIns="91425" rIns="91425" bIns="91425" anchor="t" anchorCtr="0">
            <a:noAutofit/>
          </a:bodyPr>
          <a:lstStyle/>
          <a:p>
            <a:pPr algn="just"/>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This helps to identify the prospective consumers for the insurance agency, identifying the worth and estimating the investment and revenue pertained to the vehicle insurance section.</a:t>
            </a:r>
            <a:endParaRPr lang="en-CA"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spcBef>
                <a:spcPts val="0"/>
              </a:spcBef>
              <a:spcAft>
                <a:spcPts val="1600"/>
              </a:spcAft>
              <a:buClr>
                <a:schemeClr val="dk1"/>
              </a:buClr>
              <a:buSzPts val="1100"/>
              <a:buFont typeface="Arial"/>
              <a:buNone/>
            </a:pPr>
            <a:endParaRPr dirty="0"/>
          </a:p>
        </p:txBody>
      </p:sp>
      <p:sp>
        <p:nvSpPr>
          <p:cNvPr id="195" name="Google Shape;195;p29"/>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accent5"/>
                </a:solidFill>
                <a:latin typeface="Calibri" panose="020F0502020204030204" pitchFamily="34" charset="0"/>
                <a:cs typeface="Calibri" panose="020F0502020204030204" pitchFamily="34" charset="0"/>
              </a:rPr>
              <a:t>Problem Statement</a:t>
            </a:r>
            <a:endParaRPr b="1" dirty="0">
              <a:solidFill>
                <a:schemeClr val="accent5"/>
              </a:solidFill>
              <a:latin typeface="Calibri" panose="020F0502020204030204" pitchFamily="34" charset="0"/>
              <a:cs typeface="Calibri" panose="020F0502020204030204" pitchFamily="34" charset="0"/>
            </a:endParaRPr>
          </a:p>
        </p:txBody>
      </p:sp>
      <p:grpSp>
        <p:nvGrpSpPr>
          <p:cNvPr id="196" name="Google Shape;196;p29"/>
          <p:cNvGrpSpPr/>
          <p:nvPr/>
        </p:nvGrpSpPr>
        <p:grpSpPr>
          <a:xfrm>
            <a:off x="7456675" y="1773925"/>
            <a:ext cx="1228146" cy="1511671"/>
            <a:chOff x="3599318" y="4299590"/>
            <a:chExt cx="251098" cy="309028"/>
          </a:xfrm>
        </p:grpSpPr>
        <p:sp>
          <p:nvSpPr>
            <p:cNvPr id="197" name="Google Shape;197;p29"/>
            <p:cNvSpPr/>
            <p:nvPr/>
          </p:nvSpPr>
          <p:spPr>
            <a:xfrm>
              <a:off x="3599318" y="4299590"/>
              <a:ext cx="251098" cy="309028"/>
            </a:xfrm>
            <a:custGeom>
              <a:avLst/>
              <a:gdLst/>
              <a:ahLst/>
              <a:cxnLst/>
              <a:rect l="l" t="t" r="r" b="b"/>
              <a:pathLst>
                <a:path w="9562" h="11768" extrusionOk="0">
                  <a:moveTo>
                    <a:pt x="4748" y="1"/>
                  </a:moveTo>
                  <a:lnTo>
                    <a:pt x="144" y="919"/>
                  </a:lnTo>
                  <a:cubicBezTo>
                    <a:pt x="58" y="939"/>
                    <a:pt x="1" y="1015"/>
                    <a:pt x="1" y="1101"/>
                  </a:cubicBezTo>
                  <a:lnTo>
                    <a:pt x="1" y="7724"/>
                  </a:lnTo>
                  <a:cubicBezTo>
                    <a:pt x="1" y="7772"/>
                    <a:pt x="20" y="7829"/>
                    <a:pt x="68" y="7858"/>
                  </a:cubicBezTo>
                  <a:lnTo>
                    <a:pt x="4661" y="11724"/>
                  </a:lnTo>
                  <a:cubicBezTo>
                    <a:pt x="4695" y="11753"/>
                    <a:pt x="4738" y="11767"/>
                    <a:pt x="4781" y="11767"/>
                  </a:cubicBezTo>
                  <a:cubicBezTo>
                    <a:pt x="4824" y="11767"/>
                    <a:pt x="4867" y="11753"/>
                    <a:pt x="4901" y="11724"/>
                  </a:cubicBezTo>
                  <a:lnTo>
                    <a:pt x="9494" y="7858"/>
                  </a:lnTo>
                  <a:cubicBezTo>
                    <a:pt x="9533" y="7829"/>
                    <a:pt x="9561" y="7772"/>
                    <a:pt x="9561" y="7724"/>
                  </a:cubicBezTo>
                  <a:lnTo>
                    <a:pt x="9561" y="1101"/>
                  </a:lnTo>
                  <a:cubicBezTo>
                    <a:pt x="9561" y="1015"/>
                    <a:pt x="9494" y="939"/>
                    <a:pt x="9408" y="919"/>
                  </a:cubicBezTo>
                  <a:lnTo>
                    <a:pt x="48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3618672" y="4319206"/>
              <a:ext cx="212391" cy="264018"/>
            </a:xfrm>
            <a:custGeom>
              <a:avLst/>
              <a:gdLst/>
              <a:ahLst/>
              <a:cxnLst/>
              <a:rect l="l" t="t" r="r" b="b"/>
              <a:pathLst>
                <a:path w="8088" h="10054" extrusionOk="0">
                  <a:moveTo>
                    <a:pt x="4001" y="0"/>
                  </a:moveTo>
                  <a:lnTo>
                    <a:pt x="144" y="775"/>
                  </a:lnTo>
                  <a:cubicBezTo>
                    <a:pt x="58" y="794"/>
                    <a:pt x="1" y="871"/>
                    <a:pt x="1" y="957"/>
                  </a:cubicBezTo>
                  <a:lnTo>
                    <a:pt x="1" y="6632"/>
                  </a:lnTo>
                  <a:cubicBezTo>
                    <a:pt x="1" y="6680"/>
                    <a:pt x="29" y="6738"/>
                    <a:pt x="68" y="6766"/>
                  </a:cubicBezTo>
                  <a:lnTo>
                    <a:pt x="3924" y="10011"/>
                  </a:lnTo>
                  <a:cubicBezTo>
                    <a:pt x="3963" y="10039"/>
                    <a:pt x="4006" y="10054"/>
                    <a:pt x="4048" y="10054"/>
                  </a:cubicBezTo>
                  <a:cubicBezTo>
                    <a:pt x="4089" y="10054"/>
                    <a:pt x="4130" y="10039"/>
                    <a:pt x="4164" y="10011"/>
                  </a:cubicBezTo>
                  <a:lnTo>
                    <a:pt x="8020" y="6766"/>
                  </a:lnTo>
                  <a:cubicBezTo>
                    <a:pt x="8059" y="6728"/>
                    <a:pt x="8087" y="6680"/>
                    <a:pt x="8087" y="6623"/>
                  </a:cubicBezTo>
                  <a:lnTo>
                    <a:pt x="8087" y="957"/>
                  </a:lnTo>
                  <a:cubicBezTo>
                    <a:pt x="8087" y="871"/>
                    <a:pt x="8020" y="794"/>
                    <a:pt x="7934" y="775"/>
                  </a:cubicBezTo>
                  <a:lnTo>
                    <a:pt x="4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618672" y="4335777"/>
              <a:ext cx="118144" cy="247448"/>
            </a:xfrm>
            <a:custGeom>
              <a:avLst/>
              <a:gdLst/>
              <a:ahLst/>
              <a:cxnLst/>
              <a:rect l="l" t="t" r="r" b="b"/>
              <a:pathLst>
                <a:path w="4499" h="9423" extrusionOk="0">
                  <a:moveTo>
                    <a:pt x="881" y="1"/>
                  </a:moveTo>
                  <a:lnTo>
                    <a:pt x="144" y="144"/>
                  </a:lnTo>
                  <a:cubicBezTo>
                    <a:pt x="58" y="163"/>
                    <a:pt x="1" y="240"/>
                    <a:pt x="1" y="326"/>
                  </a:cubicBezTo>
                  <a:lnTo>
                    <a:pt x="1" y="6001"/>
                  </a:lnTo>
                  <a:cubicBezTo>
                    <a:pt x="1" y="6049"/>
                    <a:pt x="29" y="6097"/>
                    <a:pt x="68" y="6135"/>
                  </a:cubicBezTo>
                  <a:lnTo>
                    <a:pt x="3924" y="9380"/>
                  </a:lnTo>
                  <a:cubicBezTo>
                    <a:pt x="3963" y="9408"/>
                    <a:pt x="4006" y="9423"/>
                    <a:pt x="4048" y="9423"/>
                  </a:cubicBezTo>
                  <a:cubicBezTo>
                    <a:pt x="4089" y="9423"/>
                    <a:pt x="4130" y="9408"/>
                    <a:pt x="4164" y="9380"/>
                  </a:cubicBezTo>
                  <a:lnTo>
                    <a:pt x="4499" y="9092"/>
                  </a:lnTo>
                  <a:lnTo>
                    <a:pt x="795" y="6001"/>
                  </a:lnTo>
                  <a:cubicBezTo>
                    <a:pt x="757" y="5963"/>
                    <a:pt x="728" y="5906"/>
                    <a:pt x="737" y="5858"/>
                  </a:cubicBezTo>
                  <a:lnTo>
                    <a:pt x="737" y="183"/>
                  </a:lnTo>
                  <a:cubicBezTo>
                    <a:pt x="737" y="96"/>
                    <a:pt x="795" y="20"/>
                    <a:pt x="8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634506" y="4362168"/>
              <a:ext cx="157849" cy="135423"/>
            </a:xfrm>
            <a:custGeom>
              <a:avLst/>
              <a:gdLst/>
              <a:ahLst/>
              <a:cxnLst/>
              <a:rect l="l" t="t" r="r" b="b"/>
              <a:pathLst>
                <a:path w="6011" h="5157" extrusionOk="0">
                  <a:moveTo>
                    <a:pt x="3436" y="1"/>
                  </a:moveTo>
                  <a:cubicBezTo>
                    <a:pt x="1149" y="1"/>
                    <a:pt x="0" y="2776"/>
                    <a:pt x="1618" y="4393"/>
                  </a:cubicBezTo>
                  <a:cubicBezTo>
                    <a:pt x="2145" y="4920"/>
                    <a:pt x="2791" y="5156"/>
                    <a:pt x="3424" y="5156"/>
                  </a:cubicBezTo>
                  <a:cubicBezTo>
                    <a:pt x="4746" y="5156"/>
                    <a:pt x="6011" y="4128"/>
                    <a:pt x="6011" y="2575"/>
                  </a:cubicBezTo>
                  <a:cubicBezTo>
                    <a:pt x="6011" y="1159"/>
                    <a:pt x="4862" y="10"/>
                    <a:pt x="34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9"/>
          <p:cNvSpPr txBox="1">
            <a:spLocks noGrp="1"/>
          </p:cNvSpPr>
          <p:nvPr>
            <p:ph type="title"/>
          </p:nvPr>
        </p:nvSpPr>
        <p:spPr>
          <a:xfrm>
            <a:off x="7021151" y="3350683"/>
            <a:ext cx="1862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dirty="0"/>
              <a:t>insurance</a:t>
            </a:r>
            <a:endParaRPr sz="2600" dirty="0"/>
          </a:p>
        </p:txBody>
      </p:sp>
      <p:sp>
        <p:nvSpPr>
          <p:cNvPr id="202" name="Google Shape;202;p29"/>
          <p:cNvSpPr txBox="1">
            <a:spLocks noGrp="1"/>
          </p:cNvSpPr>
          <p:nvPr>
            <p:ph type="title"/>
          </p:nvPr>
        </p:nvSpPr>
        <p:spPr>
          <a:xfrm>
            <a:off x="7427063" y="3670212"/>
            <a:ext cx="1163100" cy="26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latin typeface="Oxygen"/>
                <a:ea typeface="Oxygen"/>
                <a:cs typeface="Oxygen"/>
                <a:sym typeface="Oxygen"/>
              </a:rPr>
              <a:t>COMPANY</a:t>
            </a:r>
            <a:endParaRPr sz="1400">
              <a:latin typeface="Oxygen"/>
              <a:ea typeface="Oxygen"/>
              <a:cs typeface="Oxygen"/>
              <a:sym typeface="Oxygen"/>
            </a:endParaRPr>
          </a:p>
        </p:txBody>
      </p:sp>
    </p:spTree>
    <p:extLst>
      <p:ext uri="{BB962C8B-B14F-4D97-AF65-F5344CB8AC3E}">
        <p14:creationId xmlns:p14="http://schemas.microsoft.com/office/powerpoint/2010/main" val="113517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p:nvPr/>
        </p:nvSpPr>
        <p:spPr>
          <a:xfrm>
            <a:off x="1068325" y="1107281"/>
            <a:ext cx="1055400" cy="811666"/>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sp>
        <p:nvSpPr>
          <p:cNvPr id="208" name="Google Shape;208;p30"/>
          <p:cNvSpPr txBox="1">
            <a:spLocks noGrp="1"/>
          </p:cNvSpPr>
          <p:nvPr>
            <p:ph type="title"/>
          </p:nvPr>
        </p:nvSpPr>
        <p:spPr>
          <a:xfrm>
            <a:off x="2541806" y="879212"/>
            <a:ext cx="3074100" cy="1191300"/>
          </a:xfrm>
          <a:prstGeom prst="rect">
            <a:avLst/>
          </a:prstGeom>
        </p:spPr>
        <p:txBody>
          <a:bodyPr spcFirstLastPara="1" wrap="square" lIns="91425" tIns="91425" rIns="91425" bIns="91425" anchor="ctr" anchorCtr="0">
            <a:noAutofit/>
          </a:bodyPr>
          <a:lstStyle/>
          <a:p>
            <a:pPr algn="ctr"/>
            <a:r>
              <a:rPr lang="en-CA" sz="2000" b="1" dirty="0">
                <a:latin typeface="Calibri" panose="020F0502020204030204" pitchFamily="34" charset="0"/>
                <a:cs typeface="Calibri" panose="020F0502020204030204" pitchFamily="34" charset="0"/>
              </a:rPr>
              <a:t>Importance Of Financial Analytics</a:t>
            </a:r>
            <a:endParaRPr lang="en-CA" sz="2000" dirty="0">
              <a:latin typeface="Calibri" panose="020F0502020204030204" pitchFamily="34" charset="0"/>
              <a:cs typeface="Calibri" panose="020F0502020204030204" pitchFamily="34" charset="0"/>
            </a:endParaRPr>
          </a:p>
        </p:txBody>
      </p:sp>
      <p:sp>
        <p:nvSpPr>
          <p:cNvPr id="209" name="Google Shape;209;p30"/>
          <p:cNvSpPr txBox="1">
            <a:spLocks noGrp="1"/>
          </p:cNvSpPr>
          <p:nvPr>
            <p:ph type="title" idx="2"/>
          </p:nvPr>
        </p:nvSpPr>
        <p:spPr>
          <a:xfrm>
            <a:off x="1332475" y="1132864"/>
            <a:ext cx="1582500" cy="76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210" name="Google Shape;210;p30"/>
          <p:cNvSpPr txBox="1">
            <a:spLocks noGrp="1"/>
          </p:cNvSpPr>
          <p:nvPr>
            <p:ph type="subTitle" idx="1"/>
          </p:nvPr>
        </p:nvSpPr>
        <p:spPr>
          <a:xfrm>
            <a:off x="793770" y="2122116"/>
            <a:ext cx="5328423" cy="2201253"/>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Financial analytics will help business make smart decisions to curtail waste and to improve revenue(profit).</a:t>
            </a:r>
          </a:p>
          <a:p>
            <a:pPr algn="just">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Helps us to better understand the current market trend and forecast any discrepancies in the market.</a:t>
            </a:r>
          </a:p>
          <a:p>
            <a:pPr algn="just">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Timely information for business to make better informed decisions.</a:t>
            </a:r>
          </a:p>
          <a:p>
            <a:pPr algn="just">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Has the potential to help organization adapt to the trends that will influence its operations.</a:t>
            </a:r>
          </a:p>
          <a:p>
            <a:pPr>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Shapes up the future goals of business.</a:t>
            </a:r>
          </a:p>
          <a:p>
            <a:pPr marL="0" lvl="0" indent="0" algn="l" rtl="0">
              <a:spcBef>
                <a:spcPts val="0"/>
              </a:spcBef>
              <a:spcAft>
                <a:spcPts val="0"/>
              </a:spcAft>
              <a:buNone/>
            </a:pPr>
            <a:endParaRPr dirty="0"/>
          </a:p>
        </p:txBody>
      </p:sp>
      <p:grpSp>
        <p:nvGrpSpPr>
          <p:cNvPr id="211" name="Google Shape;211;p30"/>
          <p:cNvGrpSpPr/>
          <p:nvPr/>
        </p:nvGrpSpPr>
        <p:grpSpPr>
          <a:xfrm>
            <a:off x="7282939" y="2070512"/>
            <a:ext cx="3722121" cy="2537412"/>
            <a:chOff x="238116" y="2315751"/>
            <a:chExt cx="4444996" cy="2754735"/>
          </a:xfrm>
        </p:grpSpPr>
        <p:sp>
          <p:nvSpPr>
            <p:cNvPr id="212" name="Google Shape;212;p30"/>
            <p:cNvSpPr/>
            <p:nvPr/>
          </p:nvSpPr>
          <p:spPr>
            <a:xfrm>
              <a:off x="238116" y="4771860"/>
              <a:ext cx="4444996" cy="298626"/>
            </a:xfrm>
            <a:custGeom>
              <a:avLst/>
              <a:gdLst/>
              <a:ahLst/>
              <a:cxnLst/>
              <a:rect l="l" t="t" r="r" b="b"/>
              <a:pathLst>
                <a:path w="285714" h="19195" extrusionOk="0">
                  <a:moveTo>
                    <a:pt x="142858" y="0"/>
                  </a:moveTo>
                  <a:cubicBezTo>
                    <a:pt x="104969" y="0"/>
                    <a:pt x="68632" y="1011"/>
                    <a:pt x="41842" y="2812"/>
                  </a:cubicBezTo>
                  <a:cubicBezTo>
                    <a:pt x="15051" y="4610"/>
                    <a:pt x="0" y="7052"/>
                    <a:pt x="0" y="9597"/>
                  </a:cubicBezTo>
                  <a:cubicBezTo>
                    <a:pt x="0" y="12143"/>
                    <a:pt x="15051" y="14584"/>
                    <a:pt x="41842" y="16384"/>
                  </a:cubicBezTo>
                  <a:cubicBezTo>
                    <a:pt x="68632" y="18184"/>
                    <a:pt x="104969" y="19195"/>
                    <a:pt x="142858" y="19195"/>
                  </a:cubicBezTo>
                  <a:cubicBezTo>
                    <a:pt x="180745" y="19195"/>
                    <a:pt x="217082" y="18184"/>
                    <a:pt x="243873" y="16384"/>
                  </a:cubicBezTo>
                  <a:cubicBezTo>
                    <a:pt x="270663" y="14584"/>
                    <a:pt x="285714" y="12143"/>
                    <a:pt x="285714" y="9597"/>
                  </a:cubicBezTo>
                  <a:cubicBezTo>
                    <a:pt x="285714" y="7052"/>
                    <a:pt x="270663" y="4610"/>
                    <a:pt x="243873" y="2812"/>
                  </a:cubicBezTo>
                  <a:cubicBezTo>
                    <a:pt x="217082" y="1011"/>
                    <a:pt x="180745" y="0"/>
                    <a:pt x="142858" y="0"/>
                  </a:cubicBezTo>
                  <a:close/>
                </a:path>
              </a:pathLst>
            </a:custGeom>
            <a:solidFill>
              <a:srgbClr val="1C6274">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190017" y="3948215"/>
              <a:ext cx="580248" cy="897808"/>
            </a:xfrm>
            <a:custGeom>
              <a:avLst/>
              <a:gdLst/>
              <a:ahLst/>
              <a:cxnLst/>
              <a:rect l="l" t="t" r="r" b="b"/>
              <a:pathLst>
                <a:path w="37297" h="57709" extrusionOk="0">
                  <a:moveTo>
                    <a:pt x="0" y="0"/>
                  </a:moveTo>
                  <a:lnTo>
                    <a:pt x="0" y="0"/>
                  </a:lnTo>
                  <a:cubicBezTo>
                    <a:pt x="3492" y="36169"/>
                    <a:pt x="19751" y="57709"/>
                    <a:pt x="19751" y="57709"/>
                  </a:cubicBezTo>
                  <a:lnTo>
                    <a:pt x="37296" y="57709"/>
                  </a:lnTo>
                  <a:lnTo>
                    <a:pt x="36138" y="39596"/>
                  </a:lnTo>
                  <a:lnTo>
                    <a:pt x="0" y="0"/>
                  </a:ln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1431812" y="4322809"/>
              <a:ext cx="327408" cy="359752"/>
            </a:xfrm>
            <a:custGeom>
              <a:avLst/>
              <a:gdLst/>
              <a:ahLst/>
              <a:cxnLst/>
              <a:rect l="l" t="t" r="r" b="b"/>
              <a:pathLst>
                <a:path w="21045" h="23124" extrusionOk="0">
                  <a:moveTo>
                    <a:pt x="0" y="1"/>
                  </a:moveTo>
                  <a:cubicBezTo>
                    <a:pt x="0" y="1"/>
                    <a:pt x="2218" y="17350"/>
                    <a:pt x="21045" y="23123"/>
                  </a:cubicBezTo>
                  <a:lnTo>
                    <a:pt x="20596" y="15518"/>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1752218" y="4373324"/>
              <a:ext cx="480789" cy="472699"/>
            </a:xfrm>
            <a:custGeom>
              <a:avLst/>
              <a:gdLst/>
              <a:ahLst/>
              <a:cxnLst/>
              <a:rect l="l" t="t" r="r" b="b"/>
              <a:pathLst>
                <a:path w="30904" h="30384" extrusionOk="0">
                  <a:moveTo>
                    <a:pt x="1" y="1"/>
                  </a:moveTo>
                  <a:cubicBezTo>
                    <a:pt x="1526" y="20159"/>
                    <a:pt x="13358" y="30384"/>
                    <a:pt x="13358" y="30384"/>
                  </a:cubicBezTo>
                  <a:lnTo>
                    <a:pt x="30904" y="30384"/>
                  </a:lnTo>
                  <a:lnTo>
                    <a:pt x="30904" y="1227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3118742" y="4373324"/>
              <a:ext cx="480789" cy="472699"/>
            </a:xfrm>
            <a:custGeom>
              <a:avLst/>
              <a:gdLst/>
              <a:ahLst/>
              <a:cxnLst/>
              <a:rect l="l" t="t" r="r" b="b"/>
              <a:pathLst>
                <a:path w="30904" h="30384" extrusionOk="0">
                  <a:moveTo>
                    <a:pt x="30904" y="1"/>
                  </a:moveTo>
                  <a:lnTo>
                    <a:pt x="0" y="12271"/>
                  </a:lnTo>
                  <a:lnTo>
                    <a:pt x="0" y="30384"/>
                  </a:lnTo>
                  <a:lnTo>
                    <a:pt x="17546" y="30384"/>
                  </a:lnTo>
                  <a:cubicBezTo>
                    <a:pt x="17546" y="30384"/>
                    <a:pt x="29378" y="20159"/>
                    <a:pt x="30904" y="1"/>
                  </a:cubicBez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3118742" y="4437498"/>
              <a:ext cx="485145" cy="271152"/>
            </a:xfrm>
            <a:custGeom>
              <a:avLst/>
              <a:gdLst/>
              <a:ahLst/>
              <a:cxnLst/>
              <a:rect l="l" t="t" r="r" b="b"/>
              <a:pathLst>
                <a:path w="31184" h="17429" extrusionOk="0">
                  <a:moveTo>
                    <a:pt x="31183" y="1"/>
                  </a:moveTo>
                  <a:lnTo>
                    <a:pt x="0" y="12698"/>
                  </a:lnTo>
                  <a:lnTo>
                    <a:pt x="0" y="17428"/>
                  </a:lnTo>
                  <a:cubicBezTo>
                    <a:pt x="0" y="17428"/>
                    <a:pt x="9396" y="17428"/>
                    <a:pt x="15012" y="14607"/>
                  </a:cubicBezTo>
                  <a:cubicBezTo>
                    <a:pt x="28266" y="7951"/>
                    <a:pt x="31183" y="1"/>
                    <a:pt x="31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186812" y="3127650"/>
              <a:ext cx="2624504" cy="1502699"/>
            </a:xfrm>
            <a:custGeom>
              <a:avLst/>
              <a:gdLst/>
              <a:ahLst/>
              <a:cxnLst/>
              <a:rect l="l" t="t" r="r" b="b"/>
              <a:pathLst>
                <a:path w="168697" h="96590" extrusionOk="0">
                  <a:moveTo>
                    <a:pt x="48295" y="1"/>
                  </a:moveTo>
                  <a:cubicBezTo>
                    <a:pt x="21623" y="1"/>
                    <a:pt x="1" y="21623"/>
                    <a:pt x="1" y="48295"/>
                  </a:cubicBezTo>
                  <a:cubicBezTo>
                    <a:pt x="1" y="74967"/>
                    <a:pt x="21623" y="96589"/>
                    <a:pt x="48295" y="96589"/>
                  </a:cubicBezTo>
                  <a:lnTo>
                    <a:pt x="111164" y="95261"/>
                  </a:lnTo>
                  <a:cubicBezTo>
                    <a:pt x="134598" y="95261"/>
                    <a:pt x="168696" y="77593"/>
                    <a:pt x="168696" y="54161"/>
                  </a:cubicBezTo>
                  <a:lnTo>
                    <a:pt x="168696" y="42431"/>
                  </a:lnTo>
                  <a:cubicBezTo>
                    <a:pt x="168696" y="18997"/>
                    <a:pt x="149700" y="1"/>
                    <a:pt x="126268" y="1"/>
                  </a:cubicBez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839942" y="3209109"/>
              <a:ext cx="494448" cy="527104"/>
            </a:xfrm>
            <a:custGeom>
              <a:avLst/>
              <a:gdLst/>
              <a:ahLst/>
              <a:cxnLst/>
              <a:rect l="l" t="t" r="r" b="b"/>
              <a:pathLst>
                <a:path w="31782" h="33881" extrusionOk="0">
                  <a:moveTo>
                    <a:pt x="13896" y="4045"/>
                  </a:moveTo>
                  <a:cubicBezTo>
                    <a:pt x="13901" y="4045"/>
                    <a:pt x="13906" y="4045"/>
                    <a:pt x="13911" y="4045"/>
                  </a:cubicBezTo>
                  <a:cubicBezTo>
                    <a:pt x="15224" y="4045"/>
                    <a:pt x="16613" y="4688"/>
                    <a:pt x="17617" y="5822"/>
                  </a:cubicBezTo>
                  <a:cubicBezTo>
                    <a:pt x="19058" y="7450"/>
                    <a:pt x="19309" y="9649"/>
                    <a:pt x="18305" y="11856"/>
                  </a:cubicBezTo>
                  <a:cubicBezTo>
                    <a:pt x="17171" y="14350"/>
                    <a:pt x="15256" y="16928"/>
                    <a:pt x="13107" y="19337"/>
                  </a:cubicBezTo>
                  <a:cubicBezTo>
                    <a:pt x="10255" y="16378"/>
                    <a:pt x="9001" y="13273"/>
                    <a:pt x="9369" y="10057"/>
                  </a:cubicBezTo>
                  <a:cubicBezTo>
                    <a:pt x="9732" y="6870"/>
                    <a:pt x="10949" y="4794"/>
                    <a:pt x="12793" y="4213"/>
                  </a:cubicBezTo>
                  <a:cubicBezTo>
                    <a:pt x="13150" y="4102"/>
                    <a:pt x="13522" y="4045"/>
                    <a:pt x="13896" y="4045"/>
                  </a:cubicBezTo>
                  <a:close/>
                  <a:moveTo>
                    <a:pt x="13874" y="1"/>
                  </a:moveTo>
                  <a:cubicBezTo>
                    <a:pt x="13092" y="1"/>
                    <a:pt x="12316" y="114"/>
                    <a:pt x="11573" y="348"/>
                  </a:cubicBezTo>
                  <a:cubicBezTo>
                    <a:pt x="9569" y="981"/>
                    <a:pt x="6091" y="3023"/>
                    <a:pt x="5341" y="9598"/>
                  </a:cubicBezTo>
                  <a:cubicBezTo>
                    <a:pt x="4763" y="14651"/>
                    <a:pt x="7004" y="18868"/>
                    <a:pt x="10313" y="22261"/>
                  </a:cubicBezTo>
                  <a:cubicBezTo>
                    <a:pt x="5720" y="26784"/>
                    <a:pt x="1090" y="30154"/>
                    <a:pt x="1012" y="30211"/>
                  </a:cubicBezTo>
                  <a:cubicBezTo>
                    <a:pt x="299" y="30725"/>
                    <a:pt x="1" y="31642"/>
                    <a:pt x="272" y="32477"/>
                  </a:cubicBezTo>
                  <a:cubicBezTo>
                    <a:pt x="543" y="33315"/>
                    <a:pt x="1322" y="33881"/>
                    <a:pt x="2201" y="33881"/>
                  </a:cubicBezTo>
                  <a:cubicBezTo>
                    <a:pt x="2627" y="33881"/>
                    <a:pt x="3041" y="33746"/>
                    <a:pt x="3386" y="33497"/>
                  </a:cubicBezTo>
                  <a:cubicBezTo>
                    <a:pt x="3723" y="33252"/>
                    <a:pt x="8542" y="29747"/>
                    <a:pt x="13355" y="24959"/>
                  </a:cubicBezTo>
                  <a:cubicBezTo>
                    <a:pt x="19988" y="30105"/>
                    <a:pt x="28369" y="32724"/>
                    <a:pt x="28969" y="32906"/>
                  </a:cubicBezTo>
                  <a:cubicBezTo>
                    <a:pt x="29153" y="32958"/>
                    <a:pt x="29339" y="32983"/>
                    <a:pt x="29521" y="32983"/>
                  </a:cubicBezTo>
                  <a:cubicBezTo>
                    <a:pt x="30391" y="32983"/>
                    <a:pt x="31193" y="32419"/>
                    <a:pt x="31459" y="31548"/>
                  </a:cubicBezTo>
                  <a:cubicBezTo>
                    <a:pt x="31782" y="30492"/>
                    <a:pt x="31201" y="29374"/>
                    <a:pt x="30152" y="29029"/>
                  </a:cubicBezTo>
                  <a:cubicBezTo>
                    <a:pt x="30096" y="29012"/>
                    <a:pt x="24392" y="27252"/>
                    <a:pt x="18928" y="23877"/>
                  </a:cubicBezTo>
                  <a:cubicBezTo>
                    <a:pt x="17927" y="23260"/>
                    <a:pt x="17004" y="22635"/>
                    <a:pt x="16160" y="22002"/>
                  </a:cubicBezTo>
                  <a:cubicBezTo>
                    <a:pt x="18538" y="19325"/>
                    <a:pt x="20685" y="16416"/>
                    <a:pt x="21995" y="13535"/>
                  </a:cubicBezTo>
                  <a:cubicBezTo>
                    <a:pt x="23667" y="9860"/>
                    <a:pt x="23164" y="5973"/>
                    <a:pt x="20651" y="3136"/>
                  </a:cubicBezTo>
                  <a:cubicBezTo>
                    <a:pt x="18875" y="1128"/>
                    <a:pt x="16343" y="1"/>
                    <a:pt x="13874" y="1"/>
                  </a:cubicBez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a:off x="1835140" y="3202684"/>
              <a:ext cx="637313" cy="67426"/>
            </a:xfrm>
            <a:custGeom>
              <a:avLst/>
              <a:gdLst/>
              <a:ahLst/>
              <a:cxnLst/>
              <a:rect l="l" t="t" r="r" b="b"/>
              <a:pathLst>
                <a:path w="40965" h="4334" extrusionOk="0">
                  <a:moveTo>
                    <a:pt x="2164" y="0"/>
                  </a:moveTo>
                  <a:cubicBezTo>
                    <a:pt x="969" y="0"/>
                    <a:pt x="0" y="970"/>
                    <a:pt x="0" y="2166"/>
                  </a:cubicBezTo>
                  <a:cubicBezTo>
                    <a:pt x="0" y="3363"/>
                    <a:pt x="971" y="4334"/>
                    <a:pt x="2167" y="4334"/>
                  </a:cubicBezTo>
                  <a:lnTo>
                    <a:pt x="38798" y="4334"/>
                  </a:lnTo>
                  <a:cubicBezTo>
                    <a:pt x="39995" y="4334"/>
                    <a:pt x="40965" y="3363"/>
                    <a:pt x="40965" y="2167"/>
                  </a:cubicBezTo>
                  <a:cubicBezTo>
                    <a:pt x="40965" y="969"/>
                    <a:pt x="39995" y="0"/>
                    <a:pt x="38798" y="0"/>
                  </a:cubicBezTo>
                  <a:lnTo>
                    <a:pt x="2167" y="0"/>
                  </a:lnTo>
                  <a:cubicBezTo>
                    <a:pt x="2166" y="0"/>
                    <a:pt x="2165" y="0"/>
                    <a:pt x="21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a:off x="2426480" y="4373324"/>
              <a:ext cx="480758" cy="472699"/>
            </a:xfrm>
            <a:custGeom>
              <a:avLst/>
              <a:gdLst/>
              <a:ahLst/>
              <a:cxnLst/>
              <a:rect l="l" t="t" r="r" b="b"/>
              <a:pathLst>
                <a:path w="30902" h="30384" extrusionOk="0">
                  <a:moveTo>
                    <a:pt x="0" y="1"/>
                  </a:moveTo>
                  <a:lnTo>
                    <a:pt x="0" y="1"/>
                  </a:lnTo>
                  <a:cubicBezTo>
                    <a:pt x="1525" y="20159"/>
                    <a:pt x="13358" y="30384"/>
                    <a:pt x="13358" y="30384"/>
                  </a:cubicBezTo>
                  <a:lnTo>
                    <a:pt x="30902" y="30384"/>
                  </a:lnTo>
                  <a:lnTo>
                    <a:pt x="30902" y="12271"/>
                  </a:lnTo>
                  <a:lnTo>
                    <a:pt x="0" y="1"/>
                  </a:ln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a:off x="2353702" y="3878984"/>
              <a:ext cx="553536" cy="822821"/>
            </a:xfrm>
            <a:custGeom>
              <a:avLst/>
              <a:gdLst/>
              <a:ahLst/>
              <a:cxnLst/>
              <a:rect l="l" t="t" r="r" b="b"/>
              <a:pathLst>
                <a:path w="35580" h="52889" extrusionOk="0">
                  <a:moveTo>
                    <a:pt x="6949" y="1"/>
                  </a:moveTo>
                  <a:cubicBezTo>
                    <a:pt x="6949" y="2"/>
                    <a:pt x="1" y="39510"/>
                    <a:pt x="35580" y="52888"/>
                  </a:cubicBezTo>
                  <a:lnTo>
                    <a:pt x="35580" y="38216"/>
                  </a:lnTo>
                  <a:lnTo>
                    <a:pt x="69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3216832" y="2817543"/>
              <a:ext cx="482765" cy="692542"/>
            </a:xfrm>
            <a:custGeom>
              <a:avLst/>
              <a:gdLst/>
              <a:ahLst/>
              <a:cxnLst/>
              <a:rect l="l" t="t" r="r" b="b"/>
              <a:pathLst>
                <a:path w="31031" h="44515" extrusionOk="0">
                  <a:moveTo>
                    <a:pt x="31031" y="0"/>
                  </a:moveTo>
                  <a:cubicBezTo>
                    <a:pt x="16699" y="7345"/>
                    <a:pt x="8951" y="16363"/>
                    <a:pt x="4784" y="24360"/>
                  </a:cubicBezTo>
                  <a:cubicBezTo>
                    <a:pt x="0" y="33539"/>
                    <a:pt x="6806" y="44515"/>
                    <a:pt x="17157" y="44515"/>
                  </a:cubicBezTo>
                  <a:cubicBezTo>
                    <a:pt x="24820" y="44515"/>
                    <a:pt x="31031" y="38303"/>
                    <a:pt x="31031" y="30641"/>
                  </a:cubicBezTo>
                  <a:lnTo>
                    <a:pt x="310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2362710" y="3122936"/>
              <a:ext cx="1512096" cy="1512127"/>
            </a:xfrm>
            <a:custGeom>
              <a:avLst/>
              <a:gdLst/>
              <a:ahLst/>
              <a:cxnLst/>
              <a:rect l="l" t="t" r="r" b="b"/>
              <a:pathLst>
                <a:path w="97194" h="97196" extrusionOk="0">
                  <a:moveTo>
                    <a:pt x="48596" y="1"/>
                  </a:moveTo>
                  <a:cubicBezTo>
                    <a:pt x="35708" y="1"/>
                    <a:pt x="23348" y="5122"/>
                    <a:pt x="14233" y="14235"/>
                  </a:cubicBezTo>
                  <a:cubicBezTo>
                    <a:pt x="5120" y="23349"/>
                    <a:pt x="1" y="35709"/>
                    <a:pt x="1" y="48598"/>
                  </a:cubicBezTo>
                  <a:cubicBezTo>
                    <a:pt x="1" y="61487"/>
                    <a:pt x="5120" y="73848"/>
                    <a:pt x="14233" y="82961"/>
                  </a:cubicBezTo>
                  <a:cubicBezTo>
                    <a:pt x="23348" y="92075"/>
                    <a:pt x="35708" y="97195"/>
                    <a:pt x="48596" y="97195"/>
                  </a:cubicBezTo>
                  <a:cubicBezTo>
                    <a:pt x="61485" y="97195"/>
                    <a:pt x="73847" y="92075"/>
                    <a:pt x="82960" y="82961"/>
                  </a:cubicBezTo>
                  <a:cubicBezTo>
                    <a:pt x="92074" y="73848"/>
                    <a:pt x="97194" y="61487"/>
                    <a:pt x="97194" y="48598"/>
                  </a:cubicBezTo>
                  <a:cubicBezTo>
                    <a:pt x="97194" y="35709"/>
                    <a:pt x="92074" y="23349"/>
                    <a:pt x="82960" y="14235"/>
                  </a:cubicBezTo>
                  <a:cubicBezTo>
                    <a:pt x="73847" y="5122"/>
                    <a:pt x="61485" y="1"/>
                    <a:pt x="48596" y="1"/>
                  </a:cubicBezTo>
                  <a:close/>
                </a:path>
              </a:pathLst>
            </a:custGeom>
            <a:solidFill>
              <a:srgbClr val="FF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2560913" y="2774900"/>
              <a:ext cx="517100" cy="741782"/>
            </a:xfrm>
            <a:custGeom>
              <a:avLst/>
              <a:gdLst/>
              <a:ahLst/>
              <a:cxnLst/>
              <a:rect l="l" t="t" r="r" b="b"/>
              <a:pathLst>
                <a:path w="33238" h="47680" extrusionOk="0">
                  <a:moveTo>
                    <a:pt x="33238" y="1"/>
                  </a:moveTo>
                  <a:cubicBezTo>
                    <a:pt x="17888" y="7867"/>
                    <a:pt x="9588" y="17527"/>
                    <a:pt x="5126" y="26091"/>
                  </a:cubicBezTo>
                  <a:cubicBezTo>
                    <a:pt x="0" y="35924"/>
                    <a:pt x="7290" y="47680"/>
                    <a:pt x="18378" y="47680"/>
                  </a:cubicBezTo>
                  <a:cubicBezTo>
                    <a:pt x="26584" y="47680"/>
                    <a:pt x="33238" y="41026"/>
                    <a:pt x="33238" y="32820"/>
                  </a:cubicBezTo>
                  <a:lnTo>
                    <a:pt x="332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a:off x="3038995" y="3641110"/>
              <a:ext cx="120011" cy="120011"/>
            </a:xfrm>
            <a:custGeom>
              <a:avLst/>
              <a:gdLst/>
              <a:ahLst/>
              <a:cxnLst/>
              <a:rect l="l" t="t" r="r" b="b"/>
              <a:pathLst>
                <a:path w="7714" h="7714" extrusionOk="0">
                  <a:moveTo>
                    <a:pt x="3858" y="1"/>
                  </a:moveTo>
                  <a:cubicBezTo>
                    <a:pt x="1727" y="1"/>
                    <a:pt x="1" y="1727"/>
                    <a:pt x="1" y="3858"/>
                  </a:cubicBezTo>
                  <a:cubicBezTo>
                    <a:pt x="1" y="5987"/>
                    <a:pt x="1727" y="7713"/>
                    <a:pt x="3858" y="7713"/>
                  </a:cubicBezTo>
                  <a:cubicBezTo>
                    <a:pt x="5987" y="7713"/>
                    <a:pt x="7713" y="5987"/>
                    <a:pt x="7713" y="3858"/>
                  </a:cubicBezTo>
                  <a:cubicBezTo>
                    <a:pt x="7713" y="1727"/>
                    <a:pt x="5987" y="1"/>
                    <a:pt x="38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3673585" y="3641110"/>
              <a:ext cx="120026" cy="120011"/>
            </a:xfrm>
            <a:custGeom>
              <a:avLst/>
              <a:gdLst/>
              <a:ahLst/>
              <a:cxnLst/>
              <a:rect l="l" t="t" r="r" b="b"/>
              <a:pathLst>
                <a:path w="7715" h="7714" extrusionOk="0">
                  <a:moveTo>
                    <a:pt x="3857" y="1"/>
                  </a:moveTo>
                  <a:cubicBezTo>
                    <a:pt x="1727" y="1"/>
                    <a:pt x="0" y="1727"/>
                    <a:pt x="0" y="3858"/>
                  </a:cubicBezTo>
                  <a:cubicBezTo>
                    <a:pt x="0" y="5987"/>
                    <a:pt x="1727" y="7713"/>
                    <a:pt x="3857" y="7713"/>
                  </a:cubicBezTo>
                  <a:cubicBezTo>
                    <a:pt x="5986" y="7713"/>
                    <a:pt x="7714" y="5987"/>
                    <a:pt x="7714" y="3858"/>
                  </a:cubicBezTo>
                  <a:cubicBezTo>
                    <a:pt x="7714" y="1727"/>
                    <a:pt x="5986" y="1"/>
                    <a:pt x="38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0"/>
            <p:cNvSpPr/>
            <p:nvPr/>
          </p:nvSpPr>
          <p:spPr>
            <a:xfrm>
              <a:off x="3193076" y="3839499"/>
              <a:ext cx="597439" cy="425218"/>
            </a:xfrm>
            <a:custGeom>
              <a:avLst/>
              <a:gdLst/>
              <a:ahLst/>
              <a:cxnLst/>
              <a:rect l="l" t="t" r="r" b="b"/>
              <a:pathLst>
                <a:path w="38402" h="27332" extrusionOk="0">
                  <a:moveTo>
                    <a:pt x="19201" y="0"/>
                  </a:moveTo>
                  <a:cubicBezTo>
                    <a:pt x="14109" y="0"/>
                    <a:pt x="9225" y="1440"/>
                    <a:pt x="5624" y="4003"/>
                  </a:cubicBezTo>
                  <a:cubicBezTo>
                    <a:pt x="2024" y="6565"/>
                    <a:pt x="1" y="10041"/>
                    <a:pt x="1" y="13666"/>
                  </a:cubicBezTo>
                  <a:cubicBezTo>
                    <a:pt x="1" y="17290"/>
                    <a:pt x="2024" y="20766"/>
                    <a:pt x="5624" y="23330"/>
                  </a:cubicBezTo>
                  <a:cubicBezTo>
                    <a:pt x="9225" y="25892"/>
                    <a:pt x="14109" y="27331"/>
                    <a:pt x="19201" y="27331"/>
                  </a:cubicBezTo>
                  <a:cubicBezTo>
                    <a:pt x="24293" y="27331"/>
                    <a:pt x="29177" y="25892"/>
                    <a:pt x="32778" y="23330"/>
                  </a:cubicBezTo>
                  <a:cubicBezTo>
                    <a:pt x="36380" y="20766"/>
                    <a:pt x="38402" y="17290"/>
                    <a:pt x="38402" y="13666"/>
                  </a:cubicBezTo>
                  <a:cubicBezTo>
                    <a:pt x="38402" y="10041"/>
                    <a:pt x="36380" y="6565"/>
                    <a:pt x="32778" y="4003"/>
                  </a:cubicBezTo>
                  <a:cubicBezTo>
                    <a:pt x="29177" y="1440"/>
                    <a:pt x="24293" y="0"/>
                    <a:pt x="19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0"/>
            <p:cNvSpPr/>
            <p:nvPr/>
          </p:nvSpPr>
          <p:spPr>
            <a:xfrm>
              <a:off x="3391963" y="3948215"/>
              <a:ext cx="79950" cy="177324"/>
            </a:xfrm>
            <a:custGeom>
              <a:avLst/>
              <a:gdLst/>
              <a:ahLst/>
              <a:cxnLst/>
              <a:rect l="l" t="t" r="r" b="b"/>
              <a:pathLst>
                <a:path w="5139" h="11398" extrusionOk="0">
                  <a:moveTo>
                    <a:pt x="2569" y="0"/>
                  </a:moveTo>
                  <a:cubicBezTo>
                    <a:pt x="1151" y="0"/>
                    <a:pt x="1" y="2551"/>
                    <a:pt x="1" y="5698"/>
                  </a:cubicBezTo>
                  <a:cubicBezTo>
                    <a:pt x="1" y="8845"/>
                    <a:pt x="1151" y="11397"/>
                    <a:pt x="2569" y="11397"/>
                  </a:cubicBezTo>
                  <a:cubicBezTo>
                    <a:pt x="3988" y="11397"/>
                    <a:pt x="5138" y="8845"/>
                    <a:pt x="5138" y="5698"/>
                  </a:cubicBezTo>
                  <a:cubicBezTo>
                    <a:pt x="5138" y="2551"/>
                    <a:pt x="3988" y="0"/>
                    <a:pt x="25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a:off x="3599780" y="3948215"/>
              <a:ext cx="79950" cy="177324"/>
            </a:xfrm>
            <a:custGeom>
              <a:avLst/>
              <a:gdLst/>
              <a:ahLst/>
              <a:cxnLst/>
              <a:rect l="l" t="t" r="r" b="b"/>
              <a:pathLst>
                <a:path w="5139" h="11398" extrusionOk="0">
                  <a:moveTo>
                    <a:pt x="2570" y="0"/>
                  </a:moveTo>
                  <a:cubicBezTo>
                    <a:pt x="1151" y="0"/>
                    <a:pt x="1" y="2551"/>
                    <a:pt x="1" y="5698"/>
                  </a:cubicBezTo>
                  <a:cubicBezTo>
                    <a:pt x="1" y="8845"/>
                    <a:pt x="1151" y="11397"/>
                    <a:pt x="2570" y="11397"/>
                  </a:cubicBezTo>
                  <a:cubicBezTo>
                    <a:pt x="3988" y="11397"/>
                    <a:pt x="5138" y="8845"/>
                    <a:pt x="5138" y="5698"/>
                  </a:cubicBezTo>
                  <a:cubicBezTo>
                    <a:pt x="5138" y="2551"/>
                    <a:pt x="3988" y="0"/>
                    <a:pt x="2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a:off x="515257" y="4761623"/>
              <a:ext cx="565608" cy="106040"/>
            </a:xfrm>
            <a:custGeom>
              <a:avLst/>
              <a:gdLst/>
              <a:ahLst/>
              <a:cxnLst/>
              <a:rect l="l" t="t" r="r" b="b"/>
              <a:pathLst>
                <a:path w="36356" h="6816" extrusionOk="0">
                  <a:moveTo>
                    <a:pt x="35447" y="1"/>
                  </a:moveTo>
                  <a:cubicBezTo>
                    <a:pt x="35445" y="1"/>
                    <a:pt x="35443" y="1"/>
                    <a:pt x="35441" y="1"/>
                  </a:cubicBezTo>
                  <a:lnTo>
                    <a:pt x="911" y="1"/>
                  </a:lnTo>
                  <a:cubicBezTo>
                    <a:pt x="910" y="1"/>
                    <a:pt x="909" y="1"/>
                    <a:pt x="908" y="1"/>
                  </a:cubicBezTo>
                  <a:cubicBezTo>
                    <a:pt x="468" y="1"/>
                    <a:pt x="92" y="319"/>
                    <a:pt x="18" y="754"/>
                  </a:cubicBezTo>
                  <a:cubicBezTo>
                    <a:pt x="6" y="805"/>
                    <a:pt x="0" y="857"/>
                    <a:pt x="2" y="910"/>
                  </a:cubicBezTo>
                  <a:lnTo>
                    <a:pt x="2" y="5906"/>
                  </a:lnTo>
                  <a:cubicBezTo>
                    <a:pt x="0" y="5956"/>
                    <a:pt x="6" y="6007"/>
                    <a:pt x="18" y="6058"/>
                  </a:cubicBezTo>
                  <a:cubicBezTo>
                    <a:pt x="27" y="6111"/>
                    <a:pt x="40" y="6163"/>
                    <a:pt x="57" y="6214"/>
                  </a:cubicBezTo>
                  <a:cubicBezTo>
                    <a:pt x="74" y="6263"/>
                    <a:pt x="98" y="6311"/>
                    <a:pt x="124" y="6356"/>
                  </a:cubicBezTo>
                  <a:cubicBezTo>
                    <a:pt x="197" y="6488"/>
                    <a:pt x="305" y="6598"/>
                    <a:pt x="434" y="6678"/>
                  </a:cubicBezTo>
                  <a:cubicBezTo>
                    <a:pt x="445" y="6685"/>
                    <a:pt x="461" y="6693"/>
                    <a:pt x="476" y="6705"/>
                  </a:cubicBezTo>
                  <a:cubicBezTo>
                    <a:pt x="513" y="6724"/>
                    <a:pt x="551" y="6741"/>
                    <a:pt x="590" y="6756"/>
                  </a:cubicBezTo>
                  <a:cubicBezTo>
                    <a:pt x="635" y="6773"/>
                    <a:pt x="680" y="6786"/>
                    <a:pt x="728" y="6795"/>
                  </a:cubicBezTo>
                  <a:cubicBezTo>
                    <a:pt x="736" y="6798"/>
                    <a:pt x="745" y="6799"/>
                    <a:pt x="755" y="6799"/>
                  </a:cubicBezTo>
                  <a:cubicBezTo>
                    <a:pt x="806" y="6811"/>
                    <a:pt x="859" y="6815"/>
                    <a:pt x="911" y="6815"/>
                  </a:cubicBezTo>
                  <a:lnTo>
                    <a:pt x="35441" y="6815"/>
                  </a:lnTo>
                  <a:cubicBezTo>
                    <a:pt x="35493" y="6815"/>
                    <a:pt x="35547" y="6811"/>
                    <a:pt x="35598" y="6799"/>
                  </a:cubicBezTo>
                  <a:cubicBezTo>
                    <a:pt x="35600" y="6800"/>
                    <a:pt x="35603" y="6800"/>
                    <a:pt x="35605" y="6800"/>
                  </a:cubicBezTo>
                  <a:cubicBezTo>
                    <a:pt x="35612" y="6800"/>
                    <a:pt x="35619" y="6798"/>
                    <a:pt x="35625" y="6795"/>
                  </a:cubicBezTo>
                  <a:cubicBezTo>
                    <a:pt x="35671" y="6786"/>
                    <a:pt x="35718" y="6773"/>
                    <a:pt x="35763" y="6756"/>
                  </a:cubicBezTo>
                  <a:cubicBezTo>
                    <a:pt x="35802" y="6741"/>
                    <a:pt x="35839" y="6724"/>
                    <a:pt x="35876" y="6705"/>
                  </a:cubicBezTo>
                  <a:cubicBezTo>
                    <a:pt x="35880" y="6705"/>
                    <a:pt x="35880" y="6701"/>
                    <a:pt x="35884" y="6701"/>
                  </a:cubicBezTo>
                  <a:cubicBezTo>
                    <a:pt x="35905" y="6689"/>
                    <a:pt x="35925" y="6676"/>
                    <a:pt x="35942" y="6662"/>
                  </a:cubicBezTo>
                  <a:cubicBezTo>
                    <a:pt x="35971" y="6646"/>
                    <a:pt x="35997" y="6628"/>
                    <a:pt x="36022" y="6608"/>
                  </a:cubicBezTo>
                  <a:cubicBezTo>
                    <a:pt x="36023" y="6608"/>
                    <a:pt x="36025" y="6605"/>
                    <a:pt x="36025" y="6604"/>
                  </a:cubicBezTo>
                  <a:cubicBezTo>
                    <a:pt x="36029" y="6599"/>
                    <a:pt x="36034" y="6599"/>
                    <a:pt x="36034" y="6595"/>
                  </a:cubicBezTo>
                  <a:cubicBezTo>
                    <a:pt x="36113" y="6528"/>
                    <a:pt x="36181" y="6447"/>
                    <a:pt x="36232" y="6356"/>
                  </a:cubicBezTo>
                  <a:cubicBezTo>
                    <a:pt x="36258" y="6311"/>
                    <a:pt x="36281" y="6265"/>
                    <a:pt x="36299" y="6216"/>
                  </a:cubicBezTo>
                  <a:cubicBezTo>
                    <a:pt x="36316" y="6165"/>
                    <a:pt x="36329" y="6111"/>
                    <a:pt x="36338" y="6059"/>
                  </a:cubicBezTo>
                  <a:cubicBezTo>
                    <a:pt x="36349" y="6008"/>
                    <a:pt x="36354" y="5956"/>
                    <a:pt x="36354" y="5906"/>
                  </a:cubicBezTo>
                  <a:lnTo>
                    <a:pt x="36354" y="910"/>
                  </a:lnTo>
                  <a:cubicBezTo>
                    <a:pt x="36355" y="857"/>
                    <a:pt x="36349" y="805"/>
                    <a:pt x="36339" y="754"/>
                  </a:cubicBezTo>
                  <a:cubicBezTo>
                    <a:pt x="36264" y="318"/>
                    <a:pt x="35888" y="1"/>
                    <a:pt x="35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p:nvPr/>
          </p:nvSpPr>
          <p:spPr>
            <a:xfrm>
              <a:off x="912160" y="4761623"/>
              <a:ext cx="119264" cy="106040"/>
            </a:xfrm>
            <a:custGeom>
              <a:avLst/>
              <a:gdLst/>
              <a:ahLst/>
              <a:cxnLst/>
              <a:rect l="l" t="t" r="r" b="b"/>
              <a:pathLst>
                <a:path w="7666" h="6816" extrusionOk="0">
                  <a:moveTo>
                    <a:pt x="1" y="1"/>
                  </a:moveTo>
                  <a:lnTo>
                    <a:pt x="1" y="6815"/>
                  </a:lnTo>
                  <a:lnTo>
                    <a:pt x="7665" y="6815"/>
                  </a:lnTo>
                  <a:lnTo>
                    <a:pt x="76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0"/>
            <p:cNvSpPr/>
            <p:nvPr/>
          </p:nvSpPr>
          <p:spPr>
            <a:xfrm>
              <a:off x="515521" y="4761623"/>
              <a:ext cx="565095" cy="11730"/>
            </a:xfrm>
            <a:custGeom>
              <a:avLst/>
              <a:gdLst/>
              <a:ahLst/>
              <a:cxnLst/>
              <a:rect l="l" t="t" r="r" b="b"/>
              <a:pathLst>
                <a:path w="36323" h="754" extrusionOk="0">
                  <a:moveTo>
                    <a:pt x="35430" y="1"/>
                  </a:moveTo>
                  <a:cubicBezTo>
                    <a:pt x="35428" y="1"/>
                    <a:pt x="35426" y="1"/>
                    <a:pt x="35424" y="1"/>
                  </a:cubicBezTo>
                  <a:lnTo>
                    <a:pt x="894" y="1"/>
                  </a:lnTo>
                  <a:cubicBezTo>
                    <a:pt x="893" y="1"/>
                    <a:pt x="892" y="1"/>
                    <a:pt x="891" y="1"/>
                  </a:cubicBezTo>
                  <a:cubicBezTo>
                    <a:pt x="451" y="1"/>
                    <a:pt x="75" y="319"/>
                    <a:pt x="1" y="754"/>
                  </a:cubicBezTo>
                  <a:lnTo>
                    <a:pt x="36322" y="754"/>
                  </a:lnTo>
                  <a:cubicBezTo>
                    <a:pt x="36247" y="318"/>
                    <a:pt x="35871" y="1"/>
                    <a:pt x="3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0"/>
            <p:cNvSpPr/>
            <p:nvPr/>
          </p:nvSpPr>
          <p:spPr>
            <a:xfrm>
              <a:off x="515521" y="4855855"/>
              <a:ext cx="565095" cy="11808"/>
            </a:xfrm>
            <a:custGeom>
              <a:avLst/>
              <a:gdLst/>
              <a:ahLst/>
              <a:cxnLst/>
              <a:rect l="l" t="t" r="r" b="b"/>
              <a:pathLst>
                <a:path w="36323" h="759" extrusionOk="0">
                  <a:moveTo>
                    <a:pt x="1" y="1"/>
                  </a:moveTo>
                  <a:lnTo>
                    <a:pt x="1" y="1"/>
                  </a:lnTo>
                  <a:cubicBezTo>
                    <a:pt x="10" y="54"/>
                    <a:pt x="23" y="106"/>
                    <a:pt x="40" y="157"/>
                  </a:cubicBezTo>
                  <a:cubicBezTo>
                    <a:pt x="57" y="206"/>
                    <a:pt x="81" y="254"/>
                    <a:pt x="107" y="299"/>
                  </a:cubicBezTo>
                  <a:cubicBezTo>
                    <a:pt x="180" y="431"/>
                    <a:pt x="288" y="541"/>
                    <a:pt x="417" y="621"/>
                  </a:cubicBezTo>
                  <a:cubicBezTo>
                    <a:pt x="428" y="628"/>
                    <a:pt x="444" y="636"/>
                    <a:pt x="459" y="648"/>
                  </a:cubicBezTo>
                  <a:cubicBezTo>
                    <a:pt x="496" y="667"/>
                    <a:pt x="534" y="684"/>
                    <a:pt x="573" y="699"/>
                  </a:cubicBezTo>
                  <a:cubicBezTo>
                    <a:pt x="618" y="716"/>
                    <a:pt x="663" y="729"/>
                    <a:pt x="711" y="738"/>
                  </a:cubicBezTo>
                  <a:cubicBezTo>
                    <a:pt x="719" y="741"/>
                    <a:pt x="728" y="742"/>
                    <a:pt x="738" y="742"/>
                  </a:cubicBezTo>
                  <a:cubicBezTo>
                    <a:pt x="789" y="754"/>
                    <a:pt x="842" y="758"/>
                    <a:pt x="894" y="758"/>
                  </a:cubicBezTo>
                  <a:lnTo>
                    <a:pt x="35424" y="758"/>
                  </a:lnTo>
                  <a:cubicBezTo>
                    <a:pt x="35478" y="758"/>
                    <a:pt x="35530" y="754"/>
                    <a:pt x="35581" y="742"/>
                  </a:cubicBezTo>
                  <a:cubicBezTo>
                    <a:pt x="35583" y="743"/>
                    <a:pt x="35586" y="743"/>
                    <a:pt x="35588" y="743"/>
                  </a:cubicBezTo>
                  <a:cubicBezTo>
                    <a:pt x="35595" y="743"/>
                    <a:pt x="35602" y="741"/>
                    <a:pt x="35608" y="738"/>
                  </a:cubicBezTo>
                  <a:cubicBezTo>
                    <a:pt x="35656" y="729"/>
                    <a:pt x="35701" y="716"/>
                    <a:pt x="35746" y="699"/>
                  </a:cubicBezTo>
                  <a:cubicBezTo>
                    <a:pt x="35785" y="684"/>
                    <a:pt x="35822" y="667"/>
                    <a:pt x="35860" y="648"/>
                  </a:cubicBezTo>
                  <a:cubicBezTo>
                    <a:pt x="35863" y="648"/>
                    <a:pt x="35863" y="644"/>
                    <a:pt x="35867" y="644"/>
                  </a:cubicBezTo>
                  <a:cubicBezTo>
                    <a:pt x="35888" y="632"/>
                    <a:pt x="35908" y="619"/>
                    <a:pt x="35927" y="605"/>
                  </a:cubicBezTo>
                  <a:cubicBezTo>
                    <a:pt x="35954" y="589"/>
                    <a:pt x="35980" y="571"/>
                    <a:pt x="36005" y="551"/>
                  </a:cubicBezTo>
                  <a:lnTo>
                    <a:pt x="36005" y="547"/>
                  </a:lnTo>
                  <a:cubicBezTo>
                    <a:pt x="36006" y="548"/>
                    <a:pt x="36007" y="549"/>
                    <a:pt x="36008" y="549"/>
                  </a:cubicBezTo>
                  <a:cubicBezTo>
                    <a:pt x="36009" y="549"/>
                    <a:pt x="36009" y="547"/>
                    <a:pt x="36009" y="547"/>
                  </a:cubicBezTo>
                  <a:cubicBezTo>
                    <a:pt x="36012" y="542"/>
                    <a:pt x="36017" y="542"/>
                    <a:pt x="36017" y="538"/>
                  </a:cubicBezTo>
                  <a:cubicBezTo>
                    <a:pt x="36098" y="471"/>
                    <a:pt x="36164" y="390"/>
                    <a:pt x="36215" y="299"/>
                  </a:cubicBezTo>
                  <a:cubicBezTo>
                    <a:pt x="36241" y="254"/>
                    <a:pt x="36264" y="208"/>
                    <a:pt x="36282" y="159"/>
                  </a:cubicBezTo>
                  <a:cubicBezTo>
                    <a:pt x="36299" y="108"/>
                    <a:pt x="36312" y="54"/>
                    <a:pt x="36322" y="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515257" y="4571573"/>
              <a:ext cx="565608" cy="106009"/>
            </a:xfrm>
            <a:custGeom>
              <a:avLst/>
              <a:gdLst/>
              <a:ahLst/>
              <a:cxnLst/>
              <a:rect l="l" t="t" r="r" b="b"/>
              <a:pathLst>
                <a:path w="36356" h="6814" extrusionOk="0">
                  <a:moveTo>
                    <a:pt x="35447" y="0"/>
                  </a:moveTo>
                  <a:cubicBezTo>
                    <a:pt x="35445" y="0"/>
                    <a:pt x="35443" y="0"/>
                    <a:pt x="35441" y="0"/>
                  </a:cubicBezTo>
                  <a:lnTo>
                    <a:pt x="911" y="0"/>
                  </a:lnTo>
                  <a:cubicBezTo>
                    <a:pt x="910" y="0"/>
                    <a:pt x="909" y="0"/>
                    <a:pt x="908" y="0"/>
                  </a:cubicBezTo>
                  <a:cubicBezTo>
                    <a:pt x="468" y="0"/>
                    <a:pt x="92" y="318"/>
                    <a:pt x="18" y="753"/>
                  </a:cubicBezTo>
                  <a:cubicBezTo>
                    <a:pt x="6" y="804"/>
                    <a:pt x="0" y="856"/>
                    <a:pt x="2" y="910"/>
                  </a:cubicBezTo>
                  <a:lnTo>
                    <a:pt x="2" y="5904"/>
                  </a:lnTo>
                  <a:cubicBezTo>
                    <a:pt x="0" y="5956"/>
                    <a:pt x="6" y="6006"/>
                    <a:pt x="18" y="6057"/>
                  </a:cubicBezTo>
                  <a:cubicBezTo>
                    <a:pt x="27" y="6111"/>
                    <a:pt x="40" y="6163"/>
                    <a:pt x="57" y="6213"/>
                  </a:cubicBezTo>
                  <a:cubicBezTo>
                    <a:pt x="74" y="6263"/>
                    <a:pt x="98" y="6310"/>
                    <a:pt x="124" y="6355"/>
                  </a:cubicBezTo>
                  <a:cubicBezTo>
                    <a:pt x="197" y="6487"/>
                    <a:pt x="305" y="6597"/>
                    <a:pt x="434" y="6677"/>
                  </a:cubicBezTo>
                  <a:cubicBezTo>
                    <a:pt x="445" y="6684"/>
                    <a:pt x="461" y="6693"/>
                    <a:pt x="476" y="6704"/>
                  </a:cubicBezTo>
                  <a:cubicBezTo>
                    <a:pt x="513" y="6723"/>
                    <a:pt x="551" y="6741"/>
                    <a:pt x="590" y="6755"/>
                  </a:cubicBezTo>
                  <a:cubicBezTo>
                    <a:pt x="635" y="6773"/>
                    <a:pt x="680" y="6786"/>
                    <a:pt x="728" y="6794"/>
                  </a:cubicBezTo>
                  <a:cubicBezTo>
                    <a:pt x="736" y="6797"/>
                    <a:pt x="745" y="6799"/>
                    <a:pt x="755" y="6799"/>
                  </a:cubicBezTo>
                  <a:cubicBezTo>
                    <a:pt x="801" y="6808"/>
                    <a:pt x="848" y="6813"/>
                    <a:pt x="895" y="6813"/>
                  </a:cubicBezTo>
                  <a:cubicBezTo>
                    <a:pt x="901" y="6813"/>
                    <a:pt x="906" y="6813"/>
                    <a:pt x="911" y="6813"/>
                  </a:cubicBezTo>
                  <a:lnTo>
                    <a:pt x="35441" y="6813"/>
                  </a:lnTo>
                  <a:cubicBezTo>
                    <a:pt x="35446" y="6813"/>
                    <a:pt x="35452" y="6813"/>
                    <a:pt x="35457" y="6813"/>
                  </a:cubicBezTo>
                  <a:cubicBezTo>
                    <a:pt x="35504" y="6813"/>
                    <a:pt x="35552" y="6808"/>
                    <a:pt x="35598" y="6799"/>
                  </a:cubicBezTo>
                  <a:cubicBezTo>
                    <a:pt x="35608" y="6799"/>
                    <a:pt x="35616" y="6797"/>
                    <a:pt x="35625" y="6794"/>
                  </a:cubicBezTo>
                  <a:cubicBezTo>
                    <a:pt x="35671" y="6786"/>
                    <a:pt x="35718" y="6773"/>
                    <a:pt x="35763" y="6755"/>
                  </a:cubicBezTo>
                  <a:cubicBezTo>
                    <a:pt x="35802" y="6741"/>
                    <a:pt x="35839" y="6723"/>
                    <a:pt x="35876" y="6704"/>
                  </a:cubicBezTo>
                  <a:cubicBezTo>
                    <a:pt x="35880" y="6704"/>
                    <a:pt x="35880" y="6700"/>
                    <a:pt x="35884" y="6700"/>
                  </a:cubicBezTo>
                  <a:cubicBezTo>
                    <a:pt x="35905" y="6689"/>
                    <a:pt x="35925" y="6675"/>
                    <a:pt x="35942" y="6661"/>
                  </a:cubicBezTo>
                  <a:cubicBezTo>
                    <a:pt x="35970" y="6645"/>
                    <a:pt x="35997" y="6628"/>
                    <a:pt x="36022" y="6606"/>
                  </a:cubicBezTo>
                  <a:cubicBezTo>
                    <a:pt x="36022" y="6606"/>
                    <a:pt x="36022" y="6606"/>
                    <a:pt x="36023" y="6606"/>
                  </a:cubicBezTo>
                  <a:cubicBezTo>
                    <a:pt x="36024" y="6606"/>
                    <a:pt x="36025" y="6604"/>
                    <a:pt x="36025" y="6603"/>
                  </a:cubicBezTo>
                  <a:cubicBezTo>
                    <a:pt x="36029" y="6599"/>
                    <a:pt x="36034" y="6599"/>
                    <a:pt x="36034" y="6594"/>
                  </a:cubicBezTo>
                  <a:cubicBezTo>
                    <a:pt x="36113" y="6528"/>
                    <a:pt x="36181" y="6447"/>
                    <a:pt x="36232" y="6355"/>
                  </a:cubicBezTo>
                  <a:cubicBezTo>
                    <a:pt x="36258" y="6310"/>
                    <a:pt x="36281" y="6263"/>
                    <a:pt x="36299" y="6215"/>
                  </a:cubicBezTo>
                  <a:cubicBezTo>
                    <a:pt x="36316" y="6163"/>
                    <a:pt x="36329" y="6111"/>
                    <a:pt x="36338" y="6057"/>
                  </a:cubicBezTo>
                  <a:cubicBezTo>
                    <a:pt x="36349" y="6008"/>
                    <a:pt x="36354" y="5956"/>
                    <a:pt x="36354" y="5905"/>
                  </a:cubicBezTo>
                  <a:lnTo>
                    <a:pt x="36354" y="910"/>
                  </a:lnTo>
                  <a:cubicBezTo>
                    <a:pt x="36355" y="856"/>
                    <a:pt x="36349" y="804"/>
                    <a:pt x="36339" y="753"/>
                  </a:cubicBezTo>
                  <a:cubicBezTo>
                    <a:pt x="36264" y="318"/>
                    <a:pt x="35888" y="0"/>
                    <a:pt x="3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p:nvPr/>
          </p:nvSpPr>
          <p:spPr>
            <a:xfrm>
              <a:off x="912160" y="4571573"/>
              <a:ext cx="119264" cy="106024"/>
            </a:xfrm>
            <a:custGeom>
              <a:avLst/>
              <a:gdLst/>
              <a:ahLst/>
              <a:cxnLst/>
              <a:rect l="l" t="t" r="r" b="b"/>
              <a:pathLst>
                <a:path w="7666" h="6815" extrusionOk="0">
                  <a:moveTo>
                    <a:pt x="1" y="0"/>
                  </a:moveTo>
                  <a:lnTo>
                    <a:pt x="1" y="6815"/>
                  </a:lnTo>
                  <a:lnTo>
                    <a:pt x="7665" y="6815"/>
                  </a:lnTo>
                  <a:lnTo>
                    <a:pt x="76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a:off x="515521" y="4571573"/>
              <a:ext cx="565095" cy="11730"/>
            </a:xfrm>
            <a:custGeom>
              <a:avLst/>
              <a:gdLst/>
              <a:ahLst/>
              <a:cxnLst/>
              <a:rect l="l" t="t" r="r" b="b"/>
              <a:pathLst>
                <a:path w="36323" h="754" extrusionOk="0">
                  <a:moveTo>
                    <a:pt x="35430" y="0"/>
                  </a:moveTo>
                  <a:cubicBezTo>
                    <a:pt x="35428" y="0"/>
                    <a:pt x="35426" y="0"/>
                    <a:pt x="35424" y="0"/>
                  </a:cubicBezTo>
                  <a:lnTo>
                    <a:pt x="894" y="0"/>
                  </a:lnTo>
                  <a:cubicBezTo>
                    <a:pt x="893" y="0"/>
                    <a:pt x="892" y="0"/>
                    <a:pt x="891" y="0"/>
                  </a:cubicBezTo>
                  <a:cubicBezTo>
                    <a:pt x="451" y="0"/>
                    <a:pt x="75" y="318"/>
                    <a:pt x="1" y="753"/>
                  </a:cubicBezTo>
                  <a:lnTo>
                    <a:pt x="36322" y="753"/>
                  </a:lnTo>
                  <a:cubicBezTo>
                    <a:pt x="36247" y="318"/>
                    <a:pt x="35871" y="0"/>
                    <a:pt x="35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a:off x="515521" y="4665805"/>
              <a:ext cx="565095" cy="11777"/>
            </a:xfrm>
            <a:custGeom>
              <a:avLst/>
              <a:gdLst/>
              <a:ahLst/>
              <a:cxnLst/>
              <a:rect l="l" t="t" r="r" b="b"/>
              <a:pathLst>
                <a:path w="36323" h="757" extrusionOk="0">
                  <a:moveTo>
                    <a:pt x="1" y="0"/>
                  </a:moveTo>
                  <a:cubicBezTo>
                    <a:pt x="10" y="54"/>
                    <a:pt x="23" y="106"/>
                    <a:pt x="40" y="156"/>
                  </a:cubicBezTo>
                  <a:cubicBezTo>
                    <a:pt x="57" y="206"/>
                    <a:pt x="81" y="253"/>
                    <a:pt x="107" y="298"/>
                  </a:cubicBezTo>
                  <a:cubicBezTo>
                    <a:pt x="180" y="430"/>
                    <a:pt x="288" y="540"/>
                    <a:pt x="417" y="620"/>
                  </a:cubicBezTo>
                  <a:cubicBezTo>
                    <a:pt x="428" y="627"/>
                    <a:pt x="444" y="636"/>
                    <a:pt x="459" y="647"/>
                  </a:cubicBezTo>
                  <a:cubicBezTo>
                    <a:pt x="496" y="666"/>
                    <a:pt x="534" y="684"/>
                    <a:pt x="573" y="698"/>
                  </a:cubicBezTo>
                  <a:cubicBezTo>
                    <a:pt x="618" y="716"/>
                    <a:pt x="663" y="729"/>
                    <a:pt x="711" y="737"/>
                  </a:cubicBezTo>
                  <a:cubicBezTo>
                    <a:pt x="719" y="740"/>
                    <a:pt x="728" y="742"/>
                    <a:pt x="738" y="742"/>
                  </a:cubicBezTo>
                  <a:cubicBezTo>
                    <a:pt x="784" y="751"/>
                    <a:pt x="831" y="756"/>
                    <a:pt x="878" y="756"/>
                  </a:cubicBezTo>
                  <a:cubicBezTo>
                    <a:pt x="884" y="756"/>
                    <a:pt x="889" y="756"/>
                    <a:pt x="894" y="756"/>
                  </a:cubicBezTo>
                  <a:lnTo>
                    <a:pt x="35424" y="756"/>
                  </a:lnTo>
                  <a:cubicBezTo>
                    <a:pt x="35430" y="756"/>
                    <a:pt x="35435" y="756"/>
                    <a:pt x="35441" y="756"/>
                  </a:cubicBezTo>
                  <a:cubicBezTo>
                    <a:pt x="35488" y="756"/>
                    <a:pt x="35535" y="751"/>
                    <a:pt x="35581" y="742"/>
                  </a:cubicBezTo>
                  <a:cubicBezTo>
                    <a:pt x="35591" y="742"/>
                    <a:pt x="35599" y="740"/>
                    <a:pt x="35608" y="737"/>
                  </a:cubicBezTo>
                  <a:cubicBezTo>
                    <a:pt x="35656" y="729"/>
                    <a:pt x="35701" y="716"/>
                    <a:pt x="35746" y="698"/>
                  </a:cubicBezTo>
                  <a:cubicBezTo>
                    <a:pt x="35785" y="684"/>
                    <a:pt x="35822" y="666"/>
                    <a:pt x="35860" y="647"/>
                  </a:cubicBezTo>
                  <a:cubicBezTo>
                    <a:pt x="35863" y="647"/>
                    <a:pt x="35863" y="643"/>
                    <a:pt x="35867" y="643"/>
                  </a:cubicBezTo>
                  <a:cubicBezTo>
                    <a:pt x="35888" y="632"/>
                    <a:pt x="35908" y="618"/>
                    <a:pt x="35927" y="604"/>
                  </a:cubicBezTo>
                  <a:cubicBezTo>
                    <a:pt x="35954" y="588"/>
                    <a:pt x="35980" y="571"/>
                    <a:pt x="36005" y="549"/>
                  </a:cubicBezTo>
                  <a:lnTo>
                    <a:pt x="36005" y="546"/>
                  </a:lnTo>
                  <a:cubicBezTo>
                    <a:pt x="36006" y="547"/>
                    <a:pt x="36007" y="547"/>
                    <a:pt x="36008" y="547"/>
                  </a:cubicBezTo>
                  <a:cubicBezTo>
                    <a:pt x="36009" y="547"/>
                    <a:pt x="36009" y="546"/>
                    <a:pt x="36009" y="546"/>
                  </a:cubicBezTo>
                  <a:cubicBezTo>
                    <a:pt x="36012" y="542"/>
                    <a:pt x="36017" y="542"/>
                    <a:pt x="36017" y="537"/>
                  </a:cubicBezTo>
                  <a:cubicBezTo>
                    <a:pt x="36098" y="471"/>
                    <a:pt x="36164" y="390"/>
                    <a:pt x="36215" y="298"/>
                  </a:cubicBezTo>
                  <a:cubicBezTo>
                    <a:pt x="36241" y="253"/>
                    <a:pt x="36264" y="206"/>
                    <a:pt x="36282" y="158"/>
                  </a:cubicBezTo>
                  <a:cubicBezTo>
                    <a:pt x="36299" y="106"/>
                    <a:pt x="36312" y="54"/>
                    <a:pt x="36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515257" y="4287182"/>
              <a:ext cx="565608" cy="106040"/>
            </a:xfrm>
            <a:custGeom>
              <a:avLst/>
              <a:gdLst/>
              <a:ahLst/>
              <a:cxnLst/>
              <a:rect l="l" t="t" r="r" b="b"/>
              <a:pathLst>
                <a:path w="36356" h="6816" extrusionOk="0">
                  <a:moveTo>
                    <a:pt x="35447" y="1"/>
                  </a:moveTo>
                  <a:cubicBezTo>
                    <a:pt x="35445" y="1"/>
                    <a:pt x="35443" y="1"/>
                    <a:pt x="35441" y="1"/>
                  </a:cubicBezTo>
                  <a:lnTo>
                    <a:pt x="911" y="1"/>
                  </a:lnTo>
                  <a:cubicBezTo>
                    <a:pt x="910" y="1"/>
                    <a:pt x="909" y="1"/>
                    <a:pt x="908" y="1"/>
                  </a:cubicBezTo>
                  <a:cubicBezTo>
                    <a:pt x="468" y="1"/>
                    <a:pt x="92" y="319"/>
                    <a:pt x="18" y="754"/>
                  </a:cubicBezTo>
                  <a:cubicBezTo>
                    <a:pt x="6" y="806"/>
                    <a:pt x="0" y="858"/>
                    <a:pt x="2" y="910"/>
                  </a:cubicBezTo>
                  <a:lnTo>
                    <a:pt x="2" y="5906"/>
                  </a:lnTo>
                  <a:cubicBezTo>
                    <a:pt x="0" y="5956"/>
                    <a:pt x="6" y="6008"/>
                    <a:pt x="18" y="6058"/>
                  </a:cubicBezTo>
                  <a:cubicBezTo>
                    <a:pt x="27" y="6111"/>
                    <a:pt x="40" y="6163"/>
                    <a:pt x="57" y="6216"/>
                  </a:cubicBezTo>
                  <a:cubicBezTo>
                    <a:pt x="74" y="6263"/>
                    <a:pt x="98" y="6311"/>
                    <a:pt x="124" y="6356"/>
                  </a:cubicBezTo>
                  <a:cubicBezTo>
                    <a:pt x="197" y="6488"/>
                    <a:pt x="305" y="6598"/>
                    <a:pt x="434" y="6678"/>
                  </a:cubicBezTo>
                  <a:cubicBezTo>
                    <a:pt x="445" y="6686"/>
                    <a:pt x="461" y="6694"/>
                    <a:pt x="476" y="6705"/>
                  </a:cubicBezTo>
                  <a:cubicBezTo>
                    <a:pt x="513" y="6724"/>
                    <a:pt x="551" y="6741"/>
                    <a:pt x="590" y="6756"/>
                  </a:cubicBezTo>
                  <a:cubicBezTo>
                    <a:pt x="635" y="6773"/>
                    <a:pt x="680" y="6786"/>
                    <a:pt x="728" y="6795"/>
                  </a:cubicBezTo>
                  <a:cubicBezTo>
                    <a:pt x="734" y="6798"/>
                    <a:pt x="741" y="6800"/>
                    <a:pt x="748" y="6800"/>
                  </a:cubicBezTo>
                  <a:cubicBezTo>
                    <a:pt x="750" y="6800"/>
                    <a:pt x="753" y="6800"/>
                    <a:pt x="755" y="6799"/>
                  </a:cubicBezTo>
                  <a:cubicBezTo>
                    <a:pt x="806" y="6811"/>
                    <a:pt x="859" y="6815"/>
                    <a:pt x="911" y="6815"/>
                  </a:cubicBezTo>
                  <a:lnTo>
                    <a:pt x="35441" y="6815"/>
                  </a:lnTo>
                  <a:cubicBezTo>
                    <a:pt x="35493" y="6815"/>
                    <a:pt x="35547" y="6811"/>
                    <a:pt x="35598" y="6799"/>
                  </a:cubicBezTo>
                  <a:cubicBezTo>
                    <a:pt x="35600" y="6800"/>
                    <a:pt x="35603" y="6800"/>
                    <a:pt x="35605" y="6800"/>
                  </a:cubicBezTo>
                  <a:cubicBezTo>
                    <a:pt x="35612" y="6800"/>
                    <a:pt x="35619" y="6798"/>
                    <a:pt x="35625" y="6795"/>
                  </a:cubicBezTo>
                  <a:cubicBezTo>
                    <a:pt x="35671" y="6786"/>
                    <a:pt x="35718" y="6773"/>
                    <a:pt x="35763" y="6756"/>
                  </a:cubicBezTo>
                  <a:cubicBezTo>
                    <a:pt x="35802" y="6741"/>
                    <a:pt x="35839" y="6724"/>
                    <a:pt x="35876" y="6705"/>
                  </a:cubicBezTo>
                  <a:cubicBezTo>
                    <a:pt x="35880" y="6705"/>
                    <a:pt x="35880" y="6701"/>
                    <a:pt x="35884" y="6701"/>
                  </a:cubicBezTo>
                  <a:cubicBezTo>
                    <a:pt x="35905" y="6689"/>
                    <a:pt x="35923" y="6676"/>
                    <a:pt x="35942" y="6662"/>
                  </a:cubicBezTo>
                  <a:cubicBezTo>
                    <a:pt x="35970" y="6646"/>
                    <a:pt x="35997" y="6628"/>
                    <a:pt x="36022" y="6608"/>
                  </a:cubicBezTo>
                  <a:cubicBezTo>
                    <a:pt x="36023" y="6608"/>
                    <a:pt x="36025" y="6607"/>
                    <a:pt x="36025" y="6604"/>
                  </a:cubicBezTo>
                  <a:cubicBezTo>
                    <a:pt x="36029" y="6601"/>
                    <a:pt x="36034" y="6601"/>
                    <a:pt x="36034" y="6596"/>
                  </a:cubicBezTo>
                  <a:cubicBezTo>
                    <a:pt x="36113" y="6530"/>
                    <a:pt x="36181" y="6449"/>
                    <a:pt x="36232" y="6358"/>
                  </a:cubicBezTo>
                  <a:cubicBezTo>
                    <a:pt x="36258" y="6313"/>
                    <a:pt x="36281" y="6265"/>
                    <a:pt x="36299" y="6216"/>
                  </a:cubicBezTo>
                  <a:cubicBezTo>
                    <a:pt x="36316" y="6165"/>
                    <a:pt x="36329" y="6113"/>
                    <a:pt x="36338" y="6059"/>
                  </a:cubicBezTo>
                  <a:cubicBezTo>
                    <a:pt x="36349" y="6008"/>
                    <a:pt x="36354" y="5958"/>
                    <a:pt x="36354" y="5906"/>
                  </a:cubicBezTo>
                  <a:lnTo>
                    <a:pt x="36354" y="910"/>
                  </a:lnTo>
                  <a:cubicBezTo>
                    <a:pt x="36355" y="858"/>
                    <a:pt x="36349" y="806"/>
                    <a:pt x="36339" y="754"/>
                  </a:cubicBezTo>
                  <a:cubicBezTo>
                    <a:pt x="36264" y="319"/>
                    <a:pt x="35888" y="1"/>
                    <a:pt x="35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a:off x="912160" y="4287182"/>
              <a:ext cx="119264" cy="106040"/>
            </a:xfrm>
            <a:custGeom>
              <a:avLst/>
              <a:gdLst/>
              <a:ahLst/>
              <a:cxnLst/>
              <a:rect l="l" t="t" r="r" b="b"/>
              <a:pathLst>
                <a:path w="7666" h="6816" extrusionOk="0">
                  <a:moveTo>
                    <a:pt x="1" y="1"/>
                  </a:moveTo>
                  <a:lnTo>
                    <a:pt x="1" y="6815"/>
                  </a:lnTo>
                  <a:lnTo>
                    <a:pt x="7665" y="6815"/>
                  </a:lnTo>
                  <a:lnTo>
                    <a:pt x="76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0"/>
            <p:cNvSpPr/>
            <p:nvPr/>
          </p:nvSpPr>
          <p:spPr>
            <a:xfrm>
              <a:off x="515521" y="4287182"/>
              <a:ext cx="565095" cy="11730"/>
            </a:xfrm>
            <a:custGeom>
              <a:avLst/>
              <a:gdLst/>
              <a:ahLst/>
              <a:cxnLst/>
              <a:rect l="l" t="t" r="r" b="b"/>
              <a:pathLst>
                <a:path w="36323" h="754" extrusionOk="0">
                  <a:moveTo>
                    <a:pt x="35430" y="1"/>
                  </a:moveTo>
                  <a:cubicBezTo>
                    <a:pt x="35428" y="1"/>
                    <a:pt x="35426" y="1"/>
                    <a:pt x="35424" y="1"/>
                  </a:cubicBezTo>
                  <a:lnTo>
                    <a:pt x="894" y="1"/>
                  </a:lnTo>
                  <a:cubicBezTo>
                    <a:pt x="893" y="1"/>
                    <a:pt x="892" y="1"/>
                    <a:pt x="891" y="1"/>
                  </a:cubicBezTo>
                  <a:cubicBezTo>
                    <a:pt x="451" y="1"/>
                    <a:pt x="75" y="319"/>
                    <a:pt x="1" y="754"/>
                  </a:cubicBezTo>
                  <a:lnTo>
                    <a:pt x="36322" y="754"/>
                  </a:lnTo>
                  <a:cubicBezTo>
                    <a:pt x="36247" y="319"/>
                    <a:pt x="35871" y="1"/>
                    <a:pt x="3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515521" y="4381414"/>
              <a:ext cx="565095" cy="11808"/>
            </a:xfrm>
            <a:custGeom>
              <a:avLst/>
              <a:gdLst/>
              <a:ahLst/>
              <a:cxnLst/>
              <a:rect l="l" t="t" r="r" b="b"/>
              <a:pathLst>
                <a:path w="36323" h="759" extrusionOk="0">
                  <a:moveTo>
                    <a:pt x="1" y="1"/>
                  </a:moveTo>
                  <a:lnTo>
                    <a:pt x="1" y="1"/>
                  </a:lnTo>
                  <a:cubicBezTo>
                    <a:pt x="10" y="54"/>
                    <a:pt x="23" y="106"/>
                    <a:pt x="40" y="159"/>
                  </a:cubicBezTo>
                  <a:cubicBezTo>
                    <a:pt x="57" y="206"/>
                    <a:pt x="81" y="254"/>
                    <a:pt x="107" y="299"/>
                  </a:cubicBezTo>
                  <a:cubicBezTo>
                    <a:pt x="180" y="431"/>
                    <a:pt x="288" y="541"/>
                    <a:pt x="417" y="621"/>
                  </a:cubicBezTo>
                  <a:cubicBezTo>
                    <a:pt x="428" y="629"/>
                    <a:pt x="444" y="637"/>
                    <a:pt x="459" y="648"/>
                  </a:cubicBezTo>
                  <a:cubicBezTo>
                    <a:pt x="496" y="667"/>
                    <a:pt x="534" y="684"/>
                    <a:pt x="573" y="699"/>
                  </a:cubicBezTo>
                  <a:cubicBezTo>
                    <a:pt x="618" y="716"/>
                    <a:pt x="663" y="729"/>
                    <a:pt x="711" y="738"/>
                  </a:cubicBezTo>
                  <a:cubicBezTo>
                    <a:pt x="717" y="741"/>
                    <a:pt x="724" y="743"/>
                    <a:pt x="731" y="743"/>
                  </a:cubicBezTo>
                  <a:cubicBezTo>
                    <a:pt x="733" y="743"/>
                    <a:pt x="736" y="743"/>
                    <a:pt x="738" y="742"/>
                  </a:cubicBezTo>
                  <a:cubicBezTo>
                    <a:pt x="789" y="754"/>
                    <a:pt x="842" y="758"/>
                    <a:pt x="894" y="758"/>
                  </a:cubicBezTo>
                  <a:lnTo>
                    <a:pt x="35424" y="758"/>
                  </a:lnTo>
                  <a:cubicBezTo>
                    <a:pt x="35478" y="758"/>
                    <a:pt x="35530" y="754"/>
                    <a:pt x="35581" y="742"/>
                  </a:cubicBezTo>
                  <a:cubicBezTo>
                    <a:pt x="35583" y="743"/>
                    <a:pt x="35586" y="743"/>
                    <a:pt x="35588" y="743"/>
                  </a:cubicBezTo>
                  <a:cubicBezTo>
                    <a:pt x="35595" y="743"/>
                    <a:pt x="35602" y="741"/>
                    <a:pt x="35608" y="738"/>
                  </a:cubicBezTo>
                  <a:cubicBezTo>
                    <a:pt x="35656" y="729"/>
                    <a:pt x="35701" y="716"/>
                    <a:pt x="35746" y="699"/>
                  </a:cubicBezTo>
                  <a:cubicBezTo>
                    <a:pt x="35785" y="684"/>
                    <a:pt x="35822" y="667"/>
                    <a:pt x="35860" y="648"/>
                  </a:cubicBezTo>
                  <a:cubicBezTo>
                    <a:pt x="35863" y="648"/>
                    <a:pt x="35863" y="644"/>
                    <a:pt x="35867" y="644"/>
                  </a:cubicBezTo>
                  <a:cubicBezTo>
                    <a:pt x="35888" y="632"/>
                    <a:pt x="35908" y="619"/>
                    <a:pt x="35927" y="605"/>
                  </a:cubicBezTo>
                  <a:cubicBezTo>
                    <a:pt x="35954" y="589"/>
                    <a:pt x="35980" y="571"/>
                    <a:pt x="36005" y="551"/>
                  </a:cubicBezTo>
                  <a:lnTo>
                    <a:pt x="36005" y="547"/>
                  </a:lnTo>
                  <a:cubicBezTo>
                    <a:pt x="36006" y="548"/>
                    <a:pt x="36007" y="549"/>
                    <a:pt x="36008" y="549"/>
                  </a:cubicBezTo>
                  <a:cubicBezTo>
                    <a:pt x="36009" y="549"/>
                    <a:pt x="36009" y="547"/>
                    <a:pt x="36009" y="547"/>
                  </a:cubicBezTo>
                  <a:cubicBezTo>
                    <a:pt x="36012" y="544"/>
                    <a:pt x="36017" y="544"/>
                    <a:pt x="36017" y="539"/>
                  </a:cubicBezTo>
                  <a:cubicBezTo>
                    <a:pt x="36098" y="473"/>
                    <a:pt x="36164" y="392"/>
                    <a:pt x="36215" y="301"/>
                  </a:cubicBezTo>
                  <a:cubicBezTo>
                    <a:pt x="36241" y="256"/>
                    <a:pt x="36264" y="208"/>
                    <a:pt x="36282" y="159"/>
                  </a:cubicBezTo>
                  <a:cubicBezTo>
                    <a:pt x="36299" y="108"/>
                    <a:pt x="36312" y="56"/>
                    <a:pt x="36322" y="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602970" y="4667314"/>
              <a:ext cx="565608" cy="106024"/>
            </a:xfrm>
            <a:custGeom>
              <a:avLst/>
              <a:gdLst/>
              <a:ahLst/>
              <a:cxnLst/>
              <a:rect l="l" t="t" r="r" b="b"/>
              <a:pathLst>
                <a:path w="36356" h="6815" extrusionOk="0">
                  <a:moveTo>
                    <a:pt x="35447" y="0"/>
                  </a:moveTo>
                  <a:cubicBezTo>
                    <a:pt x="35446" y="0"/>
                    <a:pt x="35444" y="0"/>
                    <a:pt x="35442" y="0"/>
                  </a:cubicBezTo>
                  <a:lnTo>
                    <a:pt x="912" y="0"/>
                  </a:lnTo>
                  <a:cubicBezTo>
                    <a:pt x="911" y="0"/>
                    <a:pt x="910" y="0"/>
                    <a:pt x="909" y="0"/>
                  </a:cubicBezTo>
                  <a:cubicBezTo>
                    <a:pt x="467" y="0"/>
                    <a:pt x="90" y="318"/>
                    <a:pt x="17" y="753"/>
                  </a:cubicBezTo>
                  <a:cubicBezTo>
                    <a:pt x="5" y="805"/>
                    <a:pt x="1" y="857"/>
                    <a:pt x="1" y="910"/>
                  </a:cubicBezTo>
                  <a:lnTo>
                    <a:pt x="1" y="5905"/>
                  </a:lnTo>
                  <a:cubicBezTo>
                    <a:pt x="1" y="5957"/>
                    <a:pt x="7" y="6008"/>
                    <a:pt x="17" y="6058"/>
                  </a:cubicBezTo>
                  <a:cubicBezTo>
                    <a:pt x="25" y="6111"/>
                    <a:pt x="38" y="6164"/>
                    <a:pt x="56" y="6215"/>
                  </a:cubicBezTo>
                  <a:cubicBezTo>
                    <a:pt x="75" y="6264"/>
                    <a:pt x="96" y="6310"/>
                    <a:pt x="122" y="6355"/>
                  </a:cubicBezTo>
                  <a:cubicBezTo>
                    <a:pt x="198" y="6487"/>
                    <a:pt x="304" y="6599"/>
                    <a:pt x="432" y="6677"/>
                  </a:cubicBezTo>
                  <a:cubicBezTo>
                    <a:pt x="444" y="6686"/>
                    <a:pt x="460" y="6693"/>
                    <a:pt x="476" y="6704"/>
                  </a:cubicBezTo>
                  <a:cubicBezTo>
                    <a:pt x="512" y="6725"/>
                    <a:pt x="551" y="6742"/>
                    <a:pt x="590" y="6757"/>
                  </a:cubicBezTo>
                  <a:cubicBezTo>
                    <a:pt x="634" y="6772"/>
                    <a:pt x="680" y="6785"/>
                    <a:pt x="726" y="6796"/>
                  </a:cubicBezTo>
                  <a:cubicBezTo>
                    <a:pt x="733" y="6798"/>
                    <a:pt x="740" y="6799"/>
                    <a:pt x="747" y="6799"/>
                  </a:cubicBezTo>
                  <a:cubicBezTo>
                    <a:pt x="749" y="6799"/>
                    <a:pt x="752" y="6799"/>
                    <a:pt x="754" y="6799"/>
                  </a:cubicBezTo>
                  <a:cubicBezTo>
                    <a:pt x="801" y="6809"/>
                    <a:pt x="848" y="6815"/>
                    <a:pt x="896" y="6815"/>
                  </a:cubicBezTo>
                  <a:cubicBezTo>
                    <a:pt x="901" y="6815"/>
                    <a:pt x="906" y="6815"/>
                    <a:pt x="912" y="6814"/>
                  </a:cubicBezTo>
                  <a:lnTo>
                    <a:pt x="35442" y="6814"/>
                  </a:lnTo>
                  <a:cubicBezTo>
                    <a:pt x="35447" y="6815"/>
                    <a:pt x="35452" y="6815"/>
                    <a:pt x="35457" y="6815"/>
                  </a:cubicBezTo>
                  <a:cubicBezTo>
                    <a:pt x="35504" y="6815"/>
                    <a:pt x="35551" y="6809"/>
                    <a:pt x="35598" y="6799"/>
                  </a:cubicBezTo>
                  <a:cubicBezTo>
                    <a:pt x="35600" y="6799"/>
                    <a:pt x="35603" y="6799"/>
                    <a:pt x="35605" y="6799"/>
                  </a:cubicBezTo>
                  <a:cubicBezTo>
                    <a:pt x="35612" y="6799"/>
                    <a:pt x="35619" y="6798"/>
                    <a:pt x="35625" y="6796"/>
                  </a:cubicBezTo>
                  <a:cubicBezTo>
                    <a:pt x="35672" y="6785"/>
                    <a:pt x="35718" y="6772"/>
                    <a:pt x="35763" y="6757"/>
                  </a:cubicBezTo>
                  <a:cubicBezTo>
                    <a:pt x="35801" y="6741"/>
                    <a:pt x="35840" y="6725"/>
                    <a:pt x="35876" y="6704"/>
                  </a:cubicBezTo>
                  <a:cubicBezTo>
                    <a:pt x="35880" y="6704"/>
                    <a:pt x="35880" y="6701"/>
                    <a:pt x="35885" y="6701"/>
                  </a:cubicBezTo>
                  <a:cubicBezTo>
                    <a:pt x="35905" y="6690"/>
                    <a:pt x="35924" y="6675"/>
                    <a:pt x="35943" y="6662"/>
                  </a:cubicBezTo>
                  <a:cubicBezTo>
                    <a:pt x="35970" y="6646"/>
                    <a:pt x="35996" y="6628"/>
                    <a:pt x="36021" y="6607"/>
                  </a:cubicBezTo>
                  <a:cubicBezTo>
                    <a:pt x="36024" y="6607"/>
                    <a:pt x="36025" y="6606"/>
                    <a:pt x="36025" y="6603"/>
                  </a:cubicBezTo>
                  <a:cubicBezTo>
                    <a:pt x="36030" y="6600"/>
                    <a:pt x="36032" y="6600"/>
                    <a:pt x="36032" y="6596"/>
                  </a:cubicBezTo>
                  <a:cubicBezTo>
                    <a:pt x="36114" y="6529"/>
                    <a:pt x="36182" y="6448"/>
                    <a:pt x="36232" y="6357"/>
                  </a:cubicBezTo>
                  <a:cubicBezTo>
                    <a:pt x="36258" y="6312"/>
                    <a:pt x="36280" y="6264"/>
                    <a:pt x="36299" y="6215"/>
                  </a:cubicBezTo>
                  <a:cubicBezTo>
                    <a:pt x="36316" y="6164"/>
                    <a:pt x="36329" y="6112"/>
                    <a:pt x="36338" y="6058"/>
                  </a:cubicBezTo>
                  <a:cubicBezTo>
                    <a:pt x="36350" y="6008"/>
                    <a:pt x="36354" y="5957"/>
                    <a:pt x="36354" y="5905"/>
                  </a:cubicBezTo>
                  <a:lnTo>
                    <a:pt x="36354" y="910"/>
                  </a:lnTo>
                  <a:cubicBezTo>
                    <a:pt x="36355" y="857"/>
                    <a:pt x="36350" y="805"/>
                    <a:pt x="36339" y="753"/>
                  </a:cubicBezTo>
                  <a:cubicBezTo>
                    <a:pt x="36264" y="318"/>
                    <a:pt x="35888" y="0"/>
                    <a:pt x="3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999858" y="4667314"/>
              <a:ext cx="119279" cy="106024"/>
            </a:xfrm>
            <a:custGeom>
              <a:avLst/>
              <a:gdLst/>
              <a:ahLst/>
              <a:cxnLst/>
              <a:rect l="l" t="t" r="r" b="b"/>
              <a:pathLst>
                <a:path w="7667" h="6815" extrusionOk="0">
                  <a:moveTo>
                    <a:pt x="1" y="0"/>
                  </a:moveTo>
                  <a:lnTo>
                    <a:pt x="1" y="6814"/>
                  </a:lnTo>
                  <a:lnTo>
                    <a:pt x="7667" y="6814"/>
                  </a:lnTo>
                  <a:lnTo>
                    <a:pt x="76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603219" y="4667314"/>
              <a:ext cx="565095" cy="11730"/>
            </a:xfrm>
            <a:custGeom>
              <a:avLst/>
              <a:gdLst/>
              <a:ahLst/>
              <a:cxnLst/>
              <a:rect l="l" t="t" r="r" b="b"/>
              <a:pathLst>
                <a:path w="36323" h="754" extrusionOk="0">
                  <a:moveTo>
                    <a:pt x="893" y="0"/>
                  </a:moveTo>
                  <a:cubicBezTo>
                    <a:pt x="451" y="0"/>
                    <a:pt x="74" y="318"/>
                    <a:pt x="1" y="753"/>
                  </a:cubicBezTo>
                  <a:lnTo>
                    <a:pt x="36322" y="753"/>
                  </a:lnTo>
                  <a:cubicBezTo>
                    <a:pt x="36247" y="318"/>
                    <a:pt x="35869" y="0"/>
                    <a:pt x="35429" y="0"/>
                  </a:cubicBezTo>
                  <a:cubicBezTo>
                    <a:pt x="35428" y="0"/>
                    <a:pt x="35427" y="0"/>
                    <a:pt x="35426" y="0"/>
                  </a:cubicBezTo>
                  <a:lnTo>
                    <a:pt x="896" y="0"/>
                  </a:lnTo>
                  <a:cubicBezTo>
                    <a:pt x="895" y="0"/>
                    <a:pt x="894" y="0"/>
                    <a:pt x="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603219" y="4761561"/>
              <a:ext cx="565095" cy="11777"/>
            </a:xfrm>
            <a:custGeom>
              <a:avLst/>
              <a:gdLst/>
              <a:ahLst/>
              <a:cxnLst/>
              <a:rect l="l" t="t" r="r" b="b"/>
              <a:pathLst>
                <a:path w="36323" h="757" extrusionOk="0">
                  <a:moveTo>
                    <a:pt x="1" y="0"/>
                  </a:moveTo>
                  <a:cubicBezTo>
                    <a:pt x="9" y="53"/>
                    <a:pt x="22" y="106"/>
                    <a:pt x="40" y="157"/>
                  </a:cubicBezTo>
                  <a:cubicBezTo>
                    <a:pt x="59" y="206"/>
                    <a:pt x="80" y="252"/>
                    <a:pt x="106" y="297"/>
                  </a:cubicBezTo>
                  <a:cubicBezTo>
                    <a:pt x="182" y="429"/>
                    <a:pt x="288" y="541"/>
                    <a:pt x="416" y="619"/>
                  </a:cubicBezTo>
                  <a:cubicBezTo>
                    <a:pt x="428" y="628"/>
                    <a:pt x="444" y="635"/>
                    <a:pt x="460" y="646"/>
                  </a:cubicBezTo>
                  <a:cubicBezTo>
                    <a:pt x="496" y="667"/>
                    <a:pt x="535" y="684"/>
                    <a:pt x="574" y="699"/>
                  </a:cubicBezTo>
                  <a:cubicBezTo>
                    <a:pt x="618" y="714"/>
                    <a:pt x="664" y="727"/>
                    <a:pt x="710" y="738"/>
                  </a:cubicBezTo>
                  <a:cubicBezTo>
                    <a:pt x="717" y="740"/>
                    <a:pt x="724" y="741"/>
                    <a:pt x="731" y="741"/>
                  </a:cubicBezTo>
                  <a:cubicBezTo>
                    <a:pt x="733" y="741"/>
                    <a:pt x="736" y="741"/>
                    <a:pt x="738" y="741"/>
                  </a:cubicBezTo>
                  <a:cubicBezTo>
                    <a:pt x="785" y="751"/>
                    <a:pt x="832" y="757"/>
                    <a:pt x="880" y="757"/>
                  </a:cubicBezTo>
                  <a:cubicBezTo>
                    <a:pt x="885" y="757"/>
                    <a:pt x="890" y="757"/>
                    <a:pt x="896" y="756"/>
                  </a:cubicBezTo>
                  <a:lnTo>
                    <a:pt x="35426" y="756"/>
                  </a:lnTo>
                  <a:cubicBezTo>
                    <a:pt x="35431" y="757"/>
                    <a:pt x="35436" y="757"/>
                    <a:pt x="35441" y="757"/>
                  </a:cubicBezTo>
                  <a:cubicBezTo>
                    <a:pt x="35488" y="757"/>
                    <a:pt x="35535" y="751"/>
                    <a:pt x="35582" y="741"/>
                  </a:cubicBezTo>
                  <a:cubicBezTo>
                    <a:pt x="35584" y="741"/>
                    <a:pt x="35587" y="741"/>
                    <a:pt x="35589" y="741"/>
                  </a:cubicBezTo>
                  <a:cubicBezTo>
                    <a:pt x="35596" y="741"/>
                    <a:pt x="35603" y="740"/>
                    <a:pt x="35609" y="738"/>
                  </a:cubicBezTo>
                  <a:cubicBezTo>
                    <a:pt x="35656" y="727"/>
                    <a:pt x="35702" y="714"/>
                    <a:pt x="35747" y="699"/>
                  </a:cubicBezTo>
                  <a:cubicBezTo>
                    <a:pt x="35785" y="683"/>
                    <a:pt x="35824" y="667"/>
                    <a:pt x="35860" y="646"/>
                  </a:cubicBezTo>
                  <a:cubicBezTo>
                    <a:pt x="35864" y="646"/>
                    <a:pt x="35864" y="643"/>
                    <a:pt x="35869" y="643"/>
                  </a:cubicBezTo>
                  <a:cubicBezTo>
                    <a:pt x="35889" y="632"/>
                    <a:pt x="35908" y="617"/>
                    <a:pt x="35927" y="604"/>
                  </a:cubicBezTo>
                  <a:cubicBezTo>
                    <a:pt x="35954" y="588"/>
                    <a:pt x="35980" y="570"/>
                    <a:pt x="36005" y="549"/>
                  </a:cubicBezTo>
                  <a:lnTo>
                    <a:pt x="36005" y="545"/>
                  </a:lnTo>
                  <a:cubicBezTo>
                    <a:pt x="36006" y="546"/>
                    <a:pt x="36007" y="547"/>
                    <a:pt x="36008" y="547"/>
                  </a:cubicBezTo>
                  <a:cubicBezTo>
                    <a:pt x="36009" y="547"/>
                    <a:pt x="36009" y="545"/>
                    <a:pt x="36009" y="545"/>
                  </a:cubicBezTo>
                  <a:cubicBezTo>
                    <a:pt x="36014" y="542"/>
                    <a:pt x="36016" y="542"/>
                    <a:pt x="36016" y="538"/>
                  </a:cubicBezTo>
                  <a:cubicBezTo>
                    <a:pt x="36098" y="471"/>
                    <a:pt x="36166" y="390"/>
                    <a:pt x="36216" y="299"/>
                  </a:cubicBezTo>
                  <a:cubicBezTo>
                    <a:pt x="36242" y="254"/>
                    <a:pt x="36264" y="206"/>
                    <a:pt x="36283" y="157"/>
                  </a:cubicBezTo>
                  <a:cubicBezTo>
                    <a:pt x="36300" y="106"/>
                    <a:pt x="36313" y="54"/>
                    <a:pt x="363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602970" y="4477248"/>
              <a:ext cx="565608" cy="106040"/>
            </a:xfrm>
            <a:custGeom>
              <a:avLst/>
              <a:gdLst/>
              <a:ahLst/>
              <a:cxnLst/>
              <a:rect l="l" t="t" r="r" b="b"/>
              <a:pathLst>
                <a:path w="36356" h="6816" extrusionOk="0">
                  <a:moveTo>
                    <a:pt x="35447" y="0"/>
                  </a:moveTo>
                  <a:cubicBezTo>
                    <a:pt x="35446" y="0"/>
                    <a:pt x="35444" y="0"/>
                    <a:pt x="35442" y="0"/>
                  </a:cubicBezTo>
                  <a:lnTo>
                    <a:pt x="912" y="0"/>
                  </a:lnTo>
                  <a:cubicBezTo>
                    <a:pt x="911" y="0"/>
                    <a:pt x="910" y="0"/>
                    <a:pt x="909" y="0"/>
                  </a:cubicBezTo>
                  <a:cubicBezTo>
                    <a:pt x="467" y="0"/>
                    <a:pt x="90" y="319"/>
                    <a:pt x="17" y="754"/>
                  </a:cubicBezTo>
                  <a:cubicBezTo>
                    <a:pt x="5" y="806"/>
                    <a:pt x="1" y="858"/>
                    <a:pt x="1" y="910"/>
                  </a:cubicBezTo>
                  <a:lnTo>
                    <a:pt x="1" y="5905"/>
                  </a:lnTo>
                  <a:cubicBezTo>
                    <a:pt x="1" y="5956"/>
                    <a:pt x="7" y="6008"/>
                    <a:pt x="17" y="6059"/>
                  </a:cubicBezTo>
                  <a:cubicBezTo>
                    <a:pt x="25" y="6111"/>
                    <a:pt x="38" y="6165"/>
                    <a:pt x="56" y="6215"/>
                  </a:cubicBezTo>
                  <a:cubicBezTo>
                    <a:pt x="75" y="6264"/>
                    <a:pt x="96" y="6311"/>
                    <a:pt x="122" y="6356"/>
                  </a:cubicBezTo>
                  <a:cubicBezTo>
                    <a:pt x="198" y="6488"/>
                    <a:pt x="304" y="6598"/>
                    <a:pt x="432" y="6677"/>
                  </a:cubicBezTo>
                  <a:cubicBezTo>
                    <a:pt x="444" y="6686"/>
                    <a:pt x="460" y="6693"/>
                    <a:pt x="476" y="6705"/>
                  </a:cubicBezTo>
                  <a:cubicBezTo>
                    <a:pt x="512" y="6725"/>
                    <a:pt x="551" y="6741"/>
                    <a:pt x="590" y="6757"/>
                  </a:cubicBezTo>
                  <a:cubicBezTo>
                    <a:pt x="634" y="6773"/>
                    <a:pt x="680" y="6786"/>
                    <a:pt x="726" y="6796"/>
                  </a:cubicBezTo>
                  <a:cubicBezTo>
                    <a:pt x="733" y="6798"/>
                    <a:pt x="740" y="6799"/>
                    <a:pt x="747" y="6799"/>
                  </a:cubicBezTo>
                  <a:cubicBezTo>
                    <a:pt x="749" y="6799"/>
                    <a:pt x="752" y="6799"/>
                    <a:pt x="754" y="6799"/>
                  </a:cubicBezTo>
                  <a:cubicBezTo>
                    <a:pt x="801" y="6809"/>
                    <a:pt x="848" y="6815"/>
                    <a:pt x="896" y="6815"/>
                  </a:cubicBezTo>
                  <a:cubicBezTo>
                    <a:pt x="901" y="6815"/>
                    <a:pt x="906" y="6815"/>
                    <a:pt x="912" y="6815"/>
                  </a:cubicBezTo>
                  <a:lnTo>
                    <a:pt x="35442" y="6815"/>
                  </a:lnTo>
                  <a:cubicBezTo>
                    <a:pt x="35447" y="6815"/>
                    <a:pt x="35452" y="6815"/>
                    <a:pt x="35457" y="6815"/>
                  </a:cubicBezTo>
                  <a:cubicBezTo>
                    <a:pt x="35504" y="6815"/>
                    <a:pt x="35551" y="6809"/>
                    <a:pt x="35598" y="6799"/>
                  </a:cubicBezTo>
                  <a:cubicBezTo>
                    <a:pt x="35600" y="6799"/>
                    <a:pt x="35603" y="6799"/>
                    <a:pt x="35605" y="6799"/>
                  </a:cubicBezTo>
                  <a:cubicBezTo>
                    <a:pt x="35612" y="6799"/>
                    <a:pt x="35619" y="6798"/>
                    <a:pt x="35625" y="6796"/>
                  </a:cubicBezTo>
                  <a:cubicBezTo>
                    <a:pt x="35672" y="6786"/>
                    <a:pt x="35718" y="6773"/>
                    <a:pt x="35763" y="6757"/>
                  </a:cubicBezTo>
                  <a:cubicBezTo>
                    <a:pt x="35801" y="6741"/>
                    <a:pt x="35840" y="6725"/>
                    <a:pt x="35876" y="6705"/>
                  </a:cubicBezTo>
                  <a:cubicBezTo>
                    <a:pt x="35880" y="6705"/>
                    <a:pt x="35880" y="6702"/>
                    <a:pt x="35885" y="6702"/>
                  </a:cubicBezTo>
                  <a:cubicBezTo>
                    <a:pt x="35905" y="6690"/>
                    <a:pt x="35924" y="6676"/>
                    <a:pt x="35943" y="6663"/>
                  </a:cubicBezTo>
                  <a:cubicBezTo>
                    <a:pt x="35970" y="6647"/>
                    <a:pt x="35996" y="6628"/>
                    <a:pt x="36021" y="6608"/>
                  </a:cubicBezTo>
                  <a:cubicBezTo>
                    <a:pt x="36024" y="6608"/>
                    <a:pt x="36025" y="6606"/>
                    <a:pt x="36025" y="6603"/>
                  </a:cubicBezTo>
                  <a:cubicBezTo>
                    <a:pt x="36030" y="6600"/>
                    <a:pt x="36032" y="6600"/>
                    <a:pt x="36032" y="6596"/>
                  </a:cubicBezTo>
                  <a:cubicBezTo>
                    <a:pt x="36114" y="6530"/>
                    <a:pt x="36182" y="6448"/>
                    <a:pt x="36232" y="6357"/>
                  </a:cubicBezTo>
                  <a:cubicBezTo>
                    <a:pt x="36258" y="6312"/>
                    <a:pt x="36280" y="6264"/>
                    <a:pt x="36299" y="6215"/>
                  </a:cubicBezTo>
                  <a:cubicBezTo>
                    <a:pt x="36316" y="6165"/>
                    <a:pt x="36329" y="6112"/>
                    <a:pt x="36338" y="6059"/>
                  </a:cubicBezTo>
                  <a:cubicBezTo>
                    <a:pt x="36350" y="6008"/>
                    <a:pt x="36354" y="5957"/>
                    <a:pt x="36354" y="5905"/>
                  </a:cubicBezTo>
                  <a:lnTo>
                    <a:pt x="36354" y="910"/>
                  </a:lnTo>
                  <a:cubicBezTo>
                    <a:pt x="36355" y="858"/>
                    <a:pt x="36350" y="806"/>
                    <a:pt x="36339" y="754"/>
                  </a:cubicBezTo>
                  <a:cubicBezTo>
                    <a:pt x="36264" y="318"/>
                    <a:pt x="35888" y="0"/>
                    <a:pt x="3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a:off x="999858" y="4477248"/>
              <a:ext cx="119279" cy="106055"/>
            </a:xfrm>
            <a:custGeom>
              <a:avLst/>
              <a:gdLst/>
              <a:ahLst/>
              <a:cxnLst/>
              <a:rect l="l" t="t" r="r" b="b"/>
              <a:pathLst>
                <a:path w="7667" h="6817" extrusionOk="0">
                  <a:moveTo>
                    <a:pt x="1" y="0"/>
                  </a:moveTo>
                  <a:lnTo>
                    <a:pt x="1" y="6816"/>
                  </a:lnTo>
                  <a:lnTo>
                    <a:pt x="7667" y="6816"/>
                  </a:lnTo>
                  <a:lnTo>
                    <a:pt x="76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a:off x="603219" y="4477248"/>
              <a:ext cx="565095" cy="11730"/>
            </a:xfrm>
            <a:custGeom>
              <a:avLst/>
              <a:gdLst/>
              <a:ahLst/>
              <a:cxnLst/>
              <a:rect l="l" t="t" r="r" b="b"/>
              <a:pathLst>
                <a:path w="36323" h="754" extrusionOk="0">
                  <a:moveTo>
                    <a:pt x="35431" y="0"/>
                  </a:moveTo>
                  <a:cubicBezTo>
                    <a:pt x="35429" y="0"/>
                    <a:pt x="35427" y="0"/>
                    <a:pt x="35426" y="0"/>
                  </a:cubicBezTo>
                  <a:lnTo>
                    <a:pt x="896" y="0"/>
                  </a:lnTo>
                  <a:cubicBezTo>
                    <a:pt x="895" y="0"/>
                    <a:pt x="894" y="0"/>
                    <a:pt x="893" y="0"/>
                  </a:cubicBezTo>
                  <a:cubicBezTo>
                    <a:pt x="451" y="0"/>
                    <a:pt x="74" y="319"/>
                    <a:pt x="1" y="754"/>
                  </a:cubicBezTo>
                  <a:lnTo>
                    <a:pt x="36322" y="754"/>
                  </a:lnTo>
                  <a:cubicBezTo>
                    <a:pt x="36248" y="318"/>
                    <a:pt x="35871" y="0"/>
                    <a:pt x="35431" y="0"/>
                  </a:cubicBezTo>
                  <a:close/>
                </a:path>
              </a:pathLst>
            </a:custGeom>
            <a:solidFill>
              <a:srgbClr val="AEE6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603219" y="4571495"/>
              <a:ext cx="565095" cy="11808"/>
            </a:xfrm>
            <a:custGeom>
              <a:avLst/>
              <a:gdLst/>
              <a:ahLst/>
              <a:cxnLst/>
              <a:rect l="l" t="t" r="r" b="b"/>
              <a:pathLst>
                <a:path w="36323" h="759" extrusionOk="0">
                  <a:moveTo>
                    <a:pt x="1" y="1"/>
                  </a:moveTo>
                  <a:cubicBezTo>
                    <a:pt x="9" y="54"/>
                    <a:pt x="22" y="107"/>
                    <a:pt x="40" y="159"/>
                  </a:cubicBezTo>
                  <a:cubicBezTo>
                    <a:pt x="59" y="206"/>
                    <a:pt x="80" y="254"/>
                    <a:pt x="106" y="299"/>
                  </a:cubicBezTo>
                  <a:cubicBezTo>
                    <a:pt x="182" y="431"/>
                    <a:pt x="288" y="541"/>
                    <a:pt x="416" y="621"/>
                  </a:cubicBezTo>
                  <a:cubicBezTo>
                    <a:pt x="428" y="628"/>
                    <a:pt x="444" y="637"/>
                    <a:pt x="460" y="648"/>
                  </a:cubicBezTo>
                  <a:cubicBezTo>
                    <a:pt x="496" y="667"/>
                    <a:pt x="535" y="684"/>
                    <a:pt x="574" y="699"/>
                  </a:cubicBezTo>
                  <a:cubicBezTo>
                    <a:pt x="618" y="716"/>
                    <a:pt x="664" y="729"/>
                    <a:pt x="710" y="738"/>
                  </a:cubicBezTo>
                  <a:cubicBezTo>
                    <a:pt x="719" y="741"/>
                    <a:pt x="729" y="742"/>
                    <a:pt x="738" y="742"/>
                  </a:cubicBezTo>
                  <a:cubicBezTo>
                    <a:pt x="790" y="754"/>
                    <a:pt x="842" y="758"/>
                    <a:pt x="896" y="758"/>
                  </a:cubicBezTo>
                  <a:lnTo>
                    <a:pt x="35426" y="758"/>
                  </a:lnTo>
                  <a:cubicBezTo>
                    <a:pt x="35478" y="758"/>
                    <a:pt x="35530" y="754"/>
                    <a:pt x="35582" y="742"/>
                  </a:cubicBezTo>
                  <a:cubicBezTo>
                    <a:pt x="35591" y="742"/>
                    <a:pt x="35601" y="742"/>
                    <a:pt x="35609" y="738"/>
                  </a:cubicBezTo>
                  <a:cubicBezTo>
                    <a:pt x="35656" y="729"/>
                    <a:pt x="35702" y="716"/>
                    <a:pt x="35747" y="699"/>
                  </a:cubicBezTo>
                  <a:cubicBezTo>
                    <a:pt x="35785" y="684"/>
                    <a:pt x="35824" y="667"/>
                    <a:pt x="35860" y="648"/>
                  </a:cubicBezTo>
                  <a:cubicBezTo>
                    <a:pt x="35864" y="648"/>
                    <a:pt x="35864" y="644"/>
                    <a:pt x="35869" y="644"/>
                  </a:cubicBezTo>
                  <a:cubicBezTo>
                    <a:pt x="35889" y="632"/>
                    <a:pt x="35908" y="619"/>
                    <a:pt x="35927" y="605"/>
                  </a:cubicBezTo>
                  <a:cubicBezTo>
                    <a:pt x="35954" y="589"/>
                    <a:pt x="35980" y="571"/>
                    <a:pt x="36005" y="551"/>
                  </a:cubicBezTo>
                  <a:lnTo>
                    <a:pt x="36005" y="547"/>
                  </a:lnTo>
                  <a:cubicBezTo>
                    <a:pt x="36006" y="548"/>
                    <a:pt x="36007" y="549"/>
                    <a:pt x="36008" y="549"/>
                  </a:cubicBezTo>
                  <a:cubicBezTo>
                    <a:pt x="36009" y="549"/>
                    <a:pt x="36009" y="547"/>
                    <a:pt x="36009" y="547"/>
                  </a:cubicBezTo>
                  <a:cubicBezTo>
                    <a:pt x="36014" y="542"/>
                    <a:pt x="36016" y="542"/>
                    <a:pt x="36016" y="540"/>
                  </a:cubicBezTo>
                  <a:cubicBezTo>
                    <a:pt x="36098" y="473"/>
                    <a:pt x="36166" y="392"/>
                    <a:pt x="36216" y="299"/>
                  </a:cubicBezTo>
                  <a:cubicBezTo>
                    <a:pt x="36242" y="254"/>
                    <a:pt x="36264" y="208"/>
                    <a:pt x="36283" y="159"/>
                  </a:cubicBezTo>
                  <a:cubicBezTo>
                    <a:pt x="36300" y="108"/>
                    <a:pt x="36313" y="54"/>
                    <a:pt x="36322" y="2"/>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602970" y="4381507"/>
              <a:ext cx="565608" cy="106009"/>
            </a:xfrm>
            <a:custGeom>
              <a:avLst/>
              <a:gdLst/>
              <a:ahLst/>
              <a:cxnLst/>
              <a:rect l="l" t="t" r="r" b="b"/>
              <a:pathLst>
                <a:path w="36356" h="6814" extrusionOk="0">
                  <a:moveTo>
                    <a:pt x="35447" y="0"/>
                  </a:moveTo>
                  <a:cubicBezTo>
                    <a:pt x="35446" y="0"/>
                    <a:pt x="35444" y="1"/>
                    <a:pt x="35442" y="1"/>
                  </a:cubicBezTo>
                  <a:lnTo>
                    <a:pt x="912" y="1"/>
                  </a:lnTo>
                  <a:cubicBezTo>
                    <a:pt x="911" y="1"/>
                    <a:pt x="910" y="1"/>
                    <a:pt x="909" y="1"/>
                  </a:cubicBezTo>
                  <a:cubicBezTo>
                    <a:pt x="467" y="1"/>
                    <a:pt x="90" y="317"/>
                    <a:pt x="17" y="752"/>
                  </a:cubicBezTo>
                  <a:cubicBezTo>
                    <a:pt x="5" y="804"/>
                    <a:pt x="1" y="856"/>
                    <a:pt x="1" y="910"/>
                  </a:cubicBezTo>
                  <a:lnTo>
                    <a:pt x="1" y="5904"/>
                  </a:lnTo>
                  <a:cubicBezTo>
                    <a:pt x="1" y="5956"/>
                    <a:pt x="7" y="6007"/>
                    <a:pt x="17" y="6057"/>
                  </a:cubicBezTo>
                  <a:cubicBezTo>
                    <a:pt x="25" y="6111"/>
                    <a:pt x="38" y="6163"/>
                    <a:pt x="56" y="6214"/>
                  </a:cubicBezTo>
                  <a:cubicBezTo>
                    <a:pt x="75" y="6263"/>
                    <a:pt x="96" y="6311"/>
                    <a:pt x="122" y="6356"/>
                  </a:cubicBezTo>
                  <a:cubicBezTo>
                    <a:pt x="198" y="6486"/>
                    <a:pt x="304" y="6598"/>
                    <a:pt x="432" y="6677"/>
                  </a:cubicBezTo>
                  <a:cubicBezTo>
                    <a:pt x="444" y="6685"/>
                    <a:pt x="460" y="6692"/>
                    <a:pt x="476" y="6705"/>
                  </a:cubicBezTo>
                  <a:cubicBezTo>
                    <a:pt x="512" y="6724"/>
                    <a:pt x="551" y="6741"/>
                    <a:pt x="590" y="6756"/>
                  </a:cubicBezTo>
                  <a:cubicBezTo>
                    <a:pt x="634" y="6773"/>
                    <a:pt x="680" y="6786"/>
                    <a:pt x="726" y="6795"/>
                  </a:cubicBezTo>
                  <a:cubicBezTo>
                    <a:pt x="735" y="6798"/>
                    <a:pt x="745" y="6799"/>
                    <a:pt x="754" y="6799"/>
                  </a:cubicBezTo>
                  <a:cubicBezTo>
                    <a:pt x="801" y="6808"/>
                    <a:pt x="848" y="6814"/>
                    <a:pt x="895" y="6814"/>
                  </a:cubicBezTo>
                  <a:cubicBezTo>
                    <a:pt x="901" y="6814"/>
                    <a:pt x="906" y="6814"/>
                    <a:pt x="912" y="6813"/>
                  </a:cubicBezTo>
                  <a:lnTo>
                    <a:pt x="35442" y="6813"/>
                  </a:lnTo>
                  <a:cubicBezTo>
                    <a:pt x="35447" y="6814"/>
                    <a:pt x="35452" y="6814"/>
                    <a:pt x="35457" y="6814"/>
                  </a:cubicBezTo>
                  <a:cubicBezTo>
                    <a:pt x="35504" y="6814"/>
                    <a:pt x="35551" y="6808"/>
                    <a:pt x="35598" y="6799"/>
                  </a:cubicBezTo>
                  <a:cubicBezTo>
                    <a:pt x="35607" y="6799"/>
                    <a:pt x="35617" y="6798"/>
                    <a:pt x="35625" y="6795"/>
                  </a:cubicBezTo>
                  <a:cubicBezTo>
                    <a:pt x="35672" y="6786"/>
                    <a:pt x="35718" y="6773"/>
                    <a:pt x="35763" y="6756"/>
                  </a:cubicBezTo>
                  <a:cubicBezTo>
                    <a:pt x="35801" y="6741"/>
                    <a:pt x="35840" y="6724"/>
                    <a:pt x="35876" y="6705"/>
                  </a:cubicBezTo>
                  <a:cubicBezTo>
                    <a:pt x="35880" y="6705"/>
                    <a:pt x="35880" y="6700"/>
                    <a:pt x="35885" y="6700"/>
                  </a:cubicBezTo>
                  <a:cubicBezTo>
                    <a:pt x="35905" y="6689"/>
                    <a:pt x="35924" y="6676"/>
                    <a:pt x="35943" y="6661"/>
                  </a:cubicBezTo>
                  <a:cubicBezTo>
                    <a:pt x="35970" y="6645"/>
                    <a:pt x="35996" y="6627"/>
                    <a:pt x="36021" y="6606"/>
                  </a:cubicBezTo>
                  <a:cubicBezTo>
                    <a:pt x="36024" y="6606"/>
                    <a:pt x="36025" y="6605"/>
                    <a:pt x="36025" y="6603"/>
                  </a:cubicBezTo>
                  <a:cubicBezTo>
                    <a:pt x="36030" y="6599"/>
                    <a:pt x="36032" y="6599"/>
                    <a:pt x="36032" y="6595"/>
                  </a:cubicBezTo>
                  <a:cubicBezTo>
                    <a:pt x="36114" y="6528"/>
                    <a:pt x="36182" y="6447"/>
                    <a:pt x="36232" y="6356"/>
                  </a:cubicBezTo>
                  <a:cubicBezTo>
                    <a:pt x="36258" y="6311"/>
                    <a:pt x="36280" y="6263"/>
                    <a:pt x="36299" y="6215"/>
                  </a:cubicBezTo>
                  <a:cubicBezTo>
                    <a:pt x="36316" y="6163"/>
                    <a:pt x="36329" y="6111"/>
                    <a:pt x="36338" y="6057"/>
                  </a:cubicBezTo>
                  <a:cubicBezTo>
                    <a:pt x="36350" y="6008"/>
                    <a:pt x="36354" y="5956"/>
                    <a:pt x="36354" y="5905"/>
                  </a:cubicBezTo>
                  <a:lnTo>
                    <a:pt x="36354" y="910"/>
                  </a:lnTo>
                  <a:cubicBezTo>
                    <a:pt x="36355" y="856"/>
                    <a:pt x="36350" y="804"/>
                    <a:pt x="36339" y="752"/>
                  </a:cubicBezTo>
                  <a:cubicBezTo>
                    <a:pt x="36264" y="318"/>
                    <a:pt x="35888" y="0"/>
                    <a:pt x="35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999858" y="4381507"/>
              <a:ext cx="119279" cy="106024"/>
            </a:xfrm>
            <a:custGeom>
              <a:avLst/>
              <a:gdLst/>
              <a:ahLst/>
              <a:cxnLst/>
              <a:rect l="l" t="t" r="r" b="b"/>
              <a:pathLst>
                <a:path w="7667" h="6815" extrusionOk="0">
                  <a:moveTo>
                    <a:pt x="1" y="1"/>
                  </a:moveTo>
                  <a:lnTo>
                    <a:pt x="1" y="6815"/>
                  </a:lnTo>
                  <a:lnTo>
                    <a:pt x="7667" y="6815"/>
                  </a:lnTo>
                  <a:lnTo>
                    <a:pt x="76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a:off x="603219" y="4381507"/>
              <a:ext cx="565095" cy="11730"/>
            </a:xfrm>
            <a:custGeom>
              <a:avLst/>
              <a:gdLst/>
              <a:ahLst/>
              <a:cxnLst/>
              <a:rect l="l" t="t" r="r" b="b"/>
              <a:pathLst>
                <a:path w="36323" h="754" extrusionOk="0">
                  <a:moveTo>
                    <a:pt x="893" y="1"/>
                  </a:moveTo>
                  <a:cubicBezTo>
                    <a:pt x="451" y="1"/>
                    <a:pt x="74" y="319"/>
                    <a:pt x="1" y="754"/>
                  </a:cubicBezTo>
                  <a:lnTo>
                    <a:pt x="36322" y="754"/>
                  </a:lnTo>
                  <a:cubicBezTo>
                    <a:pt x="36247" y="319"/>
                    <a:pt x="35869" y="1"/>
                    <a:pt x="35429" y="1"/>
                  </a:cubicBezTo>
                  <a:cubicBezTo>
                    <a:pt x="35428" y="1"/>
                    <a:pt x="35427" y="1"/>
                    <a:pt x="35426" y="1"/>
                  </a:cubicBezTo>
                  <a:lnTo>
                    <a:pt x="896" y="1"/>
                  </a:lnTo>
                  <a:cubicBezTo>
                    <a:pt x="895" y="1"/>
                    <a:pt x="894" y="1"/>
                    <a:pt x="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a:off x="603219" y="4475739"/>
              <a:ext cx="565095" cy="11777"/>
            </a:xfrm>
            <a:custGeom>
              <a:avLst/>
              <a:gdLst/>
              <a:ahLst/>
              <a:cxnLst/>
              <a:rect l="l" t="t" r="r" b="b"/>
              <a:pathLst>
                <a:path w="36323" h="757" extrusionOk="0">
                  <a:moveTo>
                    <a:pt x="1" y="0"/>
                  </a:moveTo>
                  <a:cubicBezTo>
                    <a:pt x="9" y="54"/>
                    <a:pt x="22" y="106"/>
                    <a:pt x="40" y="157"/>
                  </a:cubicBezTo>
                  <a:cubicBezTo>
                    <a:pt x="59" y="206"/>
                    <a:pt x="80" y="254"/>
                    <a:pt x="106" y="299"/>
                  </a:cubicBezTo>
                  <a:cubicBezTo>
                    <a:pt x="182" y="431"/>
                    <a:pt x="288" y="541"/>
                    <a:pt x="416" y="620"/>
                  </a:cubicBezTo>
                  <a:cubicBezTo>
                    <a:pt x="428" y="628"/>
                    <a:pt x="444" y="636"/>
                    <a:pt x="460" y="648"/>
                  </a:cubicBezTo>
                  <a:cubicBezTo>
                    <a:pt x="496" y="667"/>
                    <a:pt x="535" y="684"/>
                    <a:pt x="574" y="699"/>
                  </a:cubicBezTo>
                  <a:cubicBezTo>
                    <a:pt x="618" y="716"/>
                    <a:pt x="664" y="729"/>
                    <a:pt x="710" y="738"/>
                  </a:cubicBezTo>
                  <a:cubicBezTo>
                    <a:pt x="719" y="741"/>
                    <a:pt x="729" y="742"/>
                    <a:pt x="738" y="742"/>
                  </a:cubicBezTo>
                  <a:cubicBezTo>
                    <a:pt x="785" y="751"/>
                    <a:pt x="832" y="757"/>
                    <a:pt x="879" y="757"/>
                  </a:cubicBezTo>
                  <a:cubicBezTo>
                    <a:pt x="885" y="757"/>
                    <a:pt x="890" y="757"/>
                    <a:pt x="896" y="756"/>
                  </a:cubicBezTo>
                  <a:lnTo>
                    <a:pt x="35426" y="756"/>
                  </a:lnTo>
                  <a:cubicBezTo>
                    <a:pt x="35431" y="757"/>
                    <a:pt x="35436" y="757"/>
                    <a:pt x="35441" y="757"/>
                  </a:cubicBezTo>
                  <a:cubicBezTo>
                    <a:pt x="35488" y="757"/>
                    <a:pt x="35535" y="751"/>
                    <a:pt x="35582" y="742"/>
                  </a:cubicBezTo>
                  <a:cubicBezTo>
                    <a:pt x="35591" y="742"/>
                    <a:pt x="35601" y="741"/>
                    <a:pt x="35609" y="738"/>
                  </a:cubicBezTo>
                  <a:cubicBezTo>
                    <a:pt x="35656" y="729"/>
                    <a:pt x="35702" y="716"/>
                    <a:pt x="35747" y="699"/>
                  </a:cubicBezTo>
                  <a:cubicBezTo>
                    <a:pt x="35785" y="684"/>
                    <a:pt x="35824" y="667"/>
                    <a:pt x="35860" y="648"/>
                  </a:cubicBezTo>
                  <a:cubicBezTo>
                    <a:pt x="35864" y="648"/>
                    <a:pt x="35864" y="643"/>
                    <a:pt x="35869" y="643"/>
                  </a:cubicBezTo>
                  <a:cubicBezTo>
                    <a:pt x="35889" y="632"/>
                    <a:pt x="35908" y="619"/>
                    <a:pt x="35927" y="604"/>
                  </a:cubicBezTo>
                  <a:cubicBezTo>
                    <a:pt x="35954" y="588"/>
                    <a:pt x="35980" y="571"/>
                    <a:pt x="36005" y="551"/>
                  </a:cubicBezTo>
                  <a:lnTo>
                    <a:pt x="36005" y="546"/>
                  </a:lnTo>
                  <a:cubicBezTo>
                    <a:pt x="36006" y="548"/>
                    <a:pt x="36007" y="548"/>
                    <a:pt x="36008" y="548"/>
                  </a:cubicBezTo>
                  <a:cubicBezTo>
                    <a:pt x="36009" y="548"/>
                    <a:pt x="36009" y="546"/>
                    <a:pt x="36009" y="546"/>
                  </a:cubicBezTo>
                  <a:cubicBezTo>
                    <a:pt x="36014" y="542"/>
                    <a:pt x="36016" y="542"/>
                    <a:pt x="36016" y="538"/>
                  </a:cubicBezTo>
                  <a:cubicBezTo>
                    <a:pt x="36098" y="471"/>
                    <a:pt x="36166" y="390"/>
                    <a:pt x="36216" y="299"/>
                  </a:cubicBezTo>
                  <a:cubicBezTo>
                    <a:pt x="36242" y="254"/>
                    <a:pt x="36264" y="208"/>
                    <a:pt x="36283" y="158"/>
                  </a:cubicBezTo>
                  <a:cubicBezTo>
                    <a:pt x="36300" y="108"/>
                    <a:pt x="36313" y="54"/>
                    <a:pt x="36322" y="2"/>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0"/>
            <p:cNvSpPr/>
            <p:nvPr/>
          </p:nvSpPr>
          <p:spPr>
            <a:xfrm>
              <a:off x="1394116" y="3998886"/>
              <a:ext cx="317404" cy="21236"/>
            </a:xfrm>
            <a:custGeom>
              <a:avLst/>
              <a:gdLst/>
              <a:ahLst/>
              <a:cxnLst/>
              <a:rect l="l" t="t" r="r" b="b"/>
              <a:pathLst>
                <a:path w="20402" h="1365" extrusionOk="0">
                  <a:moveTo>
                    <a:pt x="672" y="0"/>
                  </a:moveTo>
                  <a:cubicBezTo>
                    <a:pt x="300" y="6"/>
                    <a:pt x="0" y="310"/>
                    <a:pt x="0" y="683"/>
                  </a:cubicBezTo>
                  <a:cubicBezTo>
                    <a:pt x="0" y="1055"/>
                    <a:pt x="300" y="1359"/>
                    <a:pt x="672" y="1365"/>
                  </a:cubicBezTo>
                  <a:lnTo>
                    <a:pt x="19731" y="1365"/>
                  </a:lnTo>
                  <a:cubicBezTo>
                    <a:pt x="20103" y="1359"/>
                    <a:pt x="20401" y="1055"/>
                    <a:pt x="20401" y="683"/>
                  </a:cubicBezTo>
                  <a:cubicBezTo>
                    <a:pt x="20401" y="310"/>
                    <a:pt x="20103" y="6"/>
                    <a:pt x="19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1404244" y="4180971"/>
              <a:ext cx="317746" cy="21236"/>
            </a:xfrm>
            <a:custGeom>
              <a:avLst/>
              <a:gdLst/>
              <a:ahLst/>
              <a:cxnLst/>
              <a:rect l="l" t="t" r="r" b="b"/>
              <a:pathLst>
                <a:path w="20424" h="1365" extrusionOk="0">
                  <a:moveTo>
                    <a:pt x="683" y="0"/>
                  </a:moveTo>
                  <a:cubicBezTo>
                    <a:pt x="307" y="0"/>
                    <a:pt x="1" y="306"/>
                    <a:pt x="1" y="683"/>
                  </a:cubicBezTo>
                  <a:cubicBezTo>
                    <a:pt x="1" y="1059"/>
                    <a:pt x="307" y="1365"/>
                    <a:pt x="683" y="1365"/>
                  </a:cubicBezTo>
                  <a:lnTo>
                    <a:pt x="19742" y="1365"/>
                  </a:lnTo>
                  <a:cubicBezTo>
                    <a:pt x="20118" y="1365"/>
                    <a:pt x="20424" y="1059"/>
                    <a:pt x="20424" y="683"/>
                  </a:cubicBezTo>
                  <a:cubicBezTo>
                    <a:pt x="20424" y="306"/>
                    <a:pt x="20118" y="0"/>
                    <a:pt x="197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0"/>
            <p:cNvSpPr/>
            <p:nvPr/>
          </p:nvSpPr>
          <p:spPr>
            <a:xfrm>
              <a:off x="1411011" y="4363025"/>
              <a:ext cx="317404" cy="21252"/>
            </a:xfrm>
            <a:custGeom>
              <a:avLst/>
              <a:gdLst/>
              <a:ahLst/>
              <a:cxnLst/>
              <a:rect l="l" t="t" r="r" b="b"/>
              <a:pathLst>
                <a:path w="20402" h="1366" extrusionOk="0">
                  <a:moveTo>
                    <a:pt x="671" y="1"/>
                  </a:moveTo>
                  <a:cubicBezTo>
                    <a:pt x="299" y="8"/>
                    <a:pt x="0" y="311"/>
                    <a:pt x="0" y="683"/>
                  </a:cubicBezTo>
                  <a:cubicBezTo>
                    <a:pt x="0" y="1057"/>
                    <a:pt x="299" y="1359"/>
                    <a:pt x="671" y="1365"/>
                  </a:cubicBezTo>
                  <a:lnTo>
                    <a:pt x="19731" y="1365"/>
                  </a:lnTo>
                  <a:cubicBezTo>
                    <a:pt x="20103" y="1359"/>
                    <a:pt x="20402" y="1057"/>
                    <a:pt x="20402" y="683"/>
                  </a:cubicBezTo>
                  <a:cubicBezTo>
                    <a:pt x="20402" y="311"/>
                    <a:pt x="20103" y="8"/>
                    <a:pt x="19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0"/>
            <p:cNvSpPr/>
            <p:nvPr/>
          </p:nvSpPr>
          <p:spPr>
            <a:xfrm>
              <a:off x="1428467" y="4545110"/>
              <a:ext cx="317420" cy="21252"/>
            </a:xfrm>
            <a:custGeom>
              <a:avLst/>
              <a:gdLst/>
              <a:ahLst/>
              <a:cxnLst/>
              <a:rect l="l" t="t" r="r" b="b"/>
              <a:pathLst>
                <a:path w="20403" h="1366" extrusionOk="0">
                  <a:moveTo>
                    <a:pt x="673" y="1"/>
                  </a:moveTo>
                  <a:cubicBezTo>
                    <a:pt x="301" y="8"/>
                    <a:pt x="1" y="311"/>
                    <a:pt x="1" y="683"/>
                  </a:cubicBezTo>
                  <a:cubicBezTo>
                    <a:pt x="1" y="1055"/>
                    <a:pt x="301" y="1359"/>
                    <a:pt x="673" y="1365"/>
                  </a:cubicBezTo>
                  <a:lnTo>
                    <a:pt x="19732" y="1365"/>
                  </a:lnTo>
                  <a:cubicBezTo>
                    <a:pt x="20104" y="1359"/>
                    <a:pt x="20402" y="1055"/>
                    <a:pt x="20402" y="683"/>
                  </a:cubicBezTo>
                  <a:cubicBezTo>
                    <a:pt x="20402" y="311"/>
                    <a:pt x="20104" y="8"/>
                    <a:pt x="197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0"/>
            <p:cNvSpPr/>
            <p:nvPr/>
          </p:nvSpPr>
          <p:spPr>
            <a:xfrm>
              <a:off x="1438439" y="4727195"/>
              <a:ext cx="317404" cy="21252"/>
            </a:xfrm>
            <a:custGeom>
              <a:avLst/>
              <a:gdLst/>
              <a:ahLst/>
              <a:cxnLst/>
              <a:rect l="l" t="t" r="r" b="b"/>
              <a:pathLst>
                <a:path w="20402" h="1366" extrusionOk="0">
                  <a:moveTo>
                    <a:pt x="671" y="1"/>
                  </a:moveTo>
                  <a:cubicBezTo>
                    <a:pt x="298" y="7"/>
                    <a:pt x="0" y="311"/>
                    <a:pt x="0" y="683"/>
                  </a:cubicBezTo>
                  <a:cubicBezTo>
                    <a:pt x="0" y="1055"/>
                    <a:pt x="298" y="1359"/>
                    <a:pt x="671" y="1365"/>
                  </a:cubicBezTo>
                  <a:lnTo>
                    <a:pt x="19729" y="1365"/>
                  </a:lnTo>
                  <a:cubicBezTo>
                    <a:pt x="20101" y="1359"/>
                    <a:pt x="20401" y="1055"/>
                    <a:pt x="20401" y="683"/>
                  </a:cubicBezTo>
                  <a:cubicBezTo>
                    <a:pt x="20401" y="311"/>
                    <a:pt x="20101" y="7"/>
                    <a:pt x="197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1676671" y="3817765"/>
              <a:ext cx="102057" cy="1109125"/>
            </a:xfrm>
            <a:custGeom>
              <a:avLst/>
              <a:gdLst/>
              <a:ahLst/>
              <a:cxnLst/>
              <a:rect l="l" t="t" r="r" b="b"/>
              <a:pathLst>
                <a:path w="6560" h="71292" extrusionOk="0">
                  <a:moveTo>
                    <a:pt x="714" y="0"/>
                  </a:moveTo>
                  <a:cubicBezTo>
                    <a:pt x="697" y="0"/>
                    <a:pt x="680" y="1"/>
                    <a:pt x="664" y="2"/>
                  </a:cubicBezTo>
                  <a:cubicBezTo>
                    <a:pt x="284" y="31"/>
                    <a:pt x="0" y="364"/>
                    <a:pt x="34" y="742"/>
                  </a:cubicBezTo>
                  <a:lnTo>
                    <a:pt x="5172" y="70660"/>
                  </a:lnTo>
                  <a:cubicBezTo>
                    <a:pt x="5198" y="71015"/>
                    <a:pt x="5495" y="71292"/>
                    <a:pt x="5852" y="71292"/>
                  </a:cubicBezTo>
                  <a:cubicBezTo>
                    <a:pt x="5869" y="71292"/>
                    <a:pt x="5886" y="71292"/>
                    <a:pt x="5902" y="71290"/>
                  </a:cubicBezTo>
                  <a:cubicBezTo>
                    <a:pt x="6279" y="71263"/>
                    <a:pt x="6560" y="70936"/>
                    <a:pt x="6532" y="70560"/>
                  </a:cubicBezTo>
                  <a:lnTo>
                    <a:pt x="1394" y="642"/>
                  </a:lnTo>
                  <a:cubicBezTo>
                    <a:pt x="1373" y="280"/>
                    <a:pt x="1072" y="0"/>
                    <a:pt x="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1380161" y="3817765"/>
              <a:ext cx="102073" cy="1109125"/>
            </a:xfrm>
            <a:custGeom>
              <a:avLst/>
              <a:gdLst/>
              <a:ahLst/>
              <a:cxnLst/>
              <a:rect l="l" t="t" r="r" b="b"/>
              <a:pathLst>
                <a:path w="6561" h="71292" extrusionOk="0">
                  <a:moveTo>
                    <a:pt x="713" y="0"/>
                  </a:moveTo>
                  <a:cubicBezTo>
                    <a:pt x="696" y="0"/>
                    <a:pt x="679" y="1"/>
                    <a:pt x="663" y="2"/>
                  </a:cubicBezTo>
                  <a:cubicBezTo>
                    <a:pt x="283" y="31"/>
                    <a:pt x="1" y="364"/>
                    <a:pt x="34" y="742"/>
                  </a:cubicBezTo>
                  <a:lnTo>
                    <a:pt x="5173" y="70660"/>
                  </a:lnTo>
                  <a:cubicBezTo>
                    <a:pt x="5199" y="71015"/>
                    <a:pt x="5494" y="71292"/>
                    <a:pt x="5852" y="71292"/>
                  </a:cubicBezTo>
                  <a:cubicBezTo>
                    <a:pt x="5868" y="71292"/>
                    <a:pt x="5885" y="71292"/>
                    <a:pt x="5903" y="71290"/>
                  </a:cubicBezTo>
                  <a:cubicBezTo>
                    <a:pt x="6278" y="71263"/>
                    <a:pt x="6560" y="70936"/>
                    <a:pt x="6533" y="70560"/>
                  </a:cubicBezTo>
                  <a:lnTo>
                    <a:pt x="1394" y="642"/>
                  </a:lnTo>
                  <a:cubicBezTo>
                    <a:pt x="1372" y="280"/>
                    <a:pt x="1071" y="0"/>
                    <a:pt x="7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1199911" y="3817921"/>
              <a:ext cx="499396" cy="1108970"/>
            </a:xfrm>
            <a:custGeom>
              <a:avLst/>
              <a:gdLst/>
              <a:ahLst/>
              <a:cxnLst/>
              <a:rect l="l" t="t" r="r" b="b"/>
              <a:pathLst>
                <a:path w="32100" h="71282" extrusionOk="0">
                  <a:moveTo>
                    <a:pt x="12160" y="1"/>
                  </a:moveTo>
                  <a:cubicBezTo>
                    <a:pt x="11826" y="1"/>
                    <a:pt x="11542" y="243"/>
                    <a:pt x="11487" y="573"/>
                  </a:cubicBezTo>
                  <a:lnTo>
                    <a:pt x="61" y="70490"/>
                  </a:lnTo>
                  <a:cubicBezTo>
                    <a:pt x="0" y="70862"/>
                    <a:pt x="252" y="71212"/>
                    <a:pt x="623" y="71273"/>
                  </a:cubicBezTo>
                  <a:cubicBezTo>
                    <a:pt x="658" y="71278"/>
                    <a:pt x="693" y="71281"/>
                    <a:pt x="728" y="71281"/>
                  </a:cubicBezTo>
                  <a:cubicBezTo>
                    <a:pt x="1057" y="71281"/>
                    <a:pt x="1351" y="71046"/>
                    <a:pt x="1406" y="70710"/>
                  </a:cubicBezTo>
                  <a:lnTo>
                    <a:pt x="12740" y="1365"/>
                  </a:lnTo>
                  <a:lnTo>
                    <a:pt x="30557" y="1365"/>
                  </a:lnTo>
                  <a:lnTo>
                    <a:pt x="19260" y="70490"/>
                  </a:lnTo>
                  <a:cubicBezTo>
                    <a:pt x="19199" y="70862"/>
                    <a:pt x="19451" y="71212"/>
                    <a:pt x="19823" y="71273"/>
                  </a:cubicBezTo>
                  <a:cubicBezTo>
                    <a:pt x="19860" y="71279"/>
                    <a:pt x="19897" y="71282"/>
                    <a:pt x="19935" y="71282"/>
                  </a:cubicBezTo>
                  <a:cubicBezTo>
                    <a:pt x="20268" y="71282"/>
                    <a:pt x="20552" y="71040"/>
                    <a:pt x="20607" y="70710"/>
                  </a:cubicBezTo>
                  <a:lnTo>
                    <a:pt x="32031" y="793"/>
                  </a:lnTo>
                  <a:cubicBezTo>
                    <a:pt x="32099" y="378"/>
                    <a:pt x="31779" y="1"/>
                    <a:pt x="31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1349061" y="3998886"/>
              <a:ext cx="319598" cy="21236"/>
            </a:xfrm>
            <a:custGeom>
              <a:avLst/>
              <a:gdLst/>
              <a:ahLst/>
              <a:cxnLst/>
              <a:rect l="l" t="t" r="r" b="b"/>
              <a:pathLst>
                <a:path w="20543" h="1365" extrusionOk="0">
                  <a:moveTo>
                    <a:pt x="672" y="0"/>
                  </a:moveTo>
                  <a:cubicBezTo>
                    <a:pt x="299" y="6"/>
                    <a:pt x="1" y="310"/>
                    <a:pt x="1" y="683"/>
                  </a:cubicBezTo>
                  <a:cubicBezTo>
                    <a:pt x="1" y="1055"/>
                    <a:pt x="299" y="1359"/>
                    <a:pt x="672" y="1365"/>
                  </a:cubicBezTo>
                  <a:lnTo>
                    <a:pt x="19872" y="1365"/>
                  </a:lnTo>
                  <a:cubicBezTo>
                    <a:pt x="20244" y="1359"/>
                    <a:pt x="20543" y="1055"/>
                    <a:pt x="20543" y="683"/>
                  </a:cubicBezTo>
                  <a:cubicBezTo>
                    <a:pt x="20543" y="310"/>
                    <a:pt x="20244" y="6"/>
                    <a:pt x="198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1321602" y="4180971"/>
              <a:ext cx="316688" cy="21236"/>
            </a:xfrm>
            <a:custGeom>
              <a:avLst/>
              <a:gdLst/>
              <a:ahLst/>
              <a:cxnLst/>
              <a:rect l="l" t="t" r="r" b="b"/>
              <a:pathLst>
                <a:path w="20356" h="1365" extrusionOk="0">
                  <a:moveTo>
                    <a:pt x="683" y="0"/>
                  </a:moveTo>
                  <a:cubicBezTo>
                    <a:pt x="305" y="0"/>
                    <a:pt x="0" y="306"/>
                    <a:pt x="0" y="683"/>
                  </a:cubicBezTo>
                  <a:cubicBezTo>
                    <a:pt x="0" y="1059"/>
                    <a:pt x="305" y="1365"/>
                    <a:pt x="683" y="1365"/>
                  </a:cubicBezTo>
                  <a:lnTo>
                    <a:pt x="19673" y="1365"/>
                  </a:lnTo>
                  <a:cubicBezTo>
                    <a:pt x="20050" y="1365"/>
                    <a:pt x="20355" y="1059"/>
                    <a:pt x="20355" y="683"/>
                  </a:cubicBezTo>
                  <a:cubicBezTo>
                    <a:pt x="20355" y="306"/>
                    <a:pt x="20050" y="0"/>
                    <a:pt x="196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1293754" y="4363025"/>
              <a:ext cx="313826" cy="21252"/>
            </a:xfrm>
            <a:custGeom>
              <a:avLst/>
              <a:gdLst/>
              <a:ahLst/>
              <a:cxnLst/>
              <a:rect l="l" t="t" r="r" b="b"/>
              <a:pathLst>
                <a:path w="20172" h="1366" extrusionOk="0">
                  <a:moveTo>
                    <a:pt x="672" y="1"/>
                  </a:moveTo>
                  <a:cubicBezTo>
                    <a:pt x="300" y="8"/>
                    <a:pt x="0" y="311"/>
                    <a:pt x="0" y="683"/>
                  </a:cubicBezTo>
                  <a:cubicBezTo>
                    <a:pt x="0" y="1057"/>
                    <a:pt x="300" y="1359"/>
                    <a:pt x="672" y="1365"/>
                  </a:cubicBezTo>
                  <a:lnTo>
                    <a:pt x="19501" y="1365"/>
                  </a:lnTo>
                  <a:cubicBezTo>
                    <a:pt x="19873" y="1359"/>
                    <a:pt x="20171" y="1057"/>
                    <a:pt x="20171" y="683"/>
                  </a:cubicBezTo>
                  <a:cubicBezTo>
                    <a:pt x="20171" y="311"/>
                    <a:pt x="19873" y="8"/>
                    <a:pt x="19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1265875" y="4545110"/>
              <a:ext cx="311166" cy="21252"/>
            </a:xfrm>
            <a:custGeom>
              <a:avLst/>
              <a:gdLst/>
              <a:ahLst/>
              <a:cxnLst/>
              <a:rect l="l" t="t" r="r" b="b"/>
              <a:pathLst>
                <a:path w="20001" h="1366" extrusionOk="0">
                  <a:moveTo>
                    <a:pt x="671" y="1"/>
                  </a:moveTo>
                  <a:cubicBezTo>
                    <a:pt x="299" y="8"/>
                    <a:pt x="1" y="311"/>
                    <a:pt x="1" y="683"/>
                  </a:cubicBezTo>
                  <a:cubicBezTo>
                    <a:pt x="1" y="1055"/>
                    <a:pt x="299" y="1359"/>
                    <a:pt x="671" y="1365"/>
                  </a:cubicBezTo>
                  <a:lnTo>
                    <a:pt x="19329" y="1365"/>
                  </a:lnTo>
                  <a:cubicBezTo>
                    <a:pt x="19701" y="1359"/>
                    <a:pt x="20001" y="1055"/>
                    <a:pt x="20001" y="683"/>
                  </a:cubicBezTo>
                  <a:cubicBezTo>
                    <a:pt x="20001" y="311"/>
                    <a:pt x="19701" y="8"/>
                    <a:pt x="193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1236052" y="4727195"/>
              <a:ext cx="310434" cy="21252"/>
            </a:xfrm>
            <a:custGeom>
              <a:avLst/>
              <a:gdLst/>
              <a:ahLst/>
              <a:cxnLst/>
              <a:rect l="l" t="t" r="r" b="b"/>
              <a:pathLst>
                <a:path w="19954" h="1366" extrusionOk="0">
                  <a:moveTo>
                    <a:pt x="671" y="1"/>
                  </a:moveTo>
                  <a:cubicBezTo>
                    <a:pt x="299" y="7"/>
                    <a:pt x="0" y="311"/>
                    <a:pt x="0" y="683"/>
                  </a:cubicBezTo>
                  <a:cubicBezTo>
                    <a:pt x="0" y="1055"/>
                    <a:pt x="299" y="1359"/>
                    <a:pt x="671" y="1365"/>
                  </a:cubicBezTo>
                  <a:lnTo>
                    <a:pt x="19283" y="1365"/>
                  </a:lnTo>
                  <a:cubicBezTo>
                    <a:pt x="19655" y="1359"/>
                    <a:pt x="19954" y="1055"/>
                    <a:pt x="19954" y="683"/>
                  </a:cubicBezTo>
                  <a:cubicBezTo>
                    <a:pt x="19954" y="311"/>
                    <a:pt x="19655" y="7"/>
                    <a:pt x="192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1336288" y="3477010"/>
              <a:ext cx="387864" cy="580435"/>
            </a:xfrm>
            <a:custGeom>
              <a:avLst/>
              <a:gdLst/>
              <a:ahLst/>
              <a:cxnLst/>
              <a:rect l="l" t="t" r="r" b="b"/>
              <a:pathLst>
                <a:path w="24931" h="37309" extrusionOk="0">
                  <a:moveTo>
                    <a:pt x="21788" y="1"/>
                  </a:moveTo>
                  <a:lnTo>
                    <a:pt x="15543" y="1913"/>
                  </a:lnTo>
                  <a:lnTo>
                    <a:pt x="12842" y="17562"/>
                  </a:lnTo>
                  <a:lnTo>
                    <a:pt x="1" y="32117"/>
                  </a:lnTo>
                  <a:lnTo>
                    <a:pt x="3249" y="37308"/>
                  </a:lnTo>
                  <a:lnTo>
                    <a:pt x="23252" y="18831"/>
                  </a:lnTo>
                  <a:cubicBezTo>
                    <a:pt x="24381" y="17757"/>
                    <a:pt x="24931" y="16221"/>
                    <a:pt x="24772" y="14672"/>
                  </a:cubicBezTo>
                  <a:cubicBezTo>
                    <a:pt x="24036" y="7531"/>
                    <a:pt x="21788" y="1"/>
                    <a:pt x="21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1281402" y="3985304"/>
              <a:ext cx="105449" cy="172642"/>
            </a:xfrm>
            <a:custGeom>
              <a:avLst/>
              <a:gdLst/>
              <a:ahLst/>
              <a:cxnLst/>
              <a:rect l="l" t="t" r="r" b="b"/>
              <a:pathLst>
                <a:path w="6778" h="11097" extrusionOk="0">
                  <a:moveTo>
                    <a:pt x="3891" y="0"/>
                  </a:moveTo>
                  <a:lnTo>
                    <a:pt x="573" y="1383"/>
                  </a:lnTo>
                  <a:cubicBezTo>
                    <a:pt x="134" y="1658"/>
                    <a:pt x="1" y="2238"/>
                    <a:pt x="276" y="2677"/>
                  </a:cubicBezTo>
                  <a:lnTo>
                    <a:pt x="5320" y="10726"/>
                  </a:lnTo>
                  <a:cubicBezTo>
                    <a:pt x="5470" y="10965"/>
                    <a:pt x="5727" y="11096"/>
                    <a:pt x="5991" y="11096"/>
                  </a:cubicBezTo>
                  <a:cubicBezTo>
                    <a:pt x="6135" y="11096"/>
                    <a:pt x="6280" y="11057"/>
                    <a:pt x="6411" y="10976"/>
                  </a:cubicBezTo>
                  <a:cubicBezTo>
                    <a:pt x="6620" y="10845"/>
                    <a:pt x="6756" y="10625"/>
                    <a:pt x="6777" y="10380"/>
                  </a:cubicBezTo>
                  <a:lnTo>
                    <a:pt x="6411" y="4021"/>
                  </a:lnTo>
                  <a:lnTo>
                    <a:pt x="38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1461464" y="3492240"/>
              <a:ext cx="180669" cy="624011"/>
            </a:xfrm>
            <a:custGeom>
              <a:avLst/>
              <a:gdLst/>
              <a:ahLst/>
              <a:cxnLst/>
              <a:rect l="l" t="t" r="r" b="b"/>
              <a:pathLst>
                <a:path w="11613" h="40110" extrusionOk="0">
                  <a:moveTo>
                    <a:pt x="10155" y="1"/>
                  </a:moveTo>
                  <a:lnTo>
                    <a:pt x="0" y="1346"/>
                  </a:lnTo>
                  <a:lnTo>
                    <a:pt x="2145" y="19653"/>
                  </a:lnTo>
                  <a:lnTo>
                    <a:pt x="940" y="40109"/>
                  </a:lnTo>
                  <a:lnTo>
                    <a:pt x="7497" y="40109"/>
                  </a:lnTo>
                  <a:lnTo>
                    <a:pt x="11465" y="19685"/>
                  </a:lnTo>
                  <a:cubicBezTo>
                    <a:pt x="11580" y="19096"/>
                    <a:pt x="11613" y="18492"/>
                    <a:pt x="11567" y="17892"/>
                  </a:cubicBezTo>
                  <a:lnTo>
                    <a:pt x="101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1477037" y="4116034"/>
              <a:ext cx="174695" cy="69791"/>
            </a:xfrm>
            <a:custGeom>
              <a:avLst/>
              <a:gdLst/>
              <a:ahLst/>
              <a:cxnLst/>
              <a:rect l="l" t="t" r="r" b="b"/>
              <a:pathLst>
                <a:path w="11229" h="4486" extrusionOk="0">
                  <a:moveTo>
                    <a:pt x="590" y="0"/>
                  </a:moveTo>
                  <a:lnTo>
                    <a:pt x="0" y="3547"/>
                  </a:lnTo>
                  <a:cubicBezTo>
                    <a:pt x="0" y="4064"/>
                    <a:pt x="420" y="4486"/>
                    <a:pt x="939" y="4486"/>
                  </a:cubicBezTo>
                  <a:lnTo>
                    <a:pt x="10438" y="4486"/>
                  </a:lnTo>
                  <a:cubicBezTo>
                    <a:pt x="10874" y="4484"/>
                    <a:pt x="11229" y="4131"/>
                    <a:pt x="11229" y="3694"/>
                  </a:cubicBezTo>
                  <a:cubicBezTo>
                    <a:pt x="11229" y="3447"/>
                    <a:pt x="11113" y="3216"/>
                    <a:pt x="10918" y="3066"/>
                  </a:cubicBezTo>
                  <a:lnTo>
                    <a:pt x="53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1569293" y="2711705"/>
              <a:ext cx="96643" cy="92956"/>
            </a:xfrm>
            <a:custGeom>
              <a:avLst/>
              <a:gdLst/>
              <a:ahLst/>
              <a:cxnLst/>
              <a:rect l="l" t="t" r="r" b="b"/>
              <a:pathLst>
                <a:path w="6212" h="5975" extrusionOk="0">
                  <a:moveTo>
                    <a:pt x="3224" y="0"/>
                  </a:moveTo>
                  <a:cubicBezTo>
                    <a:pt x="2016" y="0"/>
                    <a:pt x="926" y="729"/>
                    <a:pt x="464" y="1844"/>
                  </a:cubicBezTo>
                  <a:cubicBezTo>
                    <a:pt x="1" y="2961"/>
                    <a:pt x="257" y="4245"/>
                    <a:pt x="1112" y="5100"/>
                  </a:cubicBezTo>
                  <a:cubicBezTo>
                    <a:pt x="1683" y="5671"/>
                    <a:pt x="2447" y="5975"/>
                    <a:pt x="3224" y="5975"/>
                  </a:cubicBezTo>
                  <a:cubicBezTo>
                    <a:pt x="3609" y="5975"/>
                    <a:pt x="3997" y="5900"/>
                    <a:pt x="4366" y="5747"/>
                  </a:cubicBezTo>
                  <a:cubicBezTo>
                    <a:pt x="5483" y="5285"/>
                    <a:pt x="6211" y="4196"/>
                    <a:pt x="6211" y="2988"/>
                  </a:cubicBezTo>
                  <a:cubicBezTo>
                    <a:pt x="6211" y="1337"/>
                    <a:pt x="4873" y="0"/>
                    <a:pt x="32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1619435" y="2758191"/>
              <a:ext cx="77103" cy="103053"/>
            </a:xfrm>
            <a:custGeom>
              <a:avLst/>
              <a:gdLst/>
              <a:ahLst/>
              <a:cxnLst/>
              <a:rect l="l" t="t" r="r" b="b"/>
              <a:pathLst>
                <a:path w="4956" h="6624" extrusionOk="0">
                  <a:moveTo>
                    <a:pt x="2373" y="0"/>
                  </a:moveTo>
                  <a:lnTo>
                    <a:pt x="1" y="2034"/>
                  </a:lnTo>
                  <a:lnTo>
                    <a:pt x="1617" y="6624"/>
                  </a:lnTo>
                  <a:lnTo>
                    <a:pt x="4955" y="5138"/>
                  </a:lnTo>
                  <a:lnTo>
                    <a:pt x="23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1595819" y="2793569"/>
              <a:ext cx="175909" cy="475422"/>
            </a:xfrm>
            <a:custGeom>
              <a:avLst/>
              <a:gdLst/>
              <a:ahLst/>
              <a:cxnLst/>
              <a:rect l="l" t="t" r="r" b="b"/>
              <a:pathLst>
                <a:path w="11307" h="30559" extrusionOk="0">
                  <a:moveTo>
                    <a:pt x="6722" y="0"/>
                  </a:moveTo>
                  <a:lnTo>
                    <a:pt x="875" y="2303"/>
                  </a:lnTo>
                  <a:lnTo>
                    <a:pt x="4729" y="13477"/>
                  </a:lnTo>
                  <a:lnTo>
                    <a:pt x="1" y="21809"/>
                  </a:lnTo>
                  <a:lnTo>
                    <a:pt x="2951" y="30558"/>
                  </a:lnTo>
                  <a:lnTo>
                    <a:pt x="10653" y="16278"/>
                  </a:lnTo>
                  <a:cubicBezTo>
                    <a:pt x="11159" y="15253"/>
                    <a:pt x="11306" y="14088"/>
                    <a:pt x="11075" y="12969"/>
                  </a:cubicBezTo>
                  <a:lnTo>
                    <a:pt x="67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1197656" y="3179690"/>
              <a:ext cx="290490" cy="111314"/>
            </a:xfrm>
            <a:custGeom>
              <a:avLst/>
              <a:gdLst/>
              <a:ahLst/>
              <a:cxnLst/>
              <a:rect l="l" t="t" r="r" b="b"/>
              <a:pathLst>
                <a:path w="18672" h="7155" extrusionOk="0">
                  <a:moveTo>
                    <a:pt x="14515" y="1"/>
                  </a:moveTo>
                  <a:cubicBezTo>
                    <a:pt x="14464" y="1"/>
                    <a:pt x="14413" y="2"/>
                    <a:pt x="14362" y="4"/>
                  </a:cubicBezTo>
                  <a:lnTo>
                    <a:pt x="720" y="405"/>
                  </a:lnTo>
                  <a:lnTo>
                    <a:pt x="0" y="6595"/>
                  </a:lnTo>
                  <a:lnTo>
                    <a:pt x="14420" y="7153"/>
                  </a:lnTo>
                  <a:cubicBezTo>
                    <a:pt x="14450" y="7154"/>
                    <a:pt x="14479" y="7154"/>
                    <a:pt x="14509" y="7154"/>
                  </a:cubicBezTo>
                  <a:cubicBezTo>
                    <a:pt x="16050" y="7154"/>
                    <a:pt x="17423" y="6166"/>
                    <a:pt x="17907" y="4695"/>
                  </a:cubicBezTo>
                  <a:cubicBezTo>
                    <a:pt x="18672" y="2372"/>
                    <a:pt x="16932" y="1"/>
                    <a:pt x="145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1252356" y="2920004"/>
              <a:ext cx="97872" cy="92972"/>
            </a:xfrm>
            <a:custGeom>
              <a:avLst/>
              <a:gdLst/>
              <a:ahLst/>
              <a:cxnLst/>
              <a:rect l="l" t="t" r="r" b="b"/>
              <a:pathLst>
                <a:path w="6291" h="5976" extrusionOk="0">
                  <a:moveTo>
                    <a:pt x="3001" y="0"/>
                  </a:moveTo>
                  <a:cubicBezTo>
                    <a:pt x="2627" y="0"/>
                    <a:pt x="2250" y="71"/>
                    <a:pt x="1889" y="216"/>
                  </a:cubicBezTo>
                  <a:cubicBezTo>
                    <a:pt x="768" y="666"/>
                    <a:pt x="28" y="1746"/>
                    <a:pt x="15" y="2954"/>
                  </a:cubicBezTo>
                  <a:cubicBezTo>
                    <a:pt x="1" y="4162"/>
                    <a:pt x="716" y="5260"/>
                    <a:pt x="1827" y="5735"/>
                  </a:cubicBezTo>
                  <a:cubicBezTo>
                    <a:pt x="2205" y="5897"/>
                    <a:pt x="2604" y="5976"/>
                    <a:pt x="3000" y="5976"/>
                  </a:cubicBezTo>
                  <a:cubicBezTo>
                    <a:pt x="3766" y="5976"/>
                    <a:pt x="4520" y="5681"/>
                    <a:pt x="5090" y="5124"/>
                  </a:cubicBezTo>
                  <a:cubicBezTo>
                    <a:pt x="6269" y="3971"/>
                    <a:pt x="6291" y="2078"/>
                    <a:pt x="5137" y="899"/>
                  </a:cubicBezTo>
                  <a:cubicBezTo>
                    <a:pt x="4564" y="313"/>
                    <a:pt x="3789" y="0"/>
                    <a:pt x="3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1232349" y="2988597"/>
              <a:ext cx="81895" cy="88896"/>
            </a:xfrm>
            <a:custGeom>
              <a:avLst/>
              <a:gdLst/>
              <a:ahLst/>
              <a:cxnLst/>
              <a:rect l="l" t="t" r="r" b="b"/>
              <a:pathLst>
                <a:path w="5264" h="5714" extrusionOk="0">
                  <a:moveTo>
                    <a:pt x="2151" y="1"/>
                  </a:moveTo>
                  <a:lnTo>
                    <a:pt x="1" y="4366"/>
                  </a:lnTo>
                  <a:lnTo>
                    <a:pt x="3397" y="5713"/>
                  </a:lnTo>
                  <a:lnTo>
                    <a:pt x="5264" y="276"/>
                  </a:lnTo>
                  <a:lnTo>
                    <a:pt x="21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1143936" y="3019479"/>
              <a:ext cx="166683" cy="262828"/>
            </a:xfrm>
            <a:custGeom>
              <a:avLst/>
              <a:gdLst/>
              <a:ahLst/>
              <a:cxnLst/>
              <a:rect l="l" t="t" r="r" b="b"/>
              <a:pathLst>
                <a:path w="10714" h="16894" extrusionOk="0">
                  <a:moveTo>
                    <a:pt x="6185" y="0"/>
                  </a:moveTo>
                  <a:lnTo>
                    <a:pt x="804" y="12556"/>
                  </a:lnTo>
                  <a:cubicBezTo>
                    <a:pt x="0" y="14434"/>
                    <a:pt x="1192" y="16565"/>
                    <a:pt x="3214" y="16860"/>
                  </a:cubicBezTo>
                  <a:cubicBezTo>
                    <a:pt x="3367" y="16882"/>
                    <a:pt x="3518" y="16893"/>
                    <a:pt x="3668" y="16893"/>
                  </a:cubicBezTo>
                  <a:cubicBezTo>
                    <a:pt x="5014" y="16893"/>
                    <a:pt x="6233" y="16018"/>
                    <a:pt x="6640" y="14698"/>
                  </a:cubicBezTo>
                  <a:lnTo>
                    <a:pt x="10714" y="1461"/>
                  </a:lnTo>
                  <a:lnTo>
                    <a:pt x="61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1417763" y="3114846"/>
              <a:ext cx="274450" cy="425747"/>
            </a:xfrm>
            <a:custGeom>
              <a:avLst/>
              <a:gdLst/>
              <a:ahLst/>
              <a:cxnLst/>
              <a:rect l="l" t="t" r="r" b="b"/>
              <a:pathLst>
                <a:path w="17641" h="27366" extrusionOk="0">
                  <a:moveTo>
                    <a:pt x="13372" y="1"/>
                  </a:moveTo>
                  <a:lnTo>
                    <a:pt x="8939" y="2491"/>
                  </a:lnTo>
                  <a:lnTo>
                    <a:pt x="5760" y="2802"/>
                  </a:lnTo>
                  <a:lnTo>
                    <a:pt x="1" y="4168"/>
                  </a:lnTo>
                  <a:lnTo>
                    <a:pt x="1739" y="26182"/>
                  </a:lnTo>
                  <a:cubicBezTo>
                    <a:pt x="1739" y="26182"/>
                    <a:pt x="3104" y="27365"/>
                    <a:pt x="6257" y="27365"/>
                  </a:cubicBezTo>
                  <a:cubicBezTo>
                    <a:pt x="8807" y="27365"/>
                    <a:pt x="12527" y="26591"/>
                    <a:pt x="17640" y="23793"/>
                  </a:cubicBezTo>
                  <a:lnTo>
                    <a:pt x="13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1005489" y="2315751"/>
              <a:ext cx="639242" cy="639227"/>
            </a:xfrm>
            <a:custGeom>
              <a:avLst/>
              <a:gdLst/>
              <a:ahLst/>
              <a:cxnLst/>
              <a:rect l="l" t="t" r="r" b="b"/>
              <a:pathLst>
                <a:path w="41089" h="41088" extrusionOk="0">
                  <a:moveTo>
                    <a:pt x="20545" y="0"/>
                  </a:moveTo>
                  <a:cubicBezTo>
                    <a:pt x="15097" y="0"/>
                    <a:pt x="9871" y="2164"/>
                    <a:pt x="6019" y="6018"/>
                  </a:cubicBezTo>
                  <a:cubicBezTo>
                    <a:pt x="2165" y="9870"/>
                    <a:pt x="1" y="15096"/>
                    <a:pt x="1" y="20545"/>
                  </a:cubicBezTo>
                  <a:cubicBezTo>
                    <a:pt x="1" y="25993"/>
                    <a:pt x="2165" y="31217"/>
                    <a:pt x="6019" y="35071"/>
                  </a:cubicBezTo>
                  <a:cubicBezTo>
                    <a:pt x="9871" y="38924"/>
                    <a:pt x="15097" y="41088"/>
                    <a:pt x="20545" y="41088"/>
                  </a:cubicBezTo>
                  <a:cubicBezTo>
                    <a:pt x="25994" y="41088"/>
                    <a:pt x="31220" y="38924"/>
                    <a:pt x="35072" y="35071"/>
                  </a:cubicBezTo>
                  <a:cubicBezTo>
                    <a:pt x="38925" y="31217"/>
                    <a:pt x="41089" y="25993"/>
                    <a:pt x="41089" y="20545"/>
                  </a:cubicBezTo>
                  <a:cubicBezTo>
                    <a:pt x="41089" y="15096"/>
                    <a:pt x="38925" y="9870"/>
                    <a:pt x="35072" y="6018"/>
                  </a:cubicBezTo>
                  <a:cubicBezTo>
                    <a:pt x="31220" y="2164"/>
                    <a:pt x="25994" y="0"/>
                    <a:pt x="20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961711" y="2315751"/>
              <a:ext cx="639258" cy="639227"/>
            </a:xfrm>
            <a:custGeom>
              <a:avLst/>
              <a:gdLst/>
              <a:ahLst/>
              <a:cxnLst/>
              <a:rect l="l" t="t" r="r" b="b"/>
              <a:pathLst>
                <a:path w="41090" h="41088" extrusionOk="0">
                  <a:moveTo>
                    <a:pt x="20545" y="0"/>
                  </a:moveTo>
                  <a:cubicBezTo>
                    <a:pt x="15097" y="0"/>
                    <a:pt x="9871" y="2164"/>
                    <a:pt x="6019" y="6018"/>
                  </a:cubicBezTo>
                  <a:cubicBezTo>
                    <a:pt x="2166" y="9870"/>
                    <a:pt x="1" y="15096"/>
                    <a:pt x="1" y="20545"/>
                  </a:cubicBezTo>
                  <a:cubicBezTo>
                    <a:pt x="1" y="25993"/>
                    <a:pt x="2166" y="31219"/>
                    <a:pt x="6019" y="35071"/>
                  </a:cubicBezTo>
                  <a:cubicBezTo>
                    <a:pt x="9871" y="38924"/>
                    <a:pt x="15097" y="41088"/>
                    <a:pt x="20545" y="41088"/>
                  </a:cubicBezTo>
                  <a:cubicBezTo>
                    <a:pt x="25994" y="41088"/>
                    <a:pt x="31220" y="38924"/>
                    <a:pt x="35072" y="35071"/>
                  </a:cubicBezTo>
                  <a:cubicBezTo>
                    <a:pt x="38925" y="31219"/>
                    <a:pt x="41090" y="25993"/>
                    <a:pt x="41090" y="20545"/>
                  </a:cubicBezTo>
                  <a:cubicBezTo>
                    <a:pt x="41090" y="15096"/>
                    <a:pt x="38925" y="9870"/>
                    <a:pt x="35072" y="6018"/>
                  </a:cubicBezTo>
                  <a:cubicBezTo>
                    <a:pt x="31220" y="2164"/>
                    <a:pt x="25994" y="0"/>
                    <a:pt x="20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1030661" y="2384686"/>
              <a:ext cx="501356" cy="501340"/>
            </a:xfrm>
            <a:custGeom>
              <a:avLst/>
              <a:gdLst/>
              <a:ahLst/>
              <a:cxnLst/>
              <a:rect l="l" t="t" r="r" b="b"/>
              <a:pathLst>
                <a:path w="32226" h="32225" extrusionOk="0">
                  <a:moveTo>
                    <a:pt x="16113" y="1"/>
                  </a:moveTo>
                  <a:cubicBezTo>
                    <a:pt x="11841" y="1"/>
                    <a:pt x="7742" y="1698"/>
                    <a:pt x="4721" y="4720"/>
                  </a:cubicBezTo>
                  <a:cubicBezTo>
                    <a:pt x="1698" y="7741"/>
                    <a:pt x="1" y="11839"/>
                    <a:pt x="1" y="16114"/>
                  </a:cubicBezTo>
                  <a:cubicBezTo>
                    <a:pt x="1" y="20386"/>
                    <a:pt x="1698" y="24485"/>
                    <a:pt x="4721" y="27506"/>
                  </a:cubicBezTo>
                  <a:cubicBezTo>
                    <a:pt x="7742" y="30527"/>
                    <a:pt x="11841" y="32225"/>
                    <a:pt x="16113" y="32225"/>
                  </a:cubicBezTo>
                  <a:cubicBezTo>
                    <a:pt x="20387" y="32225"/>
                    <a:pt x="24485" y="30527"/>
                    <a:pt x="27507" y="27506"/>
                  </a:cubicBezTo>
                  <a:cubicBezTo>
                    <a:pt x="30529" y="24485"/>
                    <a:pt x="32226" y="20386"/>
                    <a:pt x="32226" y="16114"/>
                  </a:cubicBezTo>
                  <a:cubicBezTo>
                    <a:pt x="32226" y="11839"/>
                    <a:pt x="30529" y="7741"/>
                    <a:pt x="27507" y="4720"/>
                  </a:cubicBezTo>
                  <a:cubicBezTo>
                    <a:pt x="24485" y="1698"/>
                    <a:pt x="20387" y="1"/>
                    <a:pt x="16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1270994" y="2384686"/>
              <a:ext cx="261024" cy="501792"/>
            </a:xfrm>
            <a:custGeom>
              <a:avLst/>
              <a:gdLst/>
              <a:ahLst/>
              <a:cxnLst/>
              <a:rect l="l" t="t" r="r" b="b"/>
              <a:pathLst>
                <a:path w="16778" h="32254" extrusionOk="0">
                  <a:moveTo>
                    <a:pt x="906" y="1"/>
                  </a:moveTo>
                  <a:cubicBezTo>
                    <a:pt x="602" y="1"/>
                    <a:pt x="300" y="11"/>
                    <a:pt x="1" y="28"/>
                  </a:cubicBezTo>
                  <a:cubicBezTo>
                    <a:pt x="8346" y="505"/>
                    <a:pt x="14143" y="7529"/>
                    <a:pt x="14143" y="16127"/>
                  </a:cubicBezTo>
                  <a:cubicBezTo>
                    <a:pt x="14143" y="24725"/>
                    <a:pt x="8346" y="31748"/>
                    <a:pt x="1" y="32226"/>
                  </a:cubicBezTo>
                  <a:cubicBezTo>
                    <a:pt x="300" y="32242"/>
                    <a:pt x="602" y="32254"/>
                    <a:pt x="906" y="32254"/>
                  </a:cubicBezTo>
                  <a:cubicBezTo>
                    <a:pt x="9671" y="32254"/>
                    <a:pt x="16778" y="25034"/>
                    <a:pt x="16778" y="16127"/>
                  </a:cubicBezTo>
                  <a:cubicBezTo>
                    <a:pt x="16778" y="7221"/>
                    <a:pt x="9671" y="1"/>
                    <a:pt x="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1164300" y="2459113"/>
              <a:ext cx="227388" cy="353264"/>
            </a:xfrm>
            <a:custGeom>
              <a:avLst/>
              <a:gdLst/>
              <a:ahLst/>
              <a:cxnLst/>
              <a:rect l="l" t="t" r="r" b="b"/>
              <a:pathLst>
                <a:path w="14616" h="22707" extrusionOk="0">
                  <a:moveTo>
                    <a:pt x="6113" y="1"/>
                  </a:moveTo>
                  <a:lnTo>
                    <a:pt x="6113" y="2658"/>
                  </a:lnTo>
                  <a:cubicBezTo>
                    <a:pt x="2199" y="3142"/>
                    <a:pt x="292" y="5388"/>
                    <a:pt x="292" y="8046"/>
                  </a:cubicBezTo>
                  <a:cubicBezTo>
                    <a:pt x="292" y="14326"/>
                    <a:pt x="9904" y="12369"/>
                    <a:pt x="9904" y="15050"/>
                  </a:cubicBezTo>
                  <a:cubicBezTo>
                    <a:pt x="9904" y="15871"/>
                    <a:pt x="9132" y="16426"/>
                    <a:pt x="7151" y="16426"/>
                  </a:cubicBezTo>
                  <a:cubicBezTo>
                    <a:pt x="5194" y="16426"/>
                    <a:pt x="3068" y="15750"/>
                    <a:pt x="1572" y="14759"/>
                  </a:cubicBezTo>
                  <a:lnTo>
                    <a:pt x="1" y="18286"/>
                  </a:lnTo>
                  <a:cubicBezTo>
                    <a:pt x="1403" y="19253"/>
                    <a:pt x="3697" y="19953"/>
                    <a:pt x="6113" y="20122"/>
                  </a:cubicBezTo>
                  <a:lnTo>
                    <a:pt x="6113" y="22706"/>
                  </a:lnTo>
                  <a:lnTo>
                    <a:pt x="9012" y="22706"/>
                  </a:lnTo>
                  <a:lnTo>
                    <a:pt x="9012" y="20025"/>
                  </a:lnTo>
                  <a:cubicBezTo>
                    <a:pt x="12779" y="19471"/>
                    <a:pt x="14616" y="17247"/>
                    <a:pt x="14616" y="14687"/>
                  </a:cubicBezTo>
                  <a:cubicBezTo>
                    <a:pt x="14616" y="8455"/>
                    <a:pt x="5026" y="10388"/>
                    <a:pt x="5026" y="7803"/>
                  </a:cubicBezTo>
                  <a:cubicBezTo>
                    <a:pt x="5026" y="6958"/>
                    <a:pt x="5751" y="6282"/>
                    <a:pt x="7756" y="6282"/>
                  </a:cubicBezTo>
                  <a:cubicBezTo>
                    <a:pt x="9229" y="6282"/>
                    <a:pt x="10823" y="6717"/>
                    <a:pt x="12442" y="7586"/>
                  </a:cubicBezTo>
                  <a:lnTo>
                    <a:pt x="13915" y="4036"/>
                  </a:lnTo>
                  <a:cubicBezTo>
                    <a:pt x="12562" y="3238"/>
                    <a:pt x="10798" y="2755"/>
                    <a:pt x="9011" y="2611"/>
                  </a:cubicBezTo>
                  <a:lnTo>
                    <a:pt x="9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1444787" y="2955911"/>
              <a:ext cx="161736" cy="147672"/>
            </a:xfrm>
            <a:custGeom>
              <a:avLst/>
              <a:gdLst/>
              <a:ahLst/>
              <a:cxnLst/>
              <a:rect l="l" t="t" r="r" b="b"/>
              <a:pathLst>
                <a:path w="10396" h="9492" extrusionOk="0">
                  <a:moveTo>
                    <a:pt x="8569" y="0"/>
                  </a:moveTo>
                  <a:cubicBezTo>
                    <a:pt x="8502" y="9"/>
                    <a:pt x="5183" y="452"/>
                    <a:pt x="3240" y="1084"/>
                  </a:cubicBezTo>
                  <a:cubicBezTo>
                    <a:pt x="1278" y="1722"/>
                    <a:pt x="2512" y="4793"/>
                    <a:pt x="2512" y="4793"/>
                  </a:cubicBezTo>
                  <a:lnTo>
                    <a:pt x="0" y="5953"/>
                  </a:lnTo>
                  <a:cubicBezTo>
                    <a:pt x="898" y="8075"/>
                    <a:pt x="2825" y="9491"/>
                    <a:pt x="4915" y="9491"/>
                  </a:cubicBezTo>
                  <a:cubicBezTo>
                    <a:pt x="5172" y="9491"/>
                    <a:pt x="5431" y="9470"/>
                    <a:pt x="5691" y="9426"/>
                  </a:cubicBezTo>
                  <a:cubicBezTo>
                    <a:pt x="8533" y="8947"/>
                    <a:pt x="10395" y="5950"/>
                    <a:pt x="9852" y="2736"/>
                  </a:cubicBezTo>
                  <a:cubicBezTo>
                    <a:pt x="9658" y="1595"/>
                    <a:pt x="9202" y="684"/>
                    <a:pt x="8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472572" y="3071970"/>
              <a:ext cx="87480" cy="125845"/>
            </a:xfrm>
            <a:custGeom>
              <a:avLst/>
              <a:gdLst/>
              <a:ahLst/>
              <a:cxnLst/>
              <a:rect l="l" t="t" r="r" b="b"/>
              <a:pathLst>
                <a:path w="5623" h="8089" extrusionOk="0">
                  <a:moveTo>
                    <a:pt x="4558" y="1"/>
                  </a:moveTo>
                  <a:lnTo>
                    <a:pt x="0" y="726"/>
                  </a:lnTo>
                  <a:lnTo>
                    <a:pt x="865" y="6145"/>
                  </a:lnTo>
                  <a:cubicBezTo>
                    <a:pt x="1047" y="7280"/>
                    <a:pt x="2027" y="8089"/>
                    <a:pt x="3141" y="8089"/>
                  </a:cubicBezTo>
                  <a:cubicBezTo>
                    <a:pt x="3262" y="8089"/>
                    <a:pt x="3385" y="8079"/>
                    <a:pt x="3508" y="8059"/>
                  </a:cubicBezTo>
                  <a:lnTo>
                    <a:pt x="3901" y="7995"/>
                  </a:lnTo>
                  <a:cubicBezTo>
                    <a:pt x="5159" y="7794"/>
                    <a:pt x="5623" y="6676"/>
                    <a:pt x="5421" y="5417"/>
                  </a:cubicBezTo>
                  <a:lnTo>
                    <a:pt x="4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468667" y="3075579"/>
              <a:ext cx="88164" cy="78550"/>
            </a:xfrm>
            <a:custGeom>
              <a:avLst/>
              <a:gdLst/>
              <a:ahLst/>
              <a:cxnLst/>
              <a:rect l="l" t="t" r="r" b="b"/>
              <a:pathLst>
                <a:path w="5667" h="5049" extrusionOk="0">
                  <a:moveTo>
                    <a:pt x="1" y="0"/>
                  </a:moveTo>
                  <a:cubicBezTo>
                    <a:pt x="1" y="1"/>
                    <a:pt x="788" y="5049"/>
                    <a:pt x="5059" y="5049"/>
                  </a:cubicBezTo>
                  <a:cubicBezTo>
                    <a:pt x="5254" y="5049"/>
                    <a:pt x="5457" y="5038"/>
                    <a:pt x="5667" y="5016"/>
                  </a:cubicBezTo>
                  <a:lnTo>
                    <a:pt x="5126" y="186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570833" y="3003237"/>
              <a:ext cx="50033" cy="47217"/>
            </a:xfrm>
            <a:custGeom>
              <a:avLst/>
              <a:gdLst/>
              <a:ahLst/>
              <a:cxnLst/>
              <a:rect l="l" t="t" r="r" b="b"/>
              <a:pathLst>
                <a:path w="3216" h="3035" extrusionOk="0">
                  <a:moveTo>
                    <a:pt x="1609" y="1"/>
                  </a:moveTo>
                  <a:cubicBezTo>
                    <a:pt x="1509" y="1"/>
                    <a:pt x="1407" y="11"/>
                    <a:pt x="1304" y="32"/>
                  </a:cubicBezTo>
                  <a:cubicBezTo>
                    <a:pt x="703" y="153"/>
                    <a:pt x="235" y="626"/>
                    <a:pt x="118" y="1228"/>
                  </a:cubicBezTo>
                  <a:cubicBezTo>
                    <a:pt x="0" y="1831"/>
                    <a:pt x="258" y="2445"/>
                    <a:pt x="770" y="2784"/>
                  </a:cubicBezTo>
                  <a:cubicBezTo>
                    <a:pt x="1024" y="2951"/>
                    <a:pt x="1315" y="3034"/>
                    <a:pt x="1607" y="3034"/>
                  </a:cubicBezTo>
                  <a:cubicBezTo>
                    <a:pt x="1903" y="3034"/>
                    <a:pt x="2199" y="2948"/>
                    <a:pt x="2455" y="2775"/>
                  </a:cubicBezTo>
                  <a:cubicBezTo>
                    <a:pt x="2964" y="2432"/>
                    <a:pt x="3216" y="1816"/>
                    <a:pt x="3094" y="1215"/>
                  </a:cubicBezTo>
                  <a:cubicBezTo>
                    <a:pt x="2947" y="496"/>
                    <a:pt x="2315" y="1"/>
                    <a:pt x="1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451181" y="2962010"/>
              <a:ext cx="165158" cy="173824"/>
            </a:xfrm>
            <a:custGeom>
              <a:avLst/>
              <a:gdLst/>
              <a:ahLst/>
              <a:cxnLst/>
              <a:rect l="l" t="t" r="r" b="b"/>
              <a:pathLst>
                <a:path w="10616" h="11173" extrusionOk="0">
                  <a:moveTo>
                    <a:pt x="7254" y="1"/>
                  </a:moveTo>
                  <a:cubicBezTo>
                    <a:pt x="7116" y="1"/>
                    <a:pt x="6977" y="14"/>
                    <a:pt x="6837" y="43"/>
                  </a:cubicBezTo>
                  <a:lnTo>
                    <a:pt x="1036" y="1223"/>
                  </a:lnTo>
                  <a:cubicBezTo>
                    <a:pt x="406" y="1352"/>
                    <a:pt x="1" y="1966"/>
                    <a:pt x="128" y="2596"/>
                  </a:cubicBezTo>
                  <a:lnTo>
                    <a:pt x="1142" y="7571"/>
                  </a:lnTo>
                  <a:cubicBezTo>
                    <a:pt x="1576" y="9704"/>
                    <a:pt x="3451" y="11173"/>
                    <a:pt x="5545" y="11173"/>
                  </a:cubicBezTo>
                  <a:cubicBezTo>
                    <a:pt x="5841" y="11173"/>
                    <a:pt x="6142" y="11143"/>
                    <a:pt x="6444" y="11082"/>
                  </a:cubicBezTo>
                  <a:lnTo>
                    <a:pt x="6610" y="11047"/>
                  </a:lnTo>
                  <a:cubicBezTo>
                    <a:pt x="9044" y="10553"/>
                    <a:pt x="10616" y="8178"/>
                    <a:pt x="10120" y="5745"/>
                  </a:cubicBezTo>
                  <a:lnTo>
                    <a:pt x="9289" y="1665"/>
                  </a:lnTo>
                  <a:cubicBezTo>
                    <a:pt x="9089" y="680"/>
                    <a:pt x="8222" y="1"/>
                    <a:pt x="72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461464" y="3030463"/>
              <a:ext cx="152806" cy="110318"/>
            </a:xfrm>
            <a:custGeom>
              <a:avLst/>
              <a:gdLst/>
              <a:ahLst/>
              <a:cxnLst/>
              <a:rect l="l" t="t" r="r" b="b"/>
              <a:pathLst>
                <a:path w="9822" h="7091" extrusionOk="0">
                  <a:moveTo>
                    <a:pt x="1440" y="1"/>
                  </a:moveTo>
                  <a:lnTo>
                    <a:pt x="0" y="356"/>
                  </a:lnTo>
                  <a:lnTo>
                    <a:pt x="711" y="3193"/>
                  </a:lnTo>
                  <a:cubicBezTo>
                    <a:pt x="976" y="5539"/>
                    <a:pt x="2455" y="7091"/>
                    <a:pt x="4754" y="7091"/>
                  </a:cubicBezTo>
                  <a:cubicBezTo>
                    <a:pt x="5299" y="7091"/>
                    <a:pt x="5891" y="7003"/>
                    <a:pt x="6524" y="6818"/>
                  </a:cubicBezTo>
                  <a:cubicBezTo>
                    <a:pt x="9821" y="5854"/>
                    <a:pt x="9643" y="3170"/>
                    <a:pt x="9643" y="3170"/>
                  </a:cubicBezTo>
                  <a:cubicBezTo>
                    <a:pt x="9643" y="3170"/>
                    <a:pt x="9545" y="2252"/>
                    <a:pt x="8039" y="2252"/>
                  </a:cubicBezTo>
                  <a:cubicBezTo>
                    <a:pt x="7759" y="2252"/>
                    <a:pt x="7430" y="2284"/>
                    <a:pt x="7045" y="2359"/>
                  </a:cubicBezTo>
                  <a:cubicBezTo>
                    <a:pt x="4360" y="2883"/>
                    <a:pt x="5190" y="3599"/>
                    <a:pt x="3931" y="4120"/>
                  </a:cubicBezTo>
                  <a:cubicBezTo>
                    <a:pt x="3796" y="4176"/>
                    <a:pt x="3678" y="4198"/>
                    <a:pt x="3570" y="4198"/>
                  </a:cubicBezTo>
                  <a:cubicBezTo>
                    <a:pt x="3323" y="4198"/>
                    <a:pt x="3131" y="4082"/>
                    <a:pt x="2917" y="4003"/>
                  </a:cubicBezTo>
                  <a:cubicBezTo>
                    <a:pt x="2438" y="3823"/>
                    <a:pt x="2108" y="3375"/>
                    <a:pt x="2008" y="2871"/>
                  </a:cubicBezTo>
                  <a:lnTo>
                    <a:pt x="14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1429556" y="2932466"/>
              <a:ext cx="148543" cy="116090"/>
            </a:xfrm>
            <a:custGeom>
              <a:avLst/>
              <a:gdLst/>
              <a:ahLst/>
              <a:cxnLst/>
              <a:rect l="l" t="t" r="r" b="b"/>
              <a:pathLst>
                <a:path w="9548" h="7462" extrusionOk="0">
                  <a:moveTo>
                    <a:pt x="5898" y="1"/>
                  </a:moveTo>
                  <a:cubicBezTo>
                    <a:pt x="5551" y="1"/>
                    <a:pt x="5197" y="31"/>
                    <a:pt x="4839" y="91"/>
                  </a:cubicBezTo>
                  <a:cubicBezTo>
                    <a:pt x="1998" y="572"/>
                    <a:pt x="0" y="2767"/>
                    <a:pt x="544" y="5981"/>
                  </a:cubicBezTo>
                  <a:cubicBezTo>
                    <a:pt x="630" y="6490"/>
                    <a:pt x="777" y="6986"/>
                    <a:pt x="979" y="7461"/>
                  </a:cubicBezTo>
                  <a:lnTo>
                    <a:pt x="3491" y="6300"/>
                  </a:lnTo>
                  <a:cubicBezTo>
                    <a:pt x="3491" y="6300"/>
                    <a:pt x="2257" y="3229"/>
                    <a:pt x="4219" y="2591"/>
                  </a:cubicBezTo>
                  <a:cubicBezTo>
                    <a:pt x="6162" y="1959"/>
                    <a:pt x="9481" y="1516"/>
                    <a:pt x="9548" y="1507"/>
                  </a:cubicBezTo>
                  <a:cubicBezTo>
                    <a:pt x="8625" y="509"/>
                    <a:pt x="7325" y="1"/>
                    <a:pt x="58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1422461" y="3035799"/>
              <a:ext cx="55711" cy="53300"/>
            </a:xfrm>
            <a:custGeom>
              <a:avLst/>
              <a:gdLst/>
              <a:ahLst/>
              <a:cxnLst/>
              <a:rect l="l" t="t" r="r" b="b"/>
              <a:pathLst>
                <a:path w="3581" h="3426" extrusionOk="0">
                  <a:moveTo>
                    <a:pt x="1734" y="0"/>
                  </a:moveTo>
                  <a:cubicBezTo>
                    <a:pt x="1533" y="0"/>
                    <a:pt x="1329" y="36"/>
                    <a:pt x="1130" y="111"/>
                  </a:cubicBezTo>
                  <a:cubicBezTo>
                    <a:pt x="482" y="356"/>
                    <a:pt x="45" y="966"/>
                    <a:pt x="23" y="1658"/>
                  </a:cubicBezTo>
                  <a:cubicBezTo>
                    <a:pt x="0" y="2350"/>
                    <a:pt x="397" y="2988"/>
                    <a:pt x="1029" y="3273"/>
                  </a:cubicBezTo>
                  <a:cubicBezTo>
                    <a:pt x="1255" y="3375"/>
                    <a:pt x="1496" y="3425"/>
                    <a:pt x="1735" y="3425"/>
                  </a:cubicBezTo>
                  <a:cubicBezTo>
                    <a:pt x="2161" y="3425"/>
                    <a:pt x="2582" y="3266"/>
                    <a:pt x="2906" y="2962"/>
                  </a:cubicBezTo>
                  <a:cubicBezTo>
                    <a:pt x="3411" y="2488"/>
                    <a:pt x="3580" y="1757"/>
                    <a:pt x="3337" y="1109"/>
                  </a:cubicBezTo>
                  <a:cubicBezTo>
                    <a:pt x="3078" y="423"/>
                    <a:pt x="2426" y="0"/>
                    <a:pt x="1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1"/>
          <p:cNvSpPr txBox="1">
            <a:spLocks noGrp="1"/>
          </p:cNvSpPr>
          <p:nvPr>
            <p:ph type="title" idx="6"/>
          </p:nvPr>
        </p:nvSpPr>
        <p:spPr>
          <a:xfrm>
            <a:off x="1951650" y="317557"/>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2800" b="1" dirty="0">
                <a:latin typeface="Calibri" panose="020F0502020204030204" pitchFamily="34" charset="0"/>
                <a:cs typeface="Calibri" panose="020F0502020204030204" pitchFamily="34" charset="0"/>
              </a:rPr>
              <a:t>Dataset Description</a:t>
            </a:r>
            <a:endParaRPr dirty="0">
              <a:latin typeface="Calibri" panose="020F0502020204030204" pitchFamily="34" charset="0"/>
              <a:cs typeface="Calibri" panose="020F0502020204030204" pitchFamily="34" charset="0"/>
            </a:endParaRPr>
          </a:p>
        </p:txBody>
      </p:sp>
      <p:sp>
        <p:nvSpPr>
          <p:cNvPr id="299" name="Google Shape;299;p31"/>
          <p:cNvSpPr txBox="1">
            <a:spLocks noGrp="1"/>
          </p:cNvSpPr>
          <p:nvPr>
            <p:ph type="subTitle" idx="1"/>
          </p:nvPr>
        </p:nvSpPr>
        <p:spPr>
          <a:xfrm>
            <a:off x="1248737" y="1497325"/>
            <a:ext cx="5573543" cy="1745938"/>
          </a:xfrm>
          <a:prstGeom prst="rect">
            <a:avLst/>
          </a:prstGeom>
        </p:spPr>
        <p:txBody>
          <a:bodyPr spcFirstLastPara="1" wrap="square" lIns="91425" tIns="91425" rIns="91425" bIns="91425" anchor="t" anchorCtr="0">
            <a:noAutofit/>
          </a:bodyPr>
          <a:lstStyle/>
          <a:p>
            <a:pPr algn="just">
              <a:lnSpc>
                <a:spcPct val="107000"/>
              </a:lnSpc>
              <a:spcAft>
                <a:spcPts val="800"/>
              </a:spcAft>
              <a:buFont typeface="Arial" panose="020B0604020202020204" pitchFamily="34" charset="0"/>
              <a:buChar char="•"/>
            </a:pP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data collected consists of around 12 columns comprising of data related to Gender, Age, Driving License data, Annual Premium, etc. </a:t>
            </a:r>
          </a:p>
          <a:p>
            <a:pPr algn="just">
              <a:lnSpc>
                <a:spcPct val="107000"/>
              </a:lnSpc>
              <a:spcAft>
                <a:spcPts val="800"/>
              </a:spcAft>
              <a:buFont typeface="Arial" panose="020B0604020202020204" pitchFamily="34" charset="0"/>
              <a:buChar char="•"/>
            </a:pP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target variable is identified as response which indicated whether a customer is interested in vehicle insurance provided by the same company.</a:t>
            </a:r>
            <a:r>
              <a:rPr lang="en-US"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algn="just">
              <a:lnSpc>
                <a:spcPct val="107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Data Source:</a:t>
            </a:r>
            <a:endPar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endParaRPr>
          </a:p>
          <a:p>
            <a:pPr algn="just">
              <a:lnSpc>
                <a:spcPct val="107000"/>
              </a:lnSpc>
              <a:spcAft>
                <a:spcPts val="800"/>
              </a:spcAft>
            </a:pP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/datahack.analyticsvidhya.com/contest/</a:t>
            </a:r>
            <a:endParaRPr lang="en-CA"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https://datahack.analyticsvidhya.com/contest/janatahack-cross-sell-prediction/True/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CA"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endParaRPr dirty="0"/>
          </a:p>
        </p:txBody>
      </p:sp>
      <p:pic>
        <p:nvPicPr>
          <p:cNvPr id="13" name="Picture 12">
            <a:extLst>
              <a:ext uri="{FF2B5EF4-FFF2-40B4-BE49-F238E27FC236}">
                <a16:creationId xmlns:a16="http://schemas.microsoft.com/office/drawing/2014/main" id="{F5897E7D-E538-466A-8AB2-60432AD6B482}"/>
              </a:ext>
            </a:extLst>
          </p:cNvPr>
          <p:cNvPicPr>
            <a:picLocks noChangeAspect="1"/>
          </p:cNvPicPr>
          <p:nvPr/>
        </p:nvPicPr>
        <p:blipFill>
          <a:blip r:embed="rId4"/>
          <a:stretch>
            <a:fillRect/>
          </a:stretch>
        </p:blipFill>
        <p:spPr>
          <a:xfrm>
            <a:off x="2471737" y="3144090"/>
            <a:ext cx="6057901" cy="3563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5"/>
          <p:cNvSpPr txBox="1">
            <a:spLocks noGrp="1"/>
          </p:cNvSpPr>
          <p:nvPr>
            <p:ph type="title"/>
          </p:nvPr>
        </p:nvSpPr>
        <p:spPr>
          <a:xfrm>
            <a:off x="1951650" y="296126"/>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1800" b="1" dirty="0">
                <a:latin typeface="Calibri" panose="020F0502020204030204" pitchFamily="34" charset="0"/>
                <a:cs typeface="Calibri" panose="020F0502020204030204" pitchFamily="34" charset="0"/>
              </a:rPr>
              <a:t>Exploratory Data Analysis (Tableau)</a:t>
            </a:r>
            <a:endParaRPr sz="1800" dirty="0">
              <a:latin typeface="Calibri" panose="020F0502020204030204" pitchFamily="34" charset="0"/>
              <a:cs typeface="Calibri" panose="020F0502020204030204" pitchFamily="34" charset="0"/>
            </a:endParaRPr>
          </a:p>
        </p:txBody>
      </p:sp>
      <p:grpSp>
        <p:nvGrpSpPr>
          <p:cNvPr id="385" name="Google Shape;385;p35"/>
          <p:cNvGrpSpPr/>
          <p:nvPr/>
        </p:nvGrpSpPr>
        <p:grpSpPr>
          <a:xfrm>
            <a:off x="713249" y="1841961"/>
            <a:ext cx="4212192" cy="2769826"/>
            <a:chOff x="235800" y="830650"/>
            <a:chExt cx="6978450" cy="4588844"/>
          </a:xfrm>
        </p:grpSpPr>
        <p:sp>
          <p:nvSpPr>
            <p:cNvPr id="386" name="Google Shape;386;p35"/>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5"/>
          <p:cNvSpPr txBox="1"/>
          <p:nvPr/>
        </p:nvSpPr>
        <p:spPr>
          <a:xfrm>
            <a:off x="783088" y="1284825"/>
            <a:ext cx="4072500" cy="38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5"/>
                </a:solidFill>
                <a:latin typeface="Oxygen"/>
                <a:ea typeface="Oxygen"/>
                <a:cs typeface="Oxygen"/>
                <a:sym typeface="Oxygen"/>
              </a:rPr>
              <a:t>Outreach</a:t>
            </a:r>
            <a:endParaRPr>
              <a:solidFill>
                <a:schemeClr val="accent5"/>
              </a:solidFill>
              <a:latin typeface="Oxygen"/>
              <a:ea typeface="Oxygen"/>
              <a:cs typeface="Oxygen"/>
              <a:sym typeface="Oxygen"/>
            </a:endParaRPr>
          </a:p>
        </p:txBody>
      </p:sp>
      <p:sp>
        <p:nvSpPr>
          <p:cNvPr id="393" name="Google Shape;393;p35"/>
          <p:cNvSpPr/>
          <p:nvPr/>
        </p:nvSpPr>
        <p:spPr>
          <a:xfrm>
            <a:off x="4477089" y="2637363"/>
            <a:ext cx="227400" cy="227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a:off x="3646144" y="3084782"/>
            <a:ext cx="227400" cy="227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a:off x="1921813" y="2729665"/>
            <a:ext cx="227400" cy="227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1396263" y="3084782"/>
            <a:ext cx="227400" cy="227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1857900" y="4150081"/>
            <a:ext cx="227400" cy="227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2873500" y="3780796"/>
            <a:ext cx="140700" cy="14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a:off x="2873500" y="3546421"/>
            <a:ext cx="140700" cy="14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a:off x="2688846" y="2864472"/>
            <a:ext cx="140700" cy="14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a:off x="970177" y="2680644"/>
            <a:ext cx="140700" cy="14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a:off x="3051045" y="2431713"/>
            <a:ext cx="140700" cy="14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a:off x="1048310" y="3084782"/>
            <a:ext cx="140700" cy="14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a:off x="3085794" y="2807695"/>
            <a:ext cx="70800" cy="7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a:off x="4477089" y="3993737"/>
            <a:ext cx="70800" cy="7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a:off x="2908249" y="2807695"/>
            <a:ext cx="70800" cy="7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a:off x="1672521" y="3546421"/>
            <a:ext cx="70800" cy="7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a:off x="1474448" y="3382966"/>
            <a:ext cx="70800" cy="7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a:off x="2085318" y="3815545"/>
            <a:ext cx="70800" cy="7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txBox="1"/>
          <p:nvPr/>
        </p:nvSpPr>
        <p:spPr>
          <a:xfrm>
            <a:off x="5328925" y="1306257"/>
            <a:ext cx="3159000" cy="38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5"/>
                </a:solidFill>
                <a:latin typeface="Oxygen"/>
                <a:ea typeface="Oxygen"/>
                <a:cs typeface="Oxygen"/>
                <a:sym typeface="Oxygen"/>
              </a:rPr>
              <a:t>Top Rated Values</a:t>
            </a:r>
            <a:endParaRPr>
              <a:solidFill>
                <a:schemeClr val="accent5"/>
              </a:solidFill>
              <a:latin typeface="Oxygen"/>
              <a:ea typeface="Oxygen"/>
              <a:cs typeface="Oxygen"/>
              <a:sym typeface="Oxygen"/>
            </a:endParaRPr>
          </a:p>
        </p:txBody>
      </p:sp>
      <p:pic>
        <p:nvPicPr>
          <p:cNvPr id="411" name="Google Shape;411;p35" title="Gráfico">
            <a:hlinkClick r:id="rId3"/>
          </p:cNvPr>
          <p:cNvPicPr preferRelativeResize="0"/>
          <p:nvPr/>
        </p:nvPicPr>
        <p:blipFill rotWithShape="1">
          <a:blip r:embed="rId4">
            <a:alphaModFix/>
          </a:blip>
          <a:srcRect l="18927" r="18709"/>
          <a:stretch/>
        </p:blipFill>
        <p:spPr>
          <a:xfrm>
            <a:off x="5996438" y="1748465"/>
            <a:ext cx="1823973" cy="1808401"/>
          </a:xfrm>
          <a:prstGeom prst="rect">
            <a:avLst/>
          </a:prstGeom>
          <a:noFill/>
          <a:ln>
            <a:noFill/>
          </a:ln>
        </p:spPr>
      </p:pic>
      <p:sp>
        <p:nvSpPr>
          <p:cNvPr id="412" name="Google Shape;412;p35"/>
          <p:cNvSpPr txBox="1"/>
          <p:nvPr/>
        </p:nvSpPr>
        <p:spPr>
          <a:xfrm>
            <a:off x="5462575" y="4215203"/>
            <a:ext cx="2891700" cy="49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accent5"/>
                </a:solidFill>
                <a:latin typeface="Oxygen"/>
                <a:ea typeface="Oxygen"/>
                <a:cs typeface="Oxygen"/>
                <a:sym typeface="Oxygen"/>
              </a:rPr>
              <a:t>To modify this graph, click on it, follow the link, change the data and replace it here</a:t>
            </a:r>
            <a:endParaRPr sz="1100">
              <a:solidFill>
                <a:schemeClr val="accent5"/>
              </a:solidFill>
              <a:latin typeface="Oxygen"/>
              <a:ea typeface="Oxygen"/>
              <a:cs typeface="Oxygen"/>
              <a:sym typeface="Oxygen"/>
            </a:endParaRPr>
          </a:p>
        </p:txBody>
      </p:sp>
      <p:sp>
        <p:nvSpPr>
          <p:cNvPr id="413" name="Google Shape;413;p35"/>
          <p:cNvSpPr txBox="1"/>
          <p:nvPr/>
        </p:nvSpPr>
        <p:spPr>
          <a:xfrm>
            <a:off x="6135345" y="3632600"/>
            <a:ext cx="947700" cy="26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5"/>
                </a:solidFill>
                <a:latin typeface="Oxygen"/>
                <a:ea typeface="Oxygen"/>
                <a:cs typeface="Oxygen"/>
                <a:sym typeface="Oxygen"/>
              </a:rPr>
              <a:t>Health</a:t>
            </a:r>
            <a:endParaRPr sz="1200">
              <a:solidFill>
                <a:schemeClr val="accent5"/>
              </a:solidFill>
              <a:latin typeface="Oxygen"/>
              <a:ea typeface="Oxygen"/>
              <a:cs typeface="Oxygen"/>
              <a:sym typeface="Oxygen"/>
            </a:endParaRPr>
          </a:p>
        </p:txBody>
      </p:sp>
      <p:sp>
        <p:nvSpPr>
          <p:cNvPr id="414" name="Google Shape;414;p35"/>
          <p:cNvSpPr txBox="1"/>
          <p:nvPr/>
        </p:nvSpPr>
        <p:spPr>
          <a:xfrm>
            <a:off x="6135345" y="3892825"/>
            <a:ext cx="947700" cy="26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5"/>
                </a:solidFill>
                <a:latin typeface="Oxygen"/>
                <a:ea typeface="Oxygen"/>
                <a:cs typeface="Oxygen"/>
                <a:sym typeface="Oxygen"/>
              </a:rPr>
              <a:t>Home</a:t>
            </a:r>
            <a:endParaRPr sz="1200">
              <a:solidFill>
                <a:schemeClr val="accent5"/>
              </a:solidFill>
              <a:latin typeface="Oxygen"/>
              <a:ea typeface="Oxygen"/>
              <a:cs typeface="Oxygen"/>
              <a:sym typeface="Oxygen"/>
            </a:endParaRPr>
          </a:p>
        </p:txBody>
      </p:sp>
      <p:sp>
        <p:nvSpPr>
          <p:cNvPr id="415" name="Google Shape;415;p35"/>
          <p:cNvSpPr/>
          <p:nvPr/>
        </p:nvSpPr>
        <p:spPr>
          <a:xfrm>
            <a:off x="6032320" y="3694700"/>
            <a:ext cx="135900" cy="135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6032320" y="3954925"/>
            <a:ext cx="135900" cy="135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txBox="1"/>
          <p:nvPr/>
        </p:nvSpPr>
        <p:spPr>
          <a:xfrm>
            <a:off x="7186070" y="3632613"/>
            <a:ext cx="714000" cy="26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5"/>
                </a:solidFill>
                <a:latin typeface="Oxygen"/>
                <a:ea typeface="Oxygen"/>
                <a:cs typeface="Oxygen"/>
                <a:sym typeface="Oxygen"/>
              </a:rPr>
              <a:t>Travel</a:t>
            </a:r>
            <a:endParaRPr sz="1200">
              <a:solidFill>
                <a:schemeClr val="accent5"/>
              </a:solidFill>
              <a:latin typeface="Oxygen"/>
              <a:ea typeface="Oxygen"/>
              <a:cs typeface="Oxygen"/>
              <a:sym typeface="Oxygen"/>
            </a:endParaRPr>
          </a:p>
        </p:txBody>
      </p:sp>
      <p:sp>
        <p:nvSpPr>
          <p:cNvPr id="418" name="Google Shape;418;p35"/>
          <p:cNvSpPr txBox="1"/>
          <p:nvPr/>
        </p:nvSpPr>
        <p:spPr>
          <a:xfrm>
            <a:off x="7186070" y="3892838"/>
            <a:ext cx="714000" cy="26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5"/>
                </a:solidFill>
                <a:latin typeface="Oxygen"/>
                <a:ea typeface="Oxygen"/>
                <a:cs typeface="Oxygen"/>
                <a:sym typeface="Oxygen"/>
              </a:rPr>
              <a:t>Money</a:t>
            </a:r>
            <a:endParaRPr sz="1200">
              <a:solidFill>
                <a:schemeClr val="accent5"/>
              </a:solidFill>
              <a:latin typeface="Oxygen"/>
              <a:ea typeface="Oxygen"/>
              <a:cs typeface="Oxygen"/>
              <a:sym typeface="Oxygen"/>
            </a:endParaRPr>
          </a:p>
        </p:txBody>
      </p:sp>
      <p:sp>
        <p:nvSpPr>
          <p:cNvPr id="419" name="Google Shape;419;p35"/>
          <p:cNvSpPr/>
          <p:nvPr/>
        </p:nvSpPr>
        <p:spPr>
          <a:xfrm>
            <a:off x="7083045" y="3694700"/>
            <a:ext cx="135900" cy="135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7083045" y="3954925"/>
            <a:ext cx="135900" cy="13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5"/>
          <p:cNvSpPr txBox="1">
            <a:spLocks noGrp="1"/>
          </p:cNvSpPr>
          <p:nvPr>
            <p:ph type="title"/>
          </p:nvPr>
        </p:nvSpPr>
        <p:spPr>
          <a:xfrm>
            <a:off x="1951650" y="296126"/>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1800" b="1" dirty="0">
                <a:latin typeface="Calibri" panose="020F0502020204030204" pitchFamily="34" charset="0"/>
                <a:cs typeface="Calibri" panose="020F0502020204030204" pitchFamily="34" charset="0"/>
              </a:rPr>
              <a:t>Exploratory Data Analysis (Tableau)</a:t>
            </a:r>
            <a:endParaRPr sz="1800" dirty="0">
              <a:latin typeface="Calibri" panose="020F0502020204030204" pitchFamily="34" charset="0"/>
              <a:cs typeface="Calibri" panose="020F0502020204030204" pitchFamily="34" charset="0"/>
            </a:endParaRPr>
          </a:p>
        </p:txBody>
      </p:sp>
      <p:grpSp>
        <p:nvGrpSpPr>
          <p:cNvPr id="385" name="Google Shape;385;p35"/>
          <p:cNvGrpSpPr/>
          <p:nvPr/>
        </p:nvGrpSpPr>
        <p:grpSpPr>
          <a:xfrm>
            <a:off x="713249" y="1841961"/>
            <a:ext cx="4212192" cy="2769826"/>
            <a:chOff x="235800" y="830650"/>
            <a:chExt cx="6978450" cy="4588844"/>
          </a:xfrm>
        </p:grpSpPr>
        <p:sp>
          <p:nvSpPr>
            <p:cNvPr id="386" name="Google Shape;386;p35"/>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5"/>
          <p:cNvSpPr txBox="1"/>
          <p:nvPr/>
        </p:nvSpPr>
        <p:spPr>
          <a:xfrm>
            <a:off x="783088" y="1284825"/>
            <a:ext cx="4072500" cy="38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5"/>
                </a:solidFill>
                <a:latin typeface="Oxygen"/>
                <a:ea typeface="Oxygen"/>
                <a:cs typeface="Oxygen"/>
                <a:sym typeface="Oxygen"/>
              </a:rPr>
              <a:t>Outreach</a:t>
            </a:r>
            <a:endParaRPr>
              <a:solidFill>
                <a:schemeClr val="accent5"/>
              </a:solidFill>
              <a:latin typeface="Oxygen"/>
              <a:ea typeface="Oxygen"/>
              <a:cs typeface="Oxygen"/>
              <a:sym typeface="Oxygen"/>
            </a:endParaRPr>
          </a:p>
        </p:txBody>
      </p:sp>
      <p:sp>
        <p:nvSpPr>
          <p:cNvPr id="393" name="Google Shape;393;p35"/>
          <p:cNvSpPr/>
          <p:nvPr/>
        </p:nvSpPr>
        <p:spPr>
          <a:xfrm>
            <a:off x="4477089" y="2637363"/>
            <a:ext cx="227400" cy="227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a:off x="3646144" y="3084782"/>
            <a:ext cx="227400" cy="227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a:off x="1921813" y="2729665"/>
            <a:ext cx="227400" cy="227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1396263" y="3084782"/>
            <a:ext cx="227400" cy="227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1857900" y="4150081"/>
            <a:ext cx="227400" cy="227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2873500" y="3780796"/>
            <a:ext cx="140700" cy="14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a:off x="2873500" y="3546421"/>
            <a:ext cx="140700" cy="14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a:off x="2688846" y="2864472"/>
            <a:ext cx="140700" cy="14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a:off x="970177" y="2680644"/>
            <a:ext cx="140700" cy="14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a:off x="3051045" y="2431713"/>
            <a:ext cx="140700" cy="14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a:off x="1048310" y="3084782"/>
            <a:ext cx="140700" cy="14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a:off x="3085794" y="2807695"/>
            <a:ext cx="70800" cy="7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a:off x="4477089" y="3993737"/>
            <a:ext cx="70800" cy="7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a:off x="2908249" y="2807695"/>
            <a:ext cx="70800" cy="7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a:off x="1672521" y="3546421"/>
            <a:ext cx="70800" cy="7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a:off x="1474448" y="3382966"/>
            <a:ext cx="70800" cy="7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a:off x="2085318" y="3815545"/>
            <a:ext cx="70800" cy="70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txBox="1"/>
          <p:nvPr/>
        </p:nvSpPr>
        <p:spPr>
          <a:xfrm>
            <a:off x="5328925" y="1306257"/>
            <a:ext cx="3159000" cy="38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5"/>
                </a:solidFill>
                <a:latin typeface="Oxygen"/>
                <a:ea typeface="Oxygen"/>
                <a:cs typeface="Oxygen"/>
                <a:sym typeface="Oxygen"/>
              </a:rPr>
              <a:t>Top Rated Values</a:t>
            </a:r>
            <a:endParaRPr>
              <a:solidFill>
                <a:schemeClr val="accent5"/>
              </a:solidFill>
              <a:latin typeface="Oxygen"/>
              <a:ea typeface="Oxygen"/>
              <a:cs typeface="Oxygen"/>
              <a:sym typeface="Oxygen"/>
            </a:endParaRPr>
          </a:p>
        </p:txBody>
      </p:sp>
      <p:pic>
        <p:nvPicPr>
          <p:cNvPr id="411" name="Google Shape;411;p35" title="Gráfico">
            <a:hlinkClick r:id="rId3"/>
          </p:cNvPr>
          <p:cNvPicPr preferRelativeResize="0"/>
          <p:nvPr/>
        </p:nvPicPr>
        <p:blipFill rotWithShape="1">
          <a:blip r:embed="rId4">
            <a:alphaModFix/>
          </a:blip>
          <a:srcRect l="18927" r="18709"/>
          <a:stretch/>
        </p:blipFill>
        <p:spPr>
          <a:xfrm>
            <a:off x="5996438" y="1748465"/>
            <a:ext cx="1823973" cy="1808401"/>
          </a:xfrm>
          <a:prstGeom prst="rect">
            <a:avLst/>
          </a:prstGeom>
          <a:noFill/>
          <a:ln>
            <a:noFill/>
          </a:ln>
        </p:spPr>
      </p:pic>
      <p:sp>
        <p:nvSpPr>
          <p:cNvPr id="412" name="Google Shape;412;p35"/>
          <p:cNvSpPr txBox="1"/>
          <p:nvPr/>
        </p:nvSpPr>
        <p:spPr>
          <a:xfrm>
            <a:off x="5462575" y="4215203"/>
            <a:ext cx="2891700" cy="49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accent5"/>
                </a:solidFill>
                <a:latin typeface="Oxygen"/>
                <a:ea typeface="Oxygen"/>
                <a:cs typeface="Oxygen"/>
                <a:sym typeface="Oxygen"/>
              </a:rPr>
              <a:t>To modify this graph, click on it, follow the link, change the data and replace it here</a:t>
            </a:r>
            <a:endParaRPr sz="1100">
              <a:solidFill>
                <a:schemeClr val="accent5"/>
              </a:solidFill>
              <a:latin typeface="Oxygen"/>
              <a:ea typeface="Oxygen"/>
              <a:cs typeface="Oxygen"/>
              <a:sym typeface="Oxygen"/>
            </a:endParaRPr>
          </a:p>
        </p:txBody>
      </p:sp>
      <p:sp>
        <p:nvSpPr>
          <p:cNvPr id="413" name="Google Shape;413;p35"/>
          <p:cNvSpPr txBox="1"/>
          <p:nvPr/>
        </p:nvSpPr>
        <p:spPr>
          <a:xfrm>
            <a:off x="6135345" y="3632600"/>
            <a:ext cx="947700" cy="26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5"/>
                </a:solidFill>
                <a:latin typeface="Oxygen"/>
                <a:ea typeface="Oxygen"/>
                <a:cs typeface="Oxygen"/>
                <a:sym typeface="Oxygen"/>
              </a:rPr>
              <a:t>Health</a:t>
            </a:r>
            <a:endParaRPr sz="1200">
              <a:solidFill>
                <a:schemeClr val="accent5"/>
              </a:solidFill>
              <a:latin typeface="Oxygen"/>
              <a:ea typeface="Oxygen"/>
              <a:cs typeface="Oxygen"/>
              <a:sym typeface="Oxygen"/>
            </a:endParaRPr>
          </a:p>
        </p:txBody>
      </p:sp>
      <p:sp>
        <p:nvSpPr>
          <p:cNvPr id="414" name="Google Shape;414;p35"/>
          <p:cNvSpPr txBox="1"/>
          <p:nvPr/>
        </p:nvSpPr>
        <p:spPr>
          <a:xfrm>
            <a:off x="6135345" y="3892825"/>
            <a:ext cx="947700" cy="26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5"/>
                </a:solidFill>
                <a:latin typeface="Oxygen"/>
                <a:ea typeface="Oxygen"/>
                <a:cs typeface="Oxygen"/>
                <a:sym typeface="Oxygen"/>
              </a:rPr>
              <a:t>Home</a:t>
            </a:r>
            <a:endParaRPr sz="1200">
              <a:solidFill>
                <a:schemeClr val="accent5"/>
              </a:solidFill>
              <a:latin typeface="Oxygen"/>
              <a:ea typeface="Oxygen"/>
              <a:cs typeface="Oxygen"/>
              <a:sym typeface="Oxygen"/>
            </a:endParaRPr>
          </a:p>
        </p:txBody>
      </p:sp>
      <p:sp>
        <p:nvSpPr>
          <p:cNvPr id="415" name="Google Shape;415;p35"/>
          <p:cNvSpPr/>
          <p:nvPr/>
        </p:nvSpPr>
        <p:spPr>
          <a:xfrm>
            <a:off x="6032320" y="3694700"/>
            <a:ext cx="135900" cy="135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6032320" y="3954925"/>
            <a:ext cx="135900" cy="135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txBox="1"/>
          <p:nvPr/>
        </p:nvSpPr>
        <p:spPr>
          <a:xfrm>
            <a:off x="7186070" y="3632613"/>
            <a:ext cx="714000" cy="26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5"/>
                </a:solidFill>
                <a:latin typeface="Oxygen"/>
                <a:ea typeface="Oxygen"/>
                <a:cs typeface="Oxygen"/>
                <a:sym typeface="Oxygen"/>
              </a:rPr>
              <a:t>Travel</a:t>
            </a:r>
            <a:endParaRPr sz="1200">
              <a:solidFill>
                <a:schemeClr val="accent5"/>
              </a:solidFill>
              <a:latin typeface="Oxygen"/>
              <a:ea typeface="Oxygen"/>
              <a:cs typeface="Oxygen"/>
              <a:sym typeface="Oxygen"/>
            </a:endParaRPr>
          </a:p>
        </p:txBody>
      </p:sp>
      <p:sp>
        <p:nvSpPr>
          <p:cNvPr id="418" name="Google Shape;418;p35"/>
          <p:cNvSpPr txBox="1"/>
          <p:nvPr/>
        </p:nvSpPr>
        <p:spPr>
          <a:xfrm>
            <a:off x="7186070" y="3892838"/>
            <a:ext cx="714000" cy="26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5"/>
                </a:solidFill>
                <a:latin typeface="Oxygen"/>
                <a:ea typeface="Oxygen"/>
                <a:cs typeface="Oxygen"/>
                <a:sym typeface="Oxygen"/>
              </a:rPr>
              <a:t>Money</a:t>
            </a:r>
            <a:endParaRPr sz="1200">
              <a:solidFill>
                <a:schemeClr val="accent5"/>
              </a:solidFill>
              <a:latin typeface="Oxygen"/>
              <a:ea typeface="Oxygen"/>
              <a:cs typeface="Oxygen"/>
              <a:sym typeface="Oxygen"/>
            </a:endParaRPr>
          </a:p>
        </p:txBody>
      </p:sp>
      <p:sp>
        <p:nvSpPr>
          <p:cNvPr id="419" name="Google Shape;419;p35"/>
          <p:cNvSpPr/>
          <p:nvPr/>
        </p:nvSpPr>
        <p:spPr>
          <a:xfrm>
            <a:off x="7083045" y="3694700"/>
            <a:ext cx="135900" cy="135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7083045" y="3954925"/>
            <a:ext cx="135900" cy="13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422726"/>
      </p:ext>
    </p:extLst>
  </p:cSld>
  <p:clrMapOvr>
    <a:masterClrMapping/>
  </p:clrMapOvr>
</p:sld>
</file>

<file path=ppt/theme/theme1.xml><?xml version="1.0" encoding="utf-8"?>
<a:theme xmlns:a="http://schemas.openxmlformats.org/drawingml/2006/main" name="Insurance Consulting">
  <a:themeElements>
    <a:clrScheme name="Simple Light">
      <a:dk1>
        <a:srgbClr val="000000"/>
      </a:dk1>
      <a:lt1>
        <a:srgbClr val="FFFFFF"/>
      </a:lt1>
      <a:dk2>
        <a:srgbClr val="494F70"/>
      </a:dk2>
      <a:lt2>
        <a:srgbClr val="434343"/>
      </a:lt2>
      <a:accent1>
        <a:srgbClr val="FBA26D"/>
      </a:accent1>
      <a:accent2>
        <a:srgbClr val="F05988"/>
      </a:accent2>
      <a:accent3>
        <a:srgbClr val="55BCBD"/>
      </a:accent3>
      <a:accent4>
        <a:srgbClr val="FAE2CA"/>
      </a:accent4>
      <a:accent5>
        <a:srgbClr val="1C6274"/>
      </a:accent5>
      <a:accent6>
        <a:srgbClr val="FFFFFF"/>
      </a:accent6>
      <a:hlink>
        <a:srgbClr val="1C62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TotalTime>
  <Words>943</Words>
  <Application>Microsoft Office PowerPoint</Application>
  <PresentationFormat>On-screen Show (16:9)</PresentationFormat>
  <Paragraphs>140</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Staatliches</vt:lpstr>
      <vt:lpstr>Arial</vt:lpstr>
      <vt:lpstr>Calibri</vt:lpstr>
      <vt:lpstr>Times New Roman</vt:lpstr>
      <vt:lpstr>Oxygen</vt:lpstr>
      <vt:lpstr>Insurance Consulting</vt:lpstr>
      <vt:lpstr>DAB 401: Final Group Project </vt:lpstr>
      <vt:lpstr>Presented By </vt:lpstr>
      <vt:lpstr>Models Used</vt:lpstr>
      <vt:lpstr>Problem Statement</vt:lpstr>
      <vt:lpstr>Problem Statement</vt:lpstr>
      <vt:lpstr>Importance Of Financial Analytics</vt:lpstr>
      <vt:lpstr>Dataset Description</vt:lpstr>
      <vt:lpstr>Exploratory Data Analysis (Tableau)</vt:lpstr>
      <vt:lpstr>Exploratory Data Analysis (Tableau)</vt:lpstr>
      <vt:lpstr>UNDERSTANDING THE PROBLEM</vt:lpstr>
      <vt:lpstr>OUR COMPETITORS</vt:lpstr>
      <vt:lpstr>KNN</vt:lpstr>
      <vt:lpstr>Decision Tree</vt:lpstr>
      <vt:lpstr>Gradient Boosting</vt:lpstr>
      <vt:lpstr>TARGET</vt:lpstr>
      <vt:lpstr>Conclusion</vt:lpstr>
      <vt:lpstr>Best Model </vt:lpstr>
      <vt:lpstr>OUR AWARDS</vt:lpstr>
      <vt:lpstr>95%</vt:lpstr>
      <vt:lpstr>MORE INFO</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 401: Final Group Project</dc:title>
  <dc:creator>srujeeth tatipatri</dc:creator>
  <cp:lastModifiedBy>srujeeth tatipatri</cp:lastModifiedBy>
  <cp:revision>8</cp:revision>
  <dcterms:modified xsi:type="dcterms:W3CDTF">2021-04-22T20:33:24Z</dcterms:modified>
</cp:coreProperties>
</file>