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62" r:id="rId3"/>
    <p:sldId id="263" r:id="rId4"/>
    <p:sldId id="261" r:id="rId5"/>
    <p:sldId id="268" r:id="rId6"/>
    <p:sldId id="269" r:id="rId7"/>
    <p:sldId id="270" r:id="rId8"/>
    <p:sldId id="271" r:id="rId9"/>
    <p:sldId id="259" r:id="rId10"/>
    <p:sldId id="26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8573C-4E82-447E-BD5B-C3BC8EDC0D82}" v="46" dt="2023-04-23T23:23:34.624"/>
    <p1510:client id="{1C4C0AC2-3F3C-4E5A-B649-1377DACED1B7}" v="341" dt="2023-04-23T23:43:28.082"/>
    <p1510:client id="{C447369D-AD95-43C3-A4E6-A160CD7F1686}" v="310" dt="2023-04-23T23:49:15.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7/3/layout/DropPinTimeline" loCatId="timeline" qsTypeId="urn:microsoft.com/office/officeart/2005/8/quickstyle/simple1" qsCatId="simple" csTypeId="urn:microsoft.com/office/officeart/2018/5/colors/Iconchunking_neutralbg_accent2_2" csCatId="accent2" phldr="1"/>
      <dgm:spPr/>
    </dgm:pt>
    <dgm:pt modelId="{76CC3289-2662-43F0-A3C6-BA04A135F08C}">
      <dgm:prSet phldrT="[Text]" phldr="0"/>
      <dgm:spPr/>
      <dgm:t>
        <a:bodyPr/>
        <a:lstStyle/>
        <a:p>
          <a:pPr>
            <a:defRPr b="1"/>
          </a:pPr>
          <a:r>
            <a:rPr lang="en-US" b="1" i="1" dirty="0">
              <a:solidFill>
                <a:srgbClr val="444444"/>
              </a:solidFill>
              <a:latin typeface="Calibri"/>
              <a:cs typeface="Calibri"/>
            </a:rPr>
            <a:t>INTEGRATING THE MODEL AND WEB INTERFACE</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797491F4-A443-4248-B481-6D2B11715C3E}">
      <dgm:prSet phldr="0"/>
      <dgm:spPr/>
      <dgm:t>
        <a:bodyPr/>
        <a:lstStyle/>
        <a:p>
          <a:pPr>
            <a:defRPr b="1"/>
          </a:pPr>
          <a:r>
            <a:rPr lang="en-US" b="1" i="1" dirty="0">
              <a:solidFill>
                <a:srgbClr val="444444"/>
              </a:solidFill>
              <a:latin typeface="Calibri"/>
              <a:cs typeface="Calibri"/>
            </a:rPr>
            <a:t>SETTING UP ENVIRONMENT</a:t>
          </a:r>
        </a:p>
      </dgm:t>
    </dgm:pt>
    <dgm:pt modelId="{41B9FFCB-0F23-40C6-A12E-C32D0D6A8867}" type="parTrans" cxnId="{AD303FED-6ACB-4878-9D62-15747D42AE41}">
      <dgm:prSet/>
      <dgm:spPr/>
    </dgm:pt>
    <dgm:pt modelId="{65471D1D-5B0D-420D-99A8-EF737F0D1201}" type="sibTrans" cxnId="{AD303FED-6ACB-4878-9D62-15747D42AE41}">
      <dgm:prSet/>
      <dgm:spPr/>
    </dgm:pt>
    <dgm:pt modelId="{970B3571-7118-4AC9-BEC1-7B80D7C430AF}">
      <dgm:prSet phldr="0"/>
      <dgm:spPr/>
      <dgm:t>
        <a:bodyPr/>
        <a:lstStyle/>
        <a:p>
          <a:pPr>
            <a:defRPr b="1"/>
          </a:pPr>
          <a:r>
            <a:rPr lang="en-US" b="1" i="1" dirty="0">
              <a:solidFill>
                <a:srgbClr val="444444"/>
              </a:solidFill>
              <a:latin typeface="Calibri"/>
              <a:cs typeface="Calibri"/>
            </a:rPr>
            <a:t>DESIGNING WEB INTERFACE</a:t>
          </a:r>
        </a:p>
      </dgm:t>
    </dgm:pt>
    <dgm:pt modelId="{98BC256F-98CC-4FB3-8803-EAFFDD46B943}" type="parTrans" cxnId="{99AA327B-A701-4B39-9AF9-5C672DD8F408}">
      <dgm:prSet/>
      <dgm:spPr/>
    </dgm:pt>
    <dgm:pt modelId="{94D6E578-9988-46F2-A2C7-4AF5C995B20B}" type="sibTrans" cxnId="{99AA327B-A701-4B39-9AF9-5C672DD8F408}">
      <dgm:prSet/>
      <dgm:spPr/>
    </dgm:pt>
    <dgm:pt modelId="{5B3203C5-4D11-4D6A-B3BA-A5C6C461BD90}">
      <dgm:prSet phldr="0"/>
      <dgm:spPr/>
      <dgm:t>
        <a:bodyPr/>
        <a:lstStyle/>
        <a:p>
          <a:pPr>
            <a:defRPr b="1"/>
          </a:pPr>
          <a:r>
            <a:rPr lang="en-US" b="1" i="1" dirty="0">
              <a:solidFill>
                <a:srgbClr val="444444"/>
              </a:solidFill>
              <a:latin typeface="Calibri"/>
              <a:cs typeface="Calibri"/>
            </a:rPr>
            <a:t>DEPLOYMENT</a:t>
          </a:r>
          <a:endParaRPr lang="en-US" b="1" i="1" dirty="0"/>
        </a:p>
      </dgm:t>
    </dgm:pt>
    <dgm:pt modelId="{184A5341-C5F3-48DE-A55B-2E598E2B7D5E}" type="parTrans" cxnId="{B985C038-1116-4ED8-ACA6-7D73DA0171B9}">
      <dgm:prSet/>
      <dgm:spPr/>
    </dgm:pt>
    <dgm:pt modelId="{4DD1C5A7-6EEF-433E-90EA-494E1F1FE69D}" type="sibTrans" cxnId="{B985C038-1116-4ED8-ACA6-7D73DA0171B9}">
      <dgm:prSet/>
      <dgm:spPr/>
    </dgm:pt>
    <dgm:pt modelId="{68C9E7D0-808C-49F7-AAFA-F45ABDAC5D96}">
      <dgm:prSet phldr="0"/>
      <dgm:spPr/>
      <dgm:t>
        <a:bodyPr/>
        <a:lstStyle/>
        <a:p>
          <a:pPr>
            <a:defRPr b="1"/>
          </a:pPr>
          <a:r>
            <a:rPr lang="en-US" b="1" i="1" dirty="0">
              <a:solidFill>
                <a:srgbClr val="444444"/>
              </a:solidFill>
              <a:latin typeface="Calibri"/>
              <a:cs typeface="Calibri"/>
            </a:rPr>
            <a:t>UNDERSTANDING ML MODEL</a:t>
          </a:r>
        </a:p>
      </dgm:t>
    </dgm:pt>
    <dgm:pt modelId="{B4D3584B-317A-4B20-B449-2BAE321082F0}" type="parTrans" cxnId="{EACBDE9F-07E6-4FE0-A2C7-30C97BD3EAC3}">
      <dgm:prSet/>
      <dgm:spPr/>
    </dgm:pt>
    <dgm:pt modelId="{3D5D8CA1-2C57-4E77-A876-2DC65D689564}" type="sibTrans" cxnId="{EACBDE9F-07E6-4FE0-A2C7-30C97BD3EAC3}">
      <dgm:prSet/>
      <dgm:spPr/>
    </dgm:pt>
    <dgm:pt modelId="{1C2EAA3D-87AD-44AB-A5A3-88C0C85DF69C}" type="pres">
      <dgm:prSet presAssocID="{7D9C16A6-8C48-4165-8DAF-8C957C12A8FA}" presName="root" presStyleCnt="0">
        <dgm:presLayoutVars>
          <dgm:chMax/>
          <dgm:chPref/>
          <dgm:animLvl val="lvl"/>
        </dgm:presLayoutVars>
      </dgm:prSet>
      <dgm:spPr/>
    </dgm:pt>
    <dgm:pt modelId="{044F2CBC-588E-40B4-B63C-5BC2343FB1C1}" type="pres">
      <dgm:prSet presAssocID="{7D9C16A6-8C48-4165-8DAF-8C957C12A8FA}" presName="divider" presStyleLbl="fgAcc1" presStyleIdx="0" presStyleCnt="6"/>
      <dgm:spPr>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gm:spPr>
    </dgm:pt>
    <dgm:pt modelId="{0CA29C3C-B854-49B3-A3C6-FCB16D9E3B2D}" type="pres">
      <dgm:prSet presAssocID="{7D9C16A6-8C48-4165-8DAF-8C957C12A8FA}" presName="nodes" presStyleCnt="0">
        <dgm:presLayoutVars>
          <dgm:chMax/>
          <dgm:chPref/>
          <dgm:animLvl val="lvl"/>
        </dgm:presLayoutVars>
      </dgm:prSet>
      <dgm:spPr/>
    </dgm:pt>
    <dgm:pt modelId="{96641F2B-F517-4C3B-8AF9-C3EA41FAB47A}" type="pres">
      <dgm:prSet presAssocID="{68C9E7D0-808C-49F7-AAFA-F45ABDAC5D96}" presName="composite" presStyleCnt="0"/>
      <dgm:spPr/>
    </dgm:pt>
    <dgm:pt modelId="{B5941FE8-35FB-401E-9C09-6D4542864E96}" type="pres">
      <dgm:prSet presAssocID="{68C9E7D0-808C-49F7-AAFA-F45ABDAC5D96}" presName="ConnectorPoint" presStyleLbl="lnNode1" presStyleIdx="0" presStyleCnt="5"/>
      <dgm:spPr>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gm:spPr>
    </dgm:pt>
    <dgm:pt modelId="{649B8DC9-E6BA-47B1-B927-2A77B6772819}" type="pres">
      <dgm:prSet presAssocID="{68C9E7D0-808C-49F7-AAFA-F45ABDAC5D96}" presName="DropPinPlaceHolder" presStyleCnt="0"/>
      <dgm:spPr/>
    </dgm:pt>
    <dgm:pt modelId="{2A734520-968C-4B11-B751-EB59DABF9F87}" type="pres">
      <dgm:prSet presAssocID="{68C9E7D0-808C-49F7-AAFA-F45ABDAC5D96}" presName="DropPin" presStyleLbl="alignNode1" presStyleIdx="0" presStyleCnt="5"/>
      <dgm:spPr/>
    </dgm:pt>
    <dgm:pt modelId="{F52EB6CA-0776-49AA-853A-8E05D1A8DA73}" type="pres">
      <dgm:prSet presAssocID="{68C9E7D0-808C-49F7-AAFA-F45ABDAC5D96}" presName="Ellipse" presStyleLbl="fgAcc1" presStyleIdx="1" presStyleCnt="6"/>
      <dgm:spPr>
        <a:solidFill>
          <a:schemeClr val="lt1">
            <a:alpha val="90000"/>
            <a:hueOff val="0"/>
            <a:satOff val="0"/>
            <a:lumOff val="0"/>
            <a:alphaOff val="0"/>
          </a:schemeClr>
        </a:solidFill>
        <a:ln w="22225" cap="rnd" cmpd="sng" algn="ctr">
          <a:noFill/>
          <a:prstDash val="solid"/>
        </a:ln>
        <a:effectLst/>
      </dgm:spPr>
    </dgm:pt>
    <dgm:pt modelId="{5F4F7FA8-EDFE-4DF0-9E46-72DDAF44880F}" type="pres">
      <dgm:prSet presAssocID="{68C9E7D0-808C-49F7-AAFA-F45ABDAC5D96}" presName="L2TextContainer" presStyleLbl="revTx" presStyleIdx="0" presStyleCnt="10">
        <dgm:presLayoutVars>
          <dgm:bulletEnabled val="1"/>
        </dgm:presLayoutVars>
      </dgm:prSet>
      <dgm:spPr/>
    </dgm:pt>
    <dgm:pt modelId="{9F28DD83-E977-43B2-A090-E6E861068DEC}" type="pres">
      <dgm:prSet presAssocID="{68C9E7D0-808C-49F7-AAFA-F45ABDAC5D96}" presName="L1TextContainer" presStyleLbl="revTx" presStyleIdx="1" presStyleCnt="10">
        <dgm:presLayoutVars>
          <dgm:chMax val="1"/>
          <dgm:chPref val="1"/>
          <dgm:bulletEnabled val="1"/>
        </dgm:presLayoutVars>
      </dgm:prSet>
      <dgm:spPr/>
    </dgm:pt>
    <dgm:pt modelId="{5904A78E-1564-4258-8FEE-AE26A829E627}" type="pres">
      <dgm:prSet presAssocID="{68C9E7D0-808C-49F7-AAFA-F45ABDAC5D96}" presName="ConnectLine" presStyleLbl="sibTrans1D1" presStyleIdx="0" presStyleCnt="5"/>
      <dgm:spPr>
        <a:noFill/>
        <a:ln w="12700" cap="rnd" cmpd="sng" algn="ctr">
          <a:solidFill>
            <a:schemeClr val="accent2">
              <a:hueOff val="0"/>
              <a:satOff val="0"/>
              <a:lumOff val="0"/>
              <a:alphaOff val="0"/>
            </a:schemeClr>
          </a:solidFill>
          <a:prstDash val="dash"/>
        </a:ln>
        <a:effectLst/>
      </dgm:spPr>
    </dgm:pt>
    <dgm:pt modelId="{40FB7E03-C7A5-46FD-ACD6-CAA9872FCF1D}" type="pres">
      <dgm:prSet presAssocID="{68C9E7D0-808C-49F7-AAFA-F45ABDAC5D96}" presName="EmptyPlaceHolder" presStyleCnt="0"/>
      <dgm:spPr/>
    </dgm:pt>
    <dgm:pt modelId="{D99EDA74-A652-4EF9-A902-9D0DB99ED294}" type="pres">
      <dgm:prSet presAssocID="{3D5D8CA1-2C57-4E77-A876-2DC65D689564}" presName="spaceBetweenRectangles" presStyleCnt="0"/>
      <dgm:spPr/>
    </dgm:pt>
    <dgm:pt modelId="{9AF94CAD-5553-4208-B039-DBDEE4178482}" type="pres">
      <dgm:prSet presAssocID="{797491F4-A443-4248-B481-6D2B11715C3E}" presName="composite" presStyleCnt="0"/>
      <dgm:spPr/>
    </dgm:pt>
    <dgm:pt modelId="{E4ABCBAA-3D26-4180-BE4D-4583545C264D}" type="pres">
      <dgm:prSet presAssocID="{797491F4-A443-4248-B481-6D2B11715C3E}" presName="ConnectorPoint" presStyleLbl="lnNode1" presStyleIdx="1" presStyleCnt="5"/>
      <dgm:spPr>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gm:spPr>
    </dgm:pt>
    <dgm:pt modelId="{EAF21526-706E-48A8-94CA-5FF2DDAA59BF}" type="pres">
      <dgm:prSet presAssocID="{797491F4-A443-4248-B481-6D2B11715C3E}" presName="DropPinPlaceHolder" presStyleCnt="0"/>
      <dgm:spPr/>
    </dgm:pt>
    <dgm:pt modelId="{FCE5FE12-3AEE-4C8C-A6A7-D2A9AD0810E4}" type="pres">
      <dgm:prSet presAssocID="{797491F4-A443-4248-B481-6D2B11715C3E}" presName="DropPin" presStyleLbl="alignNode1" presStyleIdx="1" presStyleCnt="5"/>
      <dgm:spPr/>
    </dgm:pt>
    <dgm:pt modelId="{8AE11CBC-8BC0-494E-8C68-61E0DD278BC2}" type="pres">
      <dgm:prSet presAssocID="{797491F4-A443-4248-B481-6D2B11715C3E}" presName="Ellipse" presStyleLbl="fgAcc1" presStyleIdx="2" presStyleCnt="6"/>
      <dgm:spPr>
        <a:solidFill>
          <a:schemeClr val="lt1">
            <a:alpha val="90000"/>
            <a:hueOff val="0"/>
            <a:satOff val="0"/>
            <a:lumOff val="0"/>
            <a:alphaOff val="0"/>
          </a:schemeClr>
        </a:solidFill>
        <a:ln w="22225" cap="rnd" cmpd="sng" algn="ctr">
          <a:noFill/>
          <a:prstDash val="solid"/>
        </a:ln>
        <a:effectLst/>
      </dgm:spPr>
    </dgm:pt>
    <dgm:pt modelId="{DA5844B9-45D9-4250-B2DA-58C4940EFCE5}" type="pres">
      <dgm:prSet presAssocID="{797491F4-A443-4248-B481-6D2B11715C3E}" presName="L2TextContainer" presStyleLbl="revTx" presStyleIdx="2" presStyleCnt="10">
        <dgm:presLayoutVars>
          <dgm:bulletEnabled val="1"/>
        </dgm:presLayoutVars>
      </dgm:prSet>
      <dgm:spPr/>
    </dgm:pt>
    <dgm:pt modelId="{EE0CFAAE-724C-4DE8-981A-6EC562FA2638}" type="pres">
      <dgm:prSet presAssocID="{797491F4-A443-4248-B481-6D2B11715C3E}" presName="L1TextContainer" presStyleLbl="revTx" presStyleIdx="3" presStyleCnt="10">
        <dgm:presLayoutVars>
          <dgm:chMax val="1"/>
          <dgm:chPref val="1"/>
          <dgm:bulletEnabled val="1"/>
        </dgm:presLayoutVars>
      </dgm:prSet>
      <dgm:spPr/>
    </dgm:pt>
    <dgm:pt modelId="{2E975F5D-F39C-4F27-9044-EC1B01F155DA}" type="pres">
      <dgm:prSet presAssocID="{797491F4-A443-4248-B481-6D2B11715C3E}" presName="ConnectLine" presStyleLbl="sibTrans1D1" presStyleIdx="1" presStyleCnt="5"/>
      <dgm:spPr>
        <a:noFill/>
        <a:ln w="12700" cap="rnd" cmpd="sng" algn="ctr">
          <a:solidFill>
            <a:schemeClr val="accent2">
              <a:hueOff val="0"/>
              <a:satOff val="0"/>
              <a:lumOff val="0"/>
              <a:alphaOff val="0"/>
            </a:schemeClr>
          </a:solidFill>
          <a:prstDash val="dash"/>
        </a:ln>
        <a:effectLst/>
      </dgm:spPr>
    </dgm:pt>
    <dgm:pt modelId="{894D01E2-959F-4E73-A12B-47318107625C}" type="pres">
      <dgm:prSet presAssocID="{797491F4-A443-4248-B481-6D2B11715C3E}" presName="EmptyPlaceHolder" presStyleCnt="0"/>
      <dgm:spPr/>
    </dgm:pt>
    <dgm:pt modelId="{6D326C18-0AEB-4537-94B9-6772A2B25A1C}" type="pres">
      <dgm:prSet presAssocID="{65471D1D-5B0D-420D-99A8-EF737F0D1201}" presName="spaceBetweenRectangles" presStyleCnt="0"/>
      <dgm:spPr/>
    </dgm:pt>
    <dgm:pt modelId="{0EC8BEC1-35A8-40EB-8F22-AACF3FFB1242}" type="pres">
      <dgm:prSet presAssocID="{970B3571-7118-4AC9-BEC1-7B80D7C430AF}" presName="composite" presStyleCnt="0"/>
      <dgm:spPr/>
    </dgm:pt>
    <dgm:pt modelId="{EACEDE77-74E0-4D38-A34F-2F601DD74E7B}" type="pres">
      <dgm:prSet presAssocID="{970B3571-7118-4AC9-BEC1-7B80D7C430AF}" presName="ConnectorPoint" presStyleLbl="lnNode1" presStyleIdx="2" presStyleCnt="5"/>
      <dgm:spPr>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gm:spPr>
    </dgm:pt>
    <dgm:pt modelId="{FDD9ECA5-28A8-4F21-8628-CE9D24198AA1}" type="pres">
      <dgm:prSet presAssocID="{970B3571-7118-4AC9-BEC1-7B80D7C430AF}" presName="DropPinPlaceHolder" presStyleCnt="0"/>
      <dgm:spPr/>
    </dgm:pt>
    <dgm:pt modelId="{F5E4F44A-3E34-4BD5-85CC-26239677E849}" type="pres">
      <dgm:prSet presAssocID="{970B3571-7118-4AC9-BEC1-7B80D7C430AF}" presName="DropPin" presStyleLbl="alignNode1" presStyleIdx="2" presStyleCnt="5"/>
      <dgm:spPr/>
    </dgm:pt>
    <dgm:pt modelId="{162970BB-FAF4-40E8-A379-ECF21EE33085}" type="pres">
      <dgm:prSet presAssocID="{970B3571-7118-4AC9-BEC1-7B80D7C430AF}" presName="Ellipse" presStyleLbl="fgAcc1" presStyleIdx="3" presStyleCnt="6"/>
      <dgm:spPr>
        <a:solidFill>
          <a:schemeClr val="lt1">
            <a:alpha val="90000"/>
            <a:hueOff val="0"/>
            <a:satOff val="0"/>
            <a:lumOff val="0"/>
            <a:alphaOff val="0"/>
          </a:schemeClr>
        </a:solidFill>
        <a:ln w="22225" cap="rnd" cmpd="sng" algn="ctr">
          <a:noFill/>
          <a:prstDash val="solid"/>
        </a:ln>
        <a:effectLst/>
      </dgm:spPr>
    </dgm:pt>
    <dgm:pt modelId="{26CA24A3-94E0-432D-BF5C-4AACD16E5598}" type="pres">
      <dgm:prSet presAssocID="{970B3571-7118-4AC9-BEC1-7B80D7C430AF}" presName="L2TextContainer" presStyleLbl="revTx" presStyleIdx="4" presStyleCnt="10">
        <dgm:presLayoutVars>
          <dgm:bulletEnabled val="1"/>
        </dgm:presLayoutVars>
      </dgm:prSet>
      <dgm:spPr/>
    </dgm:pt>
    <dgm:pt modelId="{008C1D89-AB2E-491A-8A27-8BC49FDB3E39}" type="pres">
      <dgm:prSet presAssocID="{970B3571-7118-4AC9-BEC1-7B80D7C430AF}" presName="L1TextContainer" presStyleLbl="revTx" presStyleIdx="5" presStyleCnt="10">
        <dgm:presLayoutVars>
          <dgm:chMax val="1"/>
          <dgm:chPref val="1"/>
          <dgm:bulletEnabled val="1"/>
        </dgm:presLayoutVars>
      </dgm:prSet>
      <dgm:spPr/>
    </dgm:pt>
    <dgm:pt modelId="{204629F9-7252-4286-B4EE-D2EE191494AD}" type="pres">
      <dgm:prSet presAssocID="{970B3571-7118-4AC9-BEC1-7B80D7C430AF}" presName="ConnectLine" presStyleLbl="sibTrans1D1" presStyleIdx="2" presStyleCnt="5"/>
      <dgm:spPr>
        <a:noFill/>
        <a:ln w="12700" cap="rnd" cmpd="sng" algn="ctr">
          <a:solidFill>
            <a:schemeClr val="accent2">
              <a:hueOff val="0"/>
              <a:satOff val="0"/>
              <a:lumOff val="0"/>
              <a:alphaOff val="0"/>
            </a:schemeClr>
          </a:solidFill>
          <a:prstDash val="dash"/>
        </a:ln>
        <a:effectLst/>
      </dgm:spPr>
    </dgm:pt>
    <dgm:pt modelId="{AD954C41-44D7-4EB2-B846-585F5D93A74A}" type="pres">
      <dgm:prSet presAssocID="{970B3571-7118-4AC9-BEC1-7B80D7C430AF}" presName="EmptyPlaceHolder" presStyleCnt="0"/>
      <dgm:spPr/>
    </dgm:pt>
    <dgm:pt modelId="{9B39758F-24C3-4339-9267-E35D1A0F93FF}" type="pres">
      <dgm:prSet presAssocID="{94D6E578-9988-46F2-A2C7-4AF5C995B20B}" presName="spaceBetweenRectangles" presStyleCnt="0"/>
      <dgm:spPr/>
    </dgm:pt>
    <dgm:pt modelId="{25B972E7-9F8F-4F5D-81FB-70D9636C25A9}" type="pres">
      <dgm:prSet presAssocID="{76CC3289-2662-43F0-A3C6-BA04A135F08C}" presName="composite" presStyleCnt="0"/>
      <dgm:spPr/>
    </dgm:pt>
    <dgm:pt modelId="{4E7AAAE0-C497-470A-BF79-295F6FDB292B}" type="pres">
      <dgm:prSet presAssocID="{76CC3289-2662-43F0-A3C6-BA04A135F08C}" presName="ConnectorPoint" presStyleLbl="lnNode1" presStyleIdx="3" presStyleCnt="5"/>
      <dgm:spPr>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gm:spPr>
    </dgm:pt>
    <dgm:pt modelId="{A7D8C1EF-A1AF-490D-A245-2616C458F698}" type="pres">
      <dgm:prSet presAssocID="{76CC3289-2662-43F0-A3C6-BA04A135F08C}" presName="DropPinPlaceHolder" presStyleCnt="0"/>
      <dgm:spPr/>
    </dgm:pt>
    <dgm:pt modelId="{E59F5455-B183-4D78-9004-EFAFCF23FB16}" type="pres">
      <dgm:prSet presAssocID="{76CC3289-2662-43F0-A3C6-BA04A135F08C}" presName="DropPin" presStyleLbl="alignNode1" presStyleIdx="3" presStyleCnt="5"/>
      <dgm:spPr/>
    </dgm:pt>
    <dgm:pt modelId="{19E7E7C4-AAD7-4090-B584-27BDFABFB164}" type="pres">
      <dgm:prSet presAssocID="{76CC3289-2662-43F0-A3C6-BA04A135F08C}" presName="Ellipse" presStyleLbl="fgAcc1" presStyleIdx="4" presStyleCnt="6"/>
      <dgm:spPr>
        <a:solidFill>
          <a:schemeClr val="lt1">
            <a:alpha val="90000"/>
            <a:hueOff val="0"/>
            <a:satOff val="0"/>
            <a:lumOff val="0"/>
            <a:alphaOff val="0"/>
          </a:schemeClr>
        </a:solidFill>
        <a:ln w="22225" cap="rnd" cmpd="sng" algn="ctr">
          <a:noFill/>
          <a:prstDash val="solid"/>
        </a:ln>
        <a:effectLst/>
      </dgm:spPr>
    </dgm:pt>
    <dgm:pt modelId="{82D21652-8A4F-4CBB-81AC-9BA441BD3161}" type="pres">
      <dgm:prSet presAssocID="{76CC3289-2662-43F0-A3C6-BA04A135F08C}" presName="L2TextContainer" presStyleLbl="revTx" presStyleIdx="6" presStyleCnt="10">
        <dgm:presLayoutVars>
          <dgm:bulletEnabled val="1"/>
        </dgm:presLayoutVars>
      </dgm:prSet>
      <dgm:spPr/>
    </dgm:pt>
    <dgm:pt modelId="{943EB62A-180E-4C59-91A1-7EAC44D25520}" type="pres">
      <dgm:prSet presAssocID="{76CC3289-2662-43F0-A3C6-BA04A135F08C}" presName="L1TextContainer" presStyleLbl="revTx" presStyleIdx="7" presStyleCnt="10">
        <dgm:presLayoutVars>
          <dgm:chMax val="1"/>
          <dgm:chPref val="1"/>
          <dgm:bulletEnabled val="1"/>
        </dgm:presLayoutVars>
      </dgm:prSet>
      <dgm:spPr/>
    </dgm:pt>
    <dgm:pt modelId="{AA16EA86-AE83-42E6-991F-EEA35B90754B}" type="pres">
      <dgm:prSet presAssocID="{76CC3289-2662-43F0-A3C6-BA04A135F08C}" presName="ConnectLine" presStyleLbl="sibTrans1D1" presStyleIdx="3" presStyleCnt="5"/>
      <dgm:spPr>
        <a:noFill/>
        <a:ln w="12700" cap="rnd" cmpd="sng" algn="ctr">
          <a:solidFill>
            <a:schemeClr val="accent2">
              <a:hueOff val="0"/>
              <a:satOff val="0"/>
              <a:lumOff val="0"/>
              <a:alphaOff val="0"/>
            </a:schemeClr>
          </a:solidFill>
          <a:prstDash val="dash"/>
        </a:ln>
        <a:effectLst/>
      </dgm:spPr>
    </dgm:pt>
    <dgm:pt modelId="{D38E361F-D5F4-4564-B900-7A6CB81CC36D}" type="pres">
      <dgm:prSet presAssocID="{76CC3289-2662-43F0-A3C6-BA04A135F08C}" presName="EmptyPlaceHolder" presStyleCnt="0"/>
      <dgm:spPr/>
    </dgm:pt>
    <dgm:pt modelId="{E5EA9968-6A1A-46E0-A355-67A117871034}" type="pres">
      <dgm:prSet presAssocID="{FA28C9D6-476E-43CD-BA23-D6D990FD78D0}" presName="spaceBetweenRectangles" presStyleCnt="0"/>
      <dgm:spPr/>
    </dgm:pt>
    <dgm:pt modelId="{9FDEB0CA-D132-4A1D-BC95-E9A762D1F162}" type="pres">
      <dgm:prSet presAssocID="{5B3203C5-4D11-4D6A-B3BA-A5C6C461BD90}" presName="composite" presStyleCnt="0"/>
      <dgm:spPr/>
    </dgm:pt>
    <dgm:pt modelId="{C5A29EC1-CAEA-4C02-B10D-E1CBDCD907C2}" type="pres">
      <dgm:prSet presAssocID="{5B3203C5-4D11-4D6A-B3BA-A5C6C461BD90}" presName="ConnectorPoint" presStyleLbl="lnNode1" presStyleIdx="4" presStyleCnt="5"/>
      <dgm:spPr>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gm:spPr>
    </dgm:pt>
    <dgm:pt modelId="{062D073A-E3EB-44FE-8F60-3A987A3A30C1}" type="pres">
      <dgm:prSet presAssocID="{5B3203C5-4D11-4D6A-B3BA-A5C6C461BD90}" presName="DropPinPlaceHolder" presStyleCnt="0"/>
      <dgm:spPr/>
    </dgm:pt>
    <dgm:pt modelId="{CF6984AC-E719-4883-9920-4F0BDFD23829}" type="pres">
      <dgm:prSet presAssocID="{5B3203C5-4D11-4D6A-B3BA-A5C6C461BD90}" presName="DropPin" presStyleLbl="alignNode1" presStyleIdx="4" presStyleCnt="5"/>
      <dgm:spPr/>
    </dgm:pt>
    <dgm:pt modelId="{09D94347-658A-4749-81FD-01876A8EAD94}" type="pres">
      <dgm:prSet presAssocID="{5B3203C5-4D11-4D6A-B3BA-A5C6C461BD90}" presName="Ellipse" presStyleLbl="fgAcc1" presStyleIdx="5" presStyleCnt="6"/>
      <dgm:spPr>
        <a:solidFill>
          <a:schemeClr val="lt1">
            <a:alpha val="90000"/>
            <a:hueOff val="0"/>
            <a:satOff val="0"/>
            <a:lumOff val="0"/>
            <a:alphaOff val="0"/>
          </a:schemeClr>
        </a:solidFill>
        <a:ln w="22225" cap="rnd" cmpd="sng" algn="ctr">
          <a:noFill/>
          <a:prstDash val="solid"/>
        </a:ln>
        <a:effectLst/>
      </dgm:spPr>
    </dgm:pt>
    <dgm:pt modelId="{95EFB47D-1F72-47C4-B491-84DEB9D6B7F0}" type="pres">
      <dgm:prSet presAssocID="{5B3203C5-4D11-4D6A-B3BA-A5C6C461BD90}" presName="L2TextContainer" presStyleLbl="revTx" presStyleIdx="8" presStyleCnt="10">
        <dgm:presLayoutVars>
          <dgm:bulletEnabled val="1"/>
        </dgm:presLayoutVars>
      </dgm:prSet>
      <dgm:spPr/>
    </dgm:pt>
    <dgm:pt modelId="{94C5B8DB-9174-4B49-905F-2BA4B1A4D990}" type="pres">
      <dgm:prSet presAssocID="{5B3203C5-4D11-4D6A-B3BA-A5C6C461BD90}" presName="L1TextContainer" presStyleLbl="revTx" presStyleIdx="9" presStyleCnt="10">
        <dgm:presLayoutVars>
          <dgm:chMax val="1"/>
          <dgm:chPref val="1"/>
          <dgm:bulletEnabled val="1"/>
        </dgm:presLayoutVars>
      </dgm:prSet>
      <dgm:spPr/>
    </dgm:pt>
    <dgm:pt modelId="{C6103E82-D200-4B72-884B-F6800A0D0A28}" type="pres">
      <dgm:prSet presAssocID="{5B3203C5-4D11-4D6A-B3BA-A5C6C461BD90}" presName="ConnectLine" presStyleLbl="sibTrans1D1" presStyleIdx="4" presStyleCnt="5"/>
      <dgm:spPr>
        <a:noFill/>
        <a:ln w="12700" cap="rnd" cmpd="sng" algn="ctr">
          <a:solidFill>
            <a:schemeClr val="accent2">
              <a:hueOff val="0"/>
              <a:satOff val="0"/>
              <a:lumOff val="0"/>
              <a:alphaOff val="0"/>
            </a:schemeClr>
          </a:solidFill>
          <a:prstDash val="dash"/>
        </a:ln>
        <a:effectLst/>
      </dgm:spPr>
    </dgm:pt>
    <dgm:pt modelId="{C096DCA9-6352-453D-9382-EC9A6E60145D}" type="pres">
      <dgm:prSet presAssocID="{5B3203C5-4D11-4D6A-B3BA-A5C6C461BD90}" presName="EmptyPlaceHolder" presStyleCnt="0"/>
      <dgm:spPr/>
    </dgm:pt>
  </dgm:ptLst>
  <dgm:cxnLst>
    <dgm:cxn modelId="{38E12912-BB46-4E1B-BDAC-39883113E7F1}" type="presOf" srcId="{7D9C16A6-8C48-4165-8DAF-8C957C12A8FA}" destId="{1C2EAA3D-87AD-44AB-A5A3-88C0C85DF69C}" srcOrd="0" destOrd="0" presId="urn:microsoft.com/office/officeart/2017/3/layout/DropPinTimeline"/>
    <dgm:cxn modelId="{D6CDFF37-3DFE-40A6-BCEF-6A0C2299AA53}" type="presOf" srcId="{68C9E7D0-808C-49F7-AAFA-F45ABDAC5D96}" destId="{9F28DD83-E977-43B2-A090-E6E861068DEC}" srcOrd="0" destOrd="0" presId="urn:microsoft.com/office/officeart/2017/3/layout/DropPinTimeline"/>
    <dgm:cxn modelId="{B985C038-1116-4ED8-ACA6-7D73DA0171B9}" srcId="{7D9C16A6-8C48-4165-8DAF-8C957C12A8FA}" destId="{5B3203C5-4D11-4D6A-B3BA-A5C6C461BD90}" srcOrd="4" destOrd="0" parTransId="{184A5341-C5F3-48DE-A55B-2E598E2B7D5E}" sibTransId="{4DD1C5A7-6EEF-433E-90EA-494E1F1FE69D}"/>
    <dgm:cxn modelId="{C4D84C41-37AA-48F6-B17A-854FACF74B16}" type="presOf" srcId="{76CC3289-2662-43F0-A3C6-BA04A135F08C}" destId="{943EB62A-180E-4C59-91A1-7EAC44D25520}" srcOrd="0" destOrd="0" presId="urn:microsoft.com/office/officeart/2017/3/layout/DropPinTimeline"/>
    <dgm:cxn modelId="{1CF2446E-C8BE-4E04-A4B7-543987F64DA8}" type="presOf" srcId="{5B3203C5-4D11-4D6A-B3BA-A5C6C461BD90}" destId="{94C5B8DB-9174-4B49-905F-2BA4B1A4D990}" srcOrd="0" destOrd="0" presId="urn:microsoft.com/office/officeart/2017/3/layout/DropPinTimeline"/>
    <dgm:cxn modelId="{0400886E-8A1A-44C2-95A7-DB0EF4911494}" srcId="{7D9C16A6-8C48-4165-8DAF-8C957C12A8FA}" destId="{76CC3289-2662-43F0-A3C6-BA04A135F08C}" srcOrd="3" destOrd="0" parTransId="{D46DB4DA-1442-4ECE-89FE-BBB1E3489E3D}" sibTransId="{FA28C9D6-476E-43CD-BA23-D6D990FD78D0}"/>
    <dgm:cxn modelId="{99AA327B-A701-4B39-9AF9-5C672DD8F408}" srcId="{7D9C16A6-8C48-4165-8DAF-8C957C12A8FA}" destId="{970B3571-7118-4AC9-BEC1-7B80D7C430AF}" srcOrd="2" destOrd="0" parTransId="{98BC256F-98CC-4FB3-8803-EAFFDD46B943}" sibTransId="{94D6E578-9988-46F2-A2C7-4AF5C995B20B}"/>
    <dgm:cxn modelId="{EACBDE9F-07E6-4FE0-A2C7-30C97BD3EAC3}" srcId="{7D9C16A6-8C48-4165-8DAF-8C957C12A8FA}" destId="{68C9E7D0-808C-49F7-AAFA-F45ABDAC5D96}" srcOrd="0" destOrd="0" parTransId="{B4D3584B-317A-4B20-B449-2BAE321082F0}" sibTransId="{3D5D8CA1-2C57-4E77-A876-2DC65D689564}"/>
    <dgm:cxn modelId="{99E29BAC-EB5F-4085-80DA-FC3A4459C7CB}" type="presOf" srcId="{797491F4-A443-4248-B481-6D2B11715C3E}" destId="{EE0CFAAE-724C-4DE8-981A-6EC562FA2638}" srcOrd="0" destOrd="0" presId="urn:microsoft.com/office/officeart/2017/3/layout/DropPinTimeline"/>
    <dgm:cxn modelId="{38C38CAD-A942-41E4-B007-A2333AFE2D17}" type="presOf" srcId="{970B3571-7118-4AC9-BEC1-7B80D7C430AF}" destId="{008C1D89-AB2E-491A-8A27-8BC49FDB3E39}" srcOrd="0" destOrd="0" presId="urn:microsoft.com/office/officeart/2017/3/layout/DropPinTimeline"/>
    <dgm:cxn modelId="{AD303FED-6ACB-4878-9D62-15747D42AE41}" srcId="{7D9C16A6-8C48-4165-8DAF-8C957C12A8FA}" destId="{797491F4-A443-4248-B481-6D2B11715C3E}" srcOrd="1" destOrd="0" parTransId="{41B9FFCB-0F23-40C6-A12E-C32D0D6A8867}" sibTransId="{65471D1D-5B0D-420D-99A8-EF737F0D1201}"/>
    <dgm:cxn modelId="{C33222A1-69DF-484A-BD89-DB5462411A66}" type="presParOf" srcId="{1C2EAA3D-87AD-44AB-A5A3-88C0C85DF69C}" destId="{044F2CBC-588E-40B4-B63C-5BC2343FB1C1}" srcOrd="0" destOrd="0" presId="urn:microsoft.com/office/officeart/2017/3/layout/DropPinTimeline"/>
    <dgm:cxn modelId="{28E2A89F-12C9-41C9-B561-88700E9B3701}" type="presParOf" srcId="{1C2EAA3D-87AD-44AB-A5A3-88C0C85DF69C}" destId="{0CA29C3C-B854-49B3-A3C6-FCB16D9E3B2D}" srcOrd="1" destOrd="0" presId="urn:microsoft.com/office/officeart/2017/3/layout/DropPinTimeline"/>
    <dgm:cxn modelId="{B5FE8314-F459-4865-9143-5215F84BE174}" type="presParOf" srcId="{0CA29C3C-B854-49B3-A3C6-FCB16D9E3B2D}" destId="{96641F2B-F517-4C3B-8AF9-C3EA41FAB47A}" srcOrd="0" destOrd="0" presId="urn:microsoft.com/office/officeart/2017/3/layout/DropPinTimeline"/>
    <dgm:cxn modelId="{53A7A8C7-88CF-4AC5-8878-B5CEF9412CA8}" type="presParOf" srcId="{96641F2B-F517-4C3B-8AF9-C3EA41FAB47A}" destId="{B5941FE8-35FB-401E-9C09-6D4542864E96}" srcOrd="0" destOrd="0" presId="urn:microsoft.com/office/officeart/2017/3/layout/DropPinTimeline"/>
    <dgm:cxn modelId="{0EBDE3D5-B1DD-4349-999A-A1CF1AAF2BB7}" type="presParOf" srcId="{96641F2B-F517-4C3B-8AF9-C3EA41FAB47A}" destId="{649B8DC9-E6BA-47B1-B927-2A77B6772819}" srcOrd="1" destOrd="0" presId="urn:microsoft.com/office/officeart/2017/3/layout/DropPinTimeline"/>
    <dgm:cxn modelId="{72235D6A-842C-44A2-A8C8-D6C1580BAF2B}" type="presParOf" srcId="{649B8DC9-E6BA-47B1-B927-2A77B6772819}" destId="{2A734520-968C-4B11-B751-EB59DABF9F87}" srcOrd="0" destOrd="0" presId="urn:microsoft.com/office/officeart/2017/3/layout/DropPinTimeline"/>
    <dgm:cxn modelId="{A5F2F929-123C-47A8-80A0-8882B3FFABF9}" type="presParOf" srcId="{649B8DC9-E6BA-47B1-B927-2A77B6772819}" destId="{F52EB6CA-0776-49AA-853A-8E05D1A8DA73}" srcOrd="1" destOrd="0" presId="urn:microsoft.com/office/officeart/2017/3/layout/DropPinTimeline"/>
    <dgm:cxn modelId="{34E79911-9121-45FD-BF43-2748FA47B94D}" type="presParOf" srcId="{96641F2B-F517-4C3B-8AF9-C3EA41FAB47A}" destId="{5F4F7FA8-EDFE-4DF0-9E46-72DDAF44880F}" srcOrd="2" destOrd="0" presId="urn:microsoft.com/office/officeart/2017/3/layout/DropPinTimeline"/>
    <dgm:cxn modelId="{E6BE6CCB-A791-432E-BA1C-FC73ADD83567}" type="presParOf" srcId="{96641F2B-F517-4C3B-8AF9-C3EA41FAB47A}" destId="{9F28DD83-E977-43B2-A090-E6E861068DEC}" srcOrd="3" destOrd="0" presId="urn:microsoft.com/office/officeart/2017/3/layout/DropPinTimeline"/>
    <dgm:cxn modelId="{32FCA897-4361-435B-A1EB-97DE0535BA42}" type="presParOf" srcId="{96641F2B-F517-4C3B-8AF9-C3EA41FAB47A}" destId="{5904A78E-1564-4258-8FEE-AE26A829E627}" srcOrd="4" destOrd="0" presId="urn:microsoft.com/office/officeart/2017/3/layout/DropPinTimeline"/>
    <dgm:cxn modelId="{7AEC0A79-C007-4503-A75C-0DFD15FF1917}" type="presParOf" srcId="{96641F2B-F517-4C3B-8AF9-C3EA41FAB47A}" destId="{40FB7E03-C7A5-46FD-ACD6-CAA9872FCF1D}" srcOrd="5" destOrd="0" presId="urn:microsoft.com/office/officeart/2017/3/layout/DropPinTimeline"/>
    <dgm:cxn modelId="{C526B79E-EA66-4737-80CA-CC3EBA17155D}" type="presParOf" srcId="{0CA29C3C-B854-49B3-A3C6-FCB16D9E3B2D}" destId="{D99EDA74-A652-4EF9-A902-9D0DB99ED294}" srcOrd="1" destOrd="0" presId="urn:microsoft.com/office/officeart/2017/3/layout/DropPinTimeline"/>
    <dgm:cxn modelId="{9A816CC0-341B-4DD2-95D5-6990041DB189}" type="presParOf" srcId="{0CA29C3C-B854-49B3-A3C6-FCB16D9E3B2D}" destId="{9AF94CAD-5553-4208-B039-DBDEE4178482}" srcOrd="2" destOrd="0" presId="urn:microsoft.com/office/officeart/2017/3/layout/DropPinTimeline"/>
    <dgm:cxn modelId="{16BF3114-2615-4A79-8116-312A471D1FFB}" type="presParOf" srcId="{9AF94CAD-5553-4208-B039-DBDEE4178482}" destId="{E4ABCBAA-3D26-4180-BE4D-4583545C264D}" srcOrd="0" destOrd="0" presId="urn:microsoft.com/office/officeart/2017/3/layout/DropPinTimeline"/>
    <dgm:cxn modelId="{3DE0478C-B58C-44E5-B0F8-ED726D992C6E}" type="presParOf" srcId="{9AF94CAD-5553-4208-B039-DBDEE4178482}" destId="{EAF21526-706E-48A8-94CA-5FF2DDAA59BF}" srcOrd="1" destOrd="0" presId="urn:microsoft.com/office/officeart/2017/3/layout/DropPinTimeline"/>
    <dgm:cxn modelId="{4F968AA6-B494-458C-B0DC-88033291666C}" type="presParOf" srcId="{EAF21526-706E-48A8-94CA-5FF2DDAA59BF}" destId="{FCE5FE12-3AEE-4C8C-A6A7-D2A9AD0810E4}" srcOrd="0" destOrd="0" presId="urn:microsoft.com/office/officeart/2017/3/layout/DropPinTimeline"/>
    <dgm:cxn modelId="{045B24A7-89B9-4979-8E17-86157FF75556}" type="presParOf" srcId="{EAF21526-706E-48A8-94CA-5FF2DDAA59BF}" destId="{8AE11CBC-8BC0-494E-8C68-61E0DD278BC2}" srcOrd="1" destOrd="0" presId="urn:microsoft.com/office/officeart/2017/3/layout/DropPinTimeline"/>
    <dgm:cxn modelId="{DB98E0F3-BAAD-469A-BDB5-D23B1DE1DF19}" type="presParOf" srcId="{9AF94CAD-5553-4208-B039-DBDEE4178482}" destId="{DA5844B9-45D9-4250-B2DA-58C4940EFCE5}" srcOrd="2" destOrd="0" presId="urn:microsoft.com/office/officeart/2017/3/layout/DropPinTimeline"/>
    <dgm:cxn modelId="{874A1296-96E3-4279-80F5-E3AD8563D824}" type="presParOf" srcId="{9AF94CAD-5553-4208-B039-DBDEE4178482}" destId="{EE0CFAAE-724C-4DE8-981A-6EC562FA2638}" srcOrd="3" destOrd="0" presId="urn:microsoft.com/office/officeart/2017/3/layout/DropPinTimeline"/>
    <dgm:cxn modelId="{465E9517-8709-400C-88A0-DE3B853D0AC8}" type="presParOf" srcId="{9AF94CAD-5553-4208-B039-DBDEE4178482}" destId="{2E975F5D-F39C-4F27-9044-EC1B01F155DA}" srcOrd="4" destOrd="0" presId="urn:microsoft.com/office/officeart/2017/3/layout/DropPinTimeline"/>
    <dgm:cxn modelId="{F2F0654B-E146-4752-8322-1A97894A8633}" type="presParOf" srcId="{9AF94CAD-5553-4208-B039-DBDEE4178482}" destId="{894D01E2-959F-4E73-A12B-47318107625C}" srcOrd="5" destOrd="0" presId="urn:microsoft.com/office/officeart/2017/3/layout/DropPinTimeline"/>
    <dgm:cxn modelId="{1EF6CE31-908F-46BC-9819-A989EB2B7E6A}" type="presParOf" srcId="{0CA29C3C-B854-49B3-A3C6-FCB16D9E3B2D}" destId="{6D326C18-0AEB-4537-94B9-6772A2B25A1C}" srcOrd="3" destOrd="0" presId="urn:microsoft.com/office/officeart/2017/3/layout/DropPinTimeline"/>
    <dgm:cxn modelId="{A19CF02B-1B25-48DA-A08D-1E2239FA116B}" type="presParOf" srcId="{0CA29C3C-B854-49B3-A3C6-FCB16D9E3B2D}" destId="{0EC8BEC1-35A8-40EB-8F22-AACF3FFB1242}" srcOrd="4" destOrd="0" presId="urn:microsoft.com/office/officeart/2017/3/layout/DropPinTimeline"/>
    <dgm:cxn modelId="{1FB63733-0AE5-454D-A9F0-40B6B8C698FF}" type="presParOf" srcId="{0EC8BEC1-35A8-40EB-8F22-AACF3FFB1242}" destId="{EACEDE77-74E0-4D38-A34F-2F601DD74E7B}" srcOrd="0" destOrd="0" presId="urn:microsoft.com/office/officeart/2017/3/layout/DropPinTimeline"/>
    <dgm:cxn modelId="{5C480238-9525-41EC-B75D-039FBA8756EE}" type="presParOf" srcId="{0EC8BEC1-35A8-40EB-8F22-AACF3FFB1242}" destId="{FDD9ECA5-28A8-4F21-8628-CE9D24198AA1}" srcOrd="1" destOrd="0" presId="urn:microsoft.com/office/officeart/2017/3/layout/DropPinTimeline"/>
    <dgm:cxn modelId="{C9A59E9E-79CF-415D-A4D7-84CB3A5EE3B5}" type="presParOf" srcId="{FDD9ECA5-28A8-4F21-8628-CE9D24198AA1}" destId="{F5E4F44A-3E34-4BD5-85CC-26239677E849}" srcOrd="0" destOrd="0" presId="urn:microsoft.com/office/officeart/2017/3/layout/DropPinTimeline"/>
    <dgm:cxn modelId="{87701629-0633-4887-812D-FCFDC778C3A8}" type="presParOf" srcId="{FDD9ECA5-28A8-4F21-8628-CE9D24198AA1}" destId="{162970BB-FAF4-40E8-A379-ECF21EE33085}" srcOrd="1" destOrd="0" presId="urn:microsoft.com/office/officeart/2017/3/layout/DropPinTimeline"/>
    <dgm:cxn modelId="{28337B88-85F9-4D9F-ACB5-F5C5DBB86F5A}" type="presParOf" srcId="{0EC8BEC1-35A8-40EB-8F22-AACF3FFB1242}" destId="{26CA24A3-94E0-432D-BF5C-4AACD16E5598}" srcOrd="2" destOrd="0" presId="urn:microsoft.com/office/officeart/2017/3/layout/DropPinTimeline"/>
    <dgm:cxn modelId="{ADBF89B8-FE46-4AA6-895E-3A924A609FA3}" type="presParOf" srcId="{0EC8BEC1-35A8-40EB-8F22-AACF3FFB1242}" destId="{008C1D89-AB2E-491A-8A27-8BC49FDB3E39}" srcOrd="3" destOrd="0" presId="urn:microsoft.com/office/officeart/2017/3/layout/DropPinTimeline"/>
    <dgm:cxn modelId="{F6841FA0-7F6A-4722-AEE6-61B0ED572EB3}" type="presParOf" srcId="{0EC8BEC1-35A8-40EB-8F22-AACF3FFB1242}" destId="{204629F9-7252-4286-B4EE-D2EE191494AD}" srcOrd="4" destOrd="0" presId="urn:microsoft.com/office/officeart/2017/3/layout/DropPinTimeline"/>
    <dgm:cxn modelId="{24645A1A-BC07-4BAA-AC51-32C38EDA6592}" type="presParOf" srcId="{0EC8BEC1-35A8-40EB-8F22-AACF3FFB1242}" destId="{AD954C41-44D7-4EB2-B846-585F5D93A74A}" srcOrd="5" destOrd="0" presId="urn:microsoft.com/office/officeart/2017/3/layout/DropPinTimeline"/>
    <dgm:cxn modelId="{667D5704-62E1-4F89-AFD1-EDC8410F2269}" type="presParOf" srcId="{0CA29C3C-B854-49B3-A3C6-FCB16D9E3B2D}" destId="{9B39758F-24C3-4339-9267-E35D1A0F93FF}" srcOrd="5" destOrd="0" presId="urn:microsoft.com/office/officeart/2017/3/layout/DropPinTimeline"/>
    <dgm:cxn modelId="{496C9927-ED99-4E58-A5C8-07231A8BBA18}" type="presParOf" srcId="{0CA29C3C-B854-49B3-A3C6-FCB16D9E3B2D}" destId="{25B972E7-9F8F-4F5D-81FB-70D9636C25A9}" srcOrd="6" destOrd="0" presId="urn:microsoft.com/office/officeart/2017/3/layout/DropPinTimeline"/>
    <dgm:cxn modelId="{97CB3C9C-8B73-40CC-844E-AFC28F7F1C70}" type="presParOf" srcId="{25B972E7-9F8F-4F5D-81FB-70D9636C25A9}" destId="{4E7AAAE0-C497-470A-BF79-295F6FDB292B}" srcOrd="0" destOrd="0" presId="urn:microsoft.com/office/officeart/2017/3/layout/DropPinTimeline"/>
    <dgm:cxn modelId="{0E4A2713-0F19-4B4B-8B27-39DD10C33D9A}" type="presParOf" srcId="{25B972E7-9F8F-4F5D-81FB-70D9636C25A9}" destId="{A7D8C1EF-A1AF-490D-A245-2616C458F698}" srcOrd="1" destOrd="0" presId="urn:microsoft.com/office/officeart/2017/3/layout/DropPinTimeline"/>
    <dgm:cxn modelId="{2056DFE2-C807-4340-B165-898C3DB96C32}" type="presParOf" srcId="{A7D8C1EF-A1AF-490D-A245-2616C458F698}" destId="{E59F5455-B183-4D78-9004-EFAFCF23FB16}" srcOrd="0" destOrd="0" presId="urn:microsoft.com/office/officeart/2017/3/layout/DropPinTimeline"/>
    <dgm:cxn modelId="{28910963-A23E-40F6-A8E2-483E62B7E7CF}" type="presParOf" srcId="{A7D8C1EF-A1AF-490D-A245-2616C458F698}" destId="{19E7E7C4-AAD7-4090-B584-27BDFABFB164}" srcOrd="1" destOrd="0" presId="urn:microsoft.com/office/officeart/2017/3/layout/DropPinTimeline"/>
    <dgm:cxn modelId="{A604A51C-61CB-4B1F-9C32-C00AC4C6132F}" type="presParOf" srcId="{25B972E7-9F8F-4F5D-81FB-70D9636C25A9}" destId="{82D21652-8A4F-4CBB-81AC-9BA441BD3161}" srcOrd="2" destOrd="0" presId="urn:microsoft.com/office/officeart/2017/3/layout/DropPinTimeline"/>
    <dgm:cxn modelId="{0B0E4629-6968-447E-A4B5-5F62B848724C}" type="presParOf" srcId="{25B972E7-9F8F-4F5D-81FB-70D9636C25A9}" destId="{943EB62A-180E-4C59-91A1-7EAC44D25520}" srcOrd="3" destOrd="0" presId="urn:microsoft.com/office/officeart/2017/3/layout/DropPinTimeline"/>
    <dgm:cxn modelId="{A54B38FA-FB5C-4808-94AD-5A95755BF2C2}" type="presParOf" srcId="{25B972E7-9F8F-4F5D-81FB-70D9636C25A9}" destId="{AA16EA86-AE83-42E6-991F-EEA35B90754B}" srcOrd="4" destOrd="0" presId="urn:microsoft.com/office/officeart/2017/3/layout/DropPinTimeline"/>
    <dgm:cxn modelId="{9F90342A-3323-43C0-ABC6-D0B47DA7309F}" type="presParOf" srcId="{25B972E7-9F8F-4F5D-81FB-70D9636C25A9}" destId="{D38E361F-D5F4-4564-B900-7A6CB81CC36D}" srcOrd="5" destOrd="0" presId="urn:microsoft.com/office/officeart/2017/3/layout/DropPinTimeline"/>
    <dgm:cxn modelId="{CDB23C0C-F8E0-4E97-BBFE-B7678670C624}" type="presParOf" srcId="{0CA29C3C-B854-49B3-A3C6-FCB16D9E3B2D}" destId="{E5EA9968-6A1A-46E0-A355-67A117871034}" srcOrd="7" destOrd="0" presId="urn:microsoft.com/office/officeart/2017/3/layout/DropPinTimeline"/>
    <dgm:cxn modelId="{D894F7BB-2510-4958-82C6-C30411768FDB}" type="presParOf" srcId="{0CA29C3C-B854-49B3-A3C6-FCB16D9E3B2D}" destId="{9FDEB0CA-D132-4A1D-BC95-E9A762D1F162}" srcOrd="8" destOrd="0" presId="urn:microsoft.com/office/officeart/2017/3/layout/DropPinTimeline"/>
    <dgm:cxn modelId="{ACFAF655-3FF3-46A4-9B88-04D57074A2D0}" type="presParOf" srcId="{9FDEB0CA-D132-4A1D-BC95-E9A762D1F162}" destId="{C5A29EC1-CAEA-4C02-B10D-E1CBDCD907C2}" srcOrd="0" destOrd="0" presId="urn:microsoft.com/office/officeart/2017/3/layout/DropPinTimeline"/>
    <dgm:cxn modelId="{6EAD7B51-8AE8-4F53-BE2D-49DB546168E4}" type="presParOf" srcId="{9FDEB0CA-D132-4A1D-BC95-E9A762D1F162}" destId="{062D073A-E3EB-44FE-8F60-3A987A3A30C1}" srcOrd="1" destOrd="0" presId="urn:microsoft.com/office/officeart/2017/3/layout/DropPinTimeline"/>
    <dgm:cxn modelId="{2CF89ADE-A63D-4308-9F79-C434AB10A7E0}" type="presParOf" srcId="{062D073A-E3EB-44FE-8F60-3A987A3A30C1}" destId="{CF6984AC-E719-4883-9920-4F0BDFD23829}" srcOrd="0" destOrd="0" presId="urn:microsoft.com/office/officeart/2017/3/layout/DropPinTimeline"/>
    <dgm:cxn modelId="{10408EDC-89BE-4205-A95D-E3E37893DC3D}" type="presParOf" srcId="{062D073A-E3EB-44FE-8F60-3A987A3A30C1}" destId="{09D94347-658A-4749-81FD-01876A8EAD94}" srcOrd="1" destOrd="0" presId="urn:microsoft.com/office/officeart/2017/3/layout/DropPinTimeline"/>
    <dgm:cxn modelId="{7870671A-20E2-4A8B-A25A-C4B064519980}" type="presParOf" srcId="{9FDEB0CA-D132-4A1D-BC95-E9A762D1F162}" destId="{95EFB47D-1F72-47C4-B491-84DEB9D6B7F0}" srcOrd="2" destOrd="0" presId="urn:microsoft.com/office/officeart/2017/3/layout/DropPinTimeline"/>
    <dgm:cxn modelId="{02CADA61-AA35-4A70-B995-0CD3DB8811CD}" type="presParOf" srcId="{9FDEB0CA-D132-4A1D-BC95-E9A762D1F162}" destId="{94C5B8DB-9174-4B49-905F-2BA4B1A4D990}" srcOrd="3" destOrd="0" presId="urn:microsoft.com/office/officeart/2017/3/layout/DropPinTimeline"/>
    <dgm:cxn modelId="{F4702888-E3DD-4326-AC1F-A412E2D0CF37}" type="presParOf" srcId="{9FDEB0CA-D132-4A1D-BC95-E9A762D1F162}" destId="{C6103E82-D200-4B72-884B-F6800A0D0A28}" srcOrd="4" destOrd="0" presId="urn:microsoft.com/office/officeart/2017/3/layout/DropPinTimeline"/>
    <dgm:cxn modelId="{EAF9C717-F714-4875-9694-DB30346399BE}" type="presParOf" srcId="{9FDEB0CA-D132-4A1D-BC95-E9A762D1F162}" destId="{C096DCA9-6352-453D-9382-EC9A6E60145D}"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05/8/layout/list1" loCatId="list" qsTypeId="urn:microsoft.com/office/officeart/2005/8/quickstyle/simple1" qsCatId="simple" csTypeId="urn:microsoft.com/office/officeart/2018/5/colors/Iconchunking_neutralbg_accent2_2" csCatId="accent2" phldr="1"/>
      <dgm:spPr/>
    </dgm:pt>
    <dgm:pt modelId="{76CC3289-2662-43F0-A3C6-BA04A135F08C}">
      <dgm:prSet phldrT="[Text]" phldr="0"/>
      <dgm:spPr/>
      <dgm:t>
        <a:bodyPr/>
        <a:lstStyle/>
        <a:p>
          <a:pPr algn="l"/>
          <a:r>
            <a:rPr lang="en-US" dirty="0">
              <a:solidFill>
                <a:srgbClr val="000000"/>
              </a:solidFill>
              <a:latin typeface="Calibri"/>
              <a:cs typeface="Calibri"/>
            </a:rPr>
            <a:t>Nvidia GPU (mandatory for CUDA libraries) </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797491F4-A443-4248-B481-6D2B11715C3E}">
      <dgm:prSet phldr="0"/>
      <dgm:spPr/>
      <dgm:t>
        <a:bodyPr/>
        <a:lstStyle/>
        <a:p>
          <a:pPr algn="l"/>
          <a:r>
            <a:rPr lang="en-US" dirty="0">
              <a:solidFill>
                <a:srgbClr val="000000"/>
              </a:solidFill>
              <a:latin typeface="Calibri"/>
              <a:cs typeface="Calibri"/>
            </a:rPr>
            <a:t>All the libraries listed in requirements.txt file </a:t>
          </a:r>
        </a:p>
      </dgm:t>
    </dgm:pt>
    <dgm:pt modelId="{41B9FFCB-0F23-40C6-A12E-C32D0D6A8867}" type="parTrans" cxnId="{AD303FED-6ACB-4878-9D62-15747D42AE41}">
      <dgm:prSet/>
      <dgm:spPr/>
    </dgm:pt>
    <dgm:pt modelId="{65471D1D-5B0D-420D-99A8-EF737F0D1201}" type="sibTrans" cxnId="{AD303FED-6ACB-4878-9D62-15747D42AE41}">
      <dgm:prSet/>
      <dgm:spPr/>
    </dgm:pt>
    <dgm:pt modelId="{27AFD9D1-64A0-418F-B434-5B5C83B9A66D}">
      <dgm:prSet phldr="0"/>
      <dgm:spPr/>
      <dgm:t>
        <a:bodyPr/>
        <a:lstStyle/>
        <a:p>
          <a:pPr algn="l"/>
          <a:r>
            <a:rPr lang="en-US" dirty="0">
              <a:solidFill>
                <a:srgbClr val="000000"/>
              </a:solidFill>
              <a:latin typeface="Calibri"/>
              <a:cs typeface="Calibri"/>
            </a:rPr>
            <a:t>Other extra libraries ( </a:t>
          </a:r>
          <a:r>
            <a:rPr lang="en-US" dirty="0" err="1">
              <a:solidFill>
                <a:srgbClr val="000000"/>
              </a:solidFill>
              <a:latin typeface="Calibri"/>
              <a:cs typeface="Calibri"/>
            </a:rPr>
            <a:t>Ktinker</a:t>
          </a:r>
          <a:r>
            <a:rPr lang="en-US" dirty="0">
              <a:solidFill>
                <a:srgbClr val="000000"/>
              </a:solidFill>
              <a:latin typeface="Calibri"/>
              <a:cs typeface="Calibri"/>
            </a:rPr>
            <a:t>, flask, etc...) </a:t>
          </a:r>
        </a:p>
      </dgm:t>
    </dgm:pt>
    <dgm:pt modelId="{7B42C5E5-7F25-4A74-A6D2-5CFD6565BC03}" type="parTrans" cxnId="{998385F8-6CCA-4513-A81F-951D8786944A}">
      <dgm:prSet/>
      <dgm:spPr/>
    </dgm:pt>
    <dgm:pt modelId="{CAC1570C-A3A8-4250-B415-3A04EAA22E12}" type="sibTrans" cxnId="{998385F8-6CCA-4513-A81F-951D8786944A}">
      <dgm:prSet/>
      <dgm:spPr/>
    </dgm:pt>
    <dgm:pt modelId="{970B3571-7118-4AC9-BEC1-7B80D7C430AF}">
      <dgm:prSet phldr="0"/>
      <dgm:spPr/>
      <dgm:t>
        <a:bodyPr/>
        <a:lstStyle/>
        <a:p>
          <a:pPr algn="l"/>
          <a:r>
            <a:rPr lang="en-US" dirty="0" err="1">
              <a:solidFill>
                <a:srgbClr val="000000"/>
              </a:solidFill>
              <a:latin typeface="Calibri"/>
              <a:cs typeface="Calibri"/>
            </a:rPr>
            <a:t>Pytorch</a:t>
          </a:r>
          <a:r>
            <a:rPr lang="en-US" dirty="0">
              <a:solidFill>
                <a:srgbClr val="000000"/>
              </a:solidFill>
              <a:latin typeface="Calibri"/>
              <a:cs typeface="Calibri"/>
            </a:rPr>
            <a:t> latest version (for torch vision) </a:t>
          </a:r>
        </a:p>
      </dgm:t>
    </dgm:pt>
    <dgm:pt modelId="{98BC256F-98CC-4FB3-8803-EAFFDD46B943}" type="parTrans" cxnId="{99AA327B-A701-4B39-9AF9-5C672DD8F408}">
      <dgm:prSet/>
      <dgm:spPr/>
    </dgm:pt>
    <dgm:pt modelId="{94D6E578-9988-46F2-A2C7-4AF5C995B20B}" type="sibTrans" cxnId="{99AA327B-A701-4B39-9AF9-5C672DD8F408}">
      <dgm:prSet/>
      <dgm:spPr/>
    </dgm:pt>
    <dgm:pt modelId="{5B3203C5-4D11-4D6A-B3BA-A5C6C461BD90}">
      <dgm:prSet phldr="0"/>
      <dgm:spPr/>
      <dgm:t>
        <a:bodyPr/>
        <a:lstStyle/>
        <a:p>
          <a:pPr algn="l"/>
          <a:r>
            <a:rPr lang="en-US" dirty="0">
              <a:solidFill>
                <a:srgbClr val="000000"/>
              </a:solidFill>
              <a:latin typeface="Calibri"/>
              <a:cs typeface="Calibri"/>
            </a:rPr>
            <a:t>Linux is optional  BUT RECOMENDED</a:t>
          </a:r>
          <a:endParaRPr lang="en-US" dirty="0"/>
        </a:p>
      </dgm:t>
    </dgm:pt>
    <dgm:pt modelId="{184A5341-C5F3-48DE-A55B-2E598E2B7D5E}" type="parTrans" cxnId="{B985C038-1116-4ED8-ACA6-7D73DA0171B9}">
      <dgm:prSet/>
      <dgm:spPr/>
    </dgm:pt>
    <dgm:pt modelId="{4DD1C5A7-6EEF-433E-90EA-494E1F1FE69D}" type="sibTrans" cxnId="{B985C038-1116-4ED8-ACA6-7D73DA0171B9}">
      <dgm:prSet/>
      <dgm:spPr/>
    </dgm:pt>
    <dgm:pt modelId="{3999B16C-5EC2-41CA-8778-E61CD62A66EA}">
      <dgm:prSet phldr="0"/>
      <dgm:spPr/>
      <dgm:t>
        <a:bodyPr/>
        <a:lstStyle/>
        <a:p>
          <a:pPr algn="just"/>
          <a:r>
            <a:rPr lang="en-US" dirty="0">
              <a:solidFill>
                <a:srgbClr val="000000"/>
              </a:solidFill>
              <a:latin typeface="Calibri"/>
              <a:cs typeface="Calibri"/>
            </a:rPr>
            <a:t>Python version 3.9 along with pip </a:t>
          </a:r>
        </a:p>
      </dgm:t>
    </dgm:pt>
    <dgm:pt modelId="{56E911C3-5D4A-4D6C-B519-52D4CBDDDB80}" type="parTrans" cxnId="{55AA9BDB-CE0F-4B3B-8F77-F60E5DD0EFED}">
      <dgm:prSet/>
      <dgm:spPr/>
    </dgm:pt>
    <dgm:pt modelId="{111F47AB-C400-4C9F-9E29-EEDC1E0E2168}" type="sibTrans" cxnId="{55AA9BDB-CE0F-4B3B-8F77-F60E5DD0EFED}">
      <dgm:prSet/>
      <dgm:spPr/>
    </dgm:pt>
    <dgm:pt modelId="{7F7F83B2-AB9A-4A5D-95D2-150D603FEB21}" type="pres">
      <dgm:prSet presAssocID="{7D9C16A6-8C48-4165-8DAF-8C957C12A8FA}" presName="linear" presStyleCnt="0">
        <dgm:presLayoutVars>
          <dgm:dir/>
          <dgm:animLvl val="lvl"/>
          <dgm:resizeHandles val="exact"/>
        </dgm:presLayoutVars>
      </dgm:prSet>
      <dgm:spPr/>
    </dgm:pt>
    <dgm:pt modelId="{891754B5-FDD9-410E-A91E-46B562AADFDF}" type="pres">
      <dgm:prSet presAssocID="{3999B16C-5EC2-41CA-8778-E61CD62A66EA}" presName="parentLin" presStyleCnt="0"/>
      <dgm:spPr/>
    </dgm:pt>
    <dgm:pt modelId="{583FBB6B-24A7-48A7-9D2C-E9470F0ED004}" type="pres">
      <dgm:prSet presAssocID="{3999B16C-5EC2-41CA-8778-E61CD62A66EA}" presName="parentLeftMargin" presStyleLbl="node1" presStyleIdx="0" presStyleCnt="6"/>
      <dgm:spPr/>
    </dgm:pt>
    <dgm:pt modelId="{904ED966-5258-430B-A5D5-80133202357F}" type="pres">
      <dgm:prSet presAssocID="{3999B16C-5EC2-41CA-8778-E61CD62A66EA}" presName="parentText" presStyleLbl="node1" presStyleIdx="0" presStyleCnt="6">
        <dgm:presLayoutVars>
          <dgm:chMax val="0"/>
          <dgm:bulletEnabled val="1"/>
        </dgm:presLayoutVars>
      </dgm:prSet>
      <dgm:spPr/>
    </dgm:pt>
    <dgm:pt modelId="{E43DC92F-B0DF-44DB-B7D5-2BCBE5513397}" type="pres">
      <dgm:prSet presAssocID="{3999B16C-5EC2-41CA-8778-E61CD62A66EA}" presName="negativeSpace" presStyleCnt="0"/>
      <dgm:spPr/>
    </dgm:pt>
    <dgm:pt modelId="{881DDF38-F308-496F-B792-DA468BB083E7}" type="pres">
      <dgm:prSet presAssocID="{3999B16C-5EC2-41CA-8778-E61CD62A66EA}" presName="childText" presStyleLbl="conFgAcc1" presStyleIdx="0" presStyleCnt="6">
        <dgm:presLayoutVars>
          <dgm:bulletEnabled val="1"/>
        </dgm:presLayoutVars>
      </dgm:prSet>
      <dgm:spPr/>
    </dgm:pt>
    <dgm:pt modelId="{EBCB5B3F-E744-43D0-939A-6084635B6A0F}" type="pres">
      <dgm:prSet presAssocID="{111F47AB-C400-4C9F-9E29-EEDC1E0E2168}" presName="spaceBetweenRectangles" presStyleCnt="0"/>
      <dgm:spPr/>
    </dgm:pt>
    <dgm:pt modelId="{1E9B52A6-E393-4427-82F2-B67F6C5031BF}" type="pres">
      <dgm:prSet presAssocID="{797491F4-A443-4248-B481-6D2B11715C3E}" presName="parentLin" presStyleCnt="0"/>
      <dgm:spPr/>
    </dgm:pt>
    <dgm:pt modelId="{6F3E0023-F62D-411F-91DE-EDEB55738055}" type="pres">
      <dgm:prSet presAssocID="{797491F4-A443-4248-B481-6D2B11715C3E}" presName="parentLeftMargin" presStyleLbl="node1" presStyleIdx="0" presStyleCnt="6"/>
      <dgm:spPr/>
    </dgm:pt>
    <dgm:pt modelId="{5312389C-4D88-4DC0-88CA-4614FF41F587}" type="pres">
      <dgm:prSet presAssocID="{797491F4-A443-4248-B481-6D2B11715C3E}" presName="parentText" presStyleLbl="node1" presStyleIdx="1" presStyleCnt="6">
        <dgm:presLayoutVars>
          <dgm:chMax val="0"/>
          <dgm:bulletEnabled val="1"/>
        </dgm:presLayoutVars>
      </dgm:prSet>
      <dgm:spPr/>
    </dgm:pt>
    <dgm:pt modelId="{B90CFB2B-CDB9-407B-98E2-F34C0492D07D}" type="pres">
      <dgm:prSet presAssocID="{797491F4-A443-4248-B481-6D2B11715C3E}" presName="negativeSpace" presStyleCnt="0"/>
      <dgm:spPr/>
    </dgm:pt>
    <dgm:pt modelId="{96C4B6B0-B47D-4B00-96E0-25B65ADBE83E}" type="pres">
      <dgm:prSet presAssocID="{797491F4-A443-4248-B481-6D2B11715C3E}" presName="childText" presStyleLbl="conFgAcc1" presStyleIdx="1" presStyleCnt="6">
        <dgm:presLayoutVars>
          <dgm:bulletEnabled val="1"/>
        </dgm:presLayoutVars>
      </dgm:prSet>
      <dgm:spPr/>
    </dgm:pt>
    <dgm:pt modelId="{F0B1ABC0-0754-4ADB-817A-CBAFC292CD2B}" type="pres">
      <dgm:prSet presAssocID="{65471D1D-5B0D-420D-99A8-EF737F0D1201}" presName="spaceBetweenRectangles" presStyleCnt="0"/>
      <dgm:spPr/>
    </dgm:pt>
    <dgm:pt modelId="{9D740509-7555-4AF7-9F4A-4EFB2EE64416}" type="pres">
      <dgm:prSet presAssocID="{27AFD9D1-64A0-418F-B434-5B5C83B9A66D}" presName="parentLin" presStyleCnt="0"/>
      <dgm:spPr/>
    </dgm:pt>
    <dgm:pt modelId="{5D2FEF5B-D57D-4A51-AA03-6BDDCED15C8A}" type="pres">
      <dgm:prSet presAssocID="{27AFD9D1-64A0-418F-B434-5B5C83B9A66D}" presName="parentLeftMargin" presStyleLbl="node1" presStyleIdx="1" presStyleCnt="6"/>
      <dgm:spPr/>
    </dgm:pt>
    <dgm:pt modelId="{424426D5-AD8D-4791-AB88-7AE181895209}" type="pres">
      <dgm:prSet presAssocID="{27AFD9D1-64A0-418F-B434-5B5C83B9A66D}" presName="parentText" presStyleLbl="node1" presStyleIdx="2" presStyleCnt="6">
        <dgm:presLayoutVars>
          <dgm:chMax val="0"/>
          <dgm:bulletEnabled val="1"/>
        </dgm:presLayoutVars>
      </dgm:prSet>
      <dgm:spPr/>
    </dgm:pt>
    <dgm:pt modelId="{3FFCD71D-94CA-4C13-B93B-76D80CFD58A2}" type="pres">
      <dgm:prSet presAssocID="{27AFD9D1-64A0-418F-B434-5B5C83B9A66D}" presName="negativeSpace" presStyleCnt="0"/>
      <dgm:spPr/>
    </dgm:pt>
    <dgm:pt modelId="{D66E6E5F-455D-44D3-9A58-FD512FFD6DC5}" type="pres">
      <dgm:prSet presAssocID="{27AFD9D1-64A0-418F-B434-5B5C83B9A66D}" presName="childText" presStyleLbl="conFgAcc1" presStyleIdx="2" presStyleCnt="6">
        <dgm:presLayoutVars>
          <dgm:bulletEnabled val="1"/>
        </dgm:presLayoutVars>
      </dgm:prSet>
      <dgm:spPr/>
    </dgm:pt>
    <dgm:pt modelId="{3780AC8B-95BD-4190-85BD-FC44DEF5DAFE}" type="pres">
      <dgm:prSet presAssocID="{CAC1570C-A3A8-4250-B415-3A04EAA22E12}" presName="spaceBetweenRectangles" presStyleCnt="0"/>
      <dgm:spPr/>
    </dgm:pt>
    <dgm:pt modelId="{5E95C770-21A6-4ABF-878B-BF18D123C87C}" type="pres">
      <dgm:prSet presAssocID="{970B3571-7118-4AC9-BEC1-7B80D7C430AF}" presName="parentLin" presStyleCnt="0"/>
      <dgm:spPr/>
    </dgm:pt>
    <dgm:pt modelId="{D27CFCF4-92A8-485B-875F-AD7545670B8E}" type="pres">
      <dgm:prSet presAssocID="{970B3571-7118-4AC9-BEC1-7B80D7C430AF}" presName="parentLeftMargin" presStyleLbl="node1" presStyleIdx="2" presStyleCnt="6"/>
      <dgm:spPr/>
    </dgm:pt>
    <dgm:pt modelId="{030761E0-74A2-4146-BDB2-AC2A2B003995}" type="pres">
      <dgm:prSet presAssocID="{970B3571-7118-4AC9-BEC1-7B80D7C430AF}" presName="parentText" presStyleLbl="node1" presStyleIdx="3" presStyleCnt="6">
        <dgm:presLayoutVars>
          <dgm:chMax val="0"/>
          <dgm:bulletEnabled val="1"/>
        </dgm:presLayoutVars>
      </dgm:prSet>
      <dgm:spPr/>
    </dgm:pt>
    <dgm:pt modelId="{F98EDF2C-ABAF-4E4B-8DF6-72F5C7F9770F}" type="pres">
      <dgm:prSet presAssocID="{970B3571-7118-4AC9-BEC1-7B80D7C430AF}" presName="negativeSpace" presStyleCnt="0"/>
      <dgm:spPr/>
    </dgm:pt>
    <dgm:pt modelId="{76F0F676-563F-4BC0-A81D-F2E07736C7BD}" type="pres">
      <dgm:prSet presAssocID="{970B3571-7118-4AC9-BEC1-7B80D7C430AF}" presName="childText" presStyleLbl="conFgAcc1" presStyleIdx="3" presStyleCnt="6">
        <dgm:presLayoutVars>
          <dgm:bulletEnabled val="1"/>
        </dgm:presLayoutVars>
      </dgm:prSet>
      <dgm:spPr/>
    </dgm:pt>
    <dgm:pt modelId="{38499169-5560-4B36-9A2C-6DD16D9A2116}" type="pres">
      <dgm:prSet presAssocID="{94D6E578-9988-46F2-A2C7-4AF5C995B20B}" presName="spaceBetweenRectangles" presStyleCnt="0"/>
      <dgm:spPr/>
    </dgm:pt>
    <dgm:pt modelId="{F7723782-3CC7-45A4-A28B-FA9ED4BA0543}" type="pres">
      <dgm:prSet presAssocID="{76CC3289-2662-43F0-A3C6-BA04A135F08C}" presName="parentLin" presStyleCnt="0"/>
      <dgm:spPr/>
    </dgm:pt>
    <dgm:pt modelId="{2BDE73BC-EF13-4518-AA96-54CB09475865}" type="pres">
      <dgm:prSet presAssocID="{76CC3289-2662-43F0-A3C6-BA04A135F08C}" presName="parentLeftMargin" presStyleLbl="node1" presStyleIdx="3" presStyleCnt="6"/>
      <dgm:spPr/>
    </dgm:pt>
    <dgm:pt modelId="{F4847E25-37E3-4693-86E5-311D36256E95}" type="pres">
      <dgm:prSet presAssocID="{76CC3289-2662-43F0-A3C6-BA04A135F08C}" presName="parentText" presStyleLbl="node1" presStyleIdx="4" presStyleCnt="6">
        <dgm:presLayoutVars>
          <dgm:chMax val="0"/>
          <dgm:bulletEnabled val="1"/>
        </dgm:presLayoutVars>
      </dgm:prSet>
      <dgm:spPr/>
    </dgm:pt>
    <dgm:pt modelId="{C0D27E19-94DF-4FB7-BB6D-8CF72AB13FC1}" type="pres">
      <dgm:prSet presAssocID="{76CC3289-2662-43F0-A3C6-BA04A135F08C}" presName="negativeSpace" presStyleCnt="0"/>
      <dgm:spPr/>
    </dgm:pt>
    <dgm:pt modelId="{7F7189CD-0C35-4C95-A5A2-3067FB968DF0}" type="pres">
      <dgm:prSet presAssocID="{76CC3289-2662-43F0-A3C6-BA04A135F08C}" presName="childText" presStyleLbl="conFgAcc1" presStyleIdx="4" presStyleCnt="6">
        <dgm:presLayoutVars>
          <dgm:bulletEnabled val="1"/>
        </dgm:presLayoutVars>
      </dgm:prSet>
      <dgm:spPr/>
    </dgm:pt>
    <dgm:pt modelId="{1CDB8EBB-1119-4DDB-8E4B-64B45E40D0CA}" type="pres">
      <dgm:prSet presAssocID="{FA28C9D6-476E-43CD-BA23-D6D990FD78D0}" presName="spaceBetweenRectangles" presStyleCnt="0"/>
      <dgm:spPr/>
    </dgm:pt>
    <dgm:pt modelId="{00C521DC-EAD0-42D8-AB73-4DF73CC5894E}" type="pres">
      <dgm:prSet presAssocID="{5B3203C5-4D11-4D6A-B3BA-A5C6C461BD90}" presName="parentLin" presStyleCnt="0"/>
      <dgm:spPr/>
    </dgm:pt>
    <dgm:pt modelId="{99BB196F-8007-4C14-A6FC-F8888FBC5BC0}" type="pres">
      <dgm:prSet presAssocID="{5B3203C5-4D11-4D6A-B3BA-A5C6C461BD90}" presName="parentLeftMargin" presStyleLbl="node1" presStyleIdx="4" presStyleCnt="6"/>
      <dgm:spPr/>
    </dgm:pt>
    <dgm:pt modelId="{6D6DCBEF-6D6E-4671-968A-9BAA53839214}" type="pres">
      <dgm:prSet presAssocID="{5B3203C5-4D11-4D6A-B3BA-A5C6C461BD90}" presName="parentText" presStyleLbl="node1" presStyleIdx="5" presStyleCnt="6">
        <dgm:presLayoutVars>
          <dgm:chMax val="0"/>
          <dgm:bulletEnabled val="1"/>
        </dgm:presLayoutVars>
      </dgm:prSet>
      <dgm:spPr/>
    </dgm:pt>
    <dgm:pt modelId="{ADFB5864-5B6D-4274-A21E-7D46AEE3338C}" type="pres">
      <dgm:prSet presAssocID="{5B3203C5-4D11-4D6A-B3BA-A5C6C461BD90}" presName="negativeSpace" presStyleCnt="0"/>
      <dgm:spPr/>
    </dgm:pt>
    <dgm:pt modelId="{D8C68935-A559-4FB6-8B80-7A798A6474AE}" type="pres">
      <dgm:prSet presAssocID="{5B3203C5-4D11-4D6A-B3BA-A5C6C461BD90}" presName="childText" presStyleLbl="conFgAcc1" presStyleIdx="5" presStyleCnt="6">
        <dgm:presLayoutVars>
          <dgm:bulletEnabled val="1"/>
        </dgm:presLayoutVars>
      </dgm:prSet>
      <dgm:spPr/>
    </dgm:pt>
  </dgm:ptLst>
  <dgm:cxnLst>
    <dgm:cxn modelId="{1DE8D515-39AF-4EE5-ADF0-79AFCB7854E1}" type="presOf" srcId="{5B3203C5-4D11-4D6A-B3BA-A5C6C461BD90}" destId="{6D6DCBEF-6D6E-4671-968A-9BAA53839214}" srcOrd="1" destOrd="0" presId="urn:microsoft.com/office/officeart/2005/8/layout/list1"/>
    <dgm:cxn modelId="{89B5AB18-B87B-48D8-B36F-4EC9F734B3D5}" type="presOf" srcId="{76CC3289-2662-43F0-A3C6-BA04A135F08C}" destId="{F4847E25-37E3-4693-86E5-311D36256E95}" srcOrd="1" destOrd="0" presId="urn:microsoft.com/office/officeart/2005/8/layout/list1"/>
    <dgm:cxn modelId="{25849F1B-7077-4A71-8A3F-52830ADDEECB}" type="presOf" srcId="{970B3571-7118-4AC9-BEC1-7B80D7C430AF}" destId="{030761E0-74A2-4146-BDB2-AC2A2B003995}" srcOrd="1" destOrd="0" presId="urn:microsoft.com/office/officeart/2005/8/layout/list1"/>
    <dgm:cxn modelId="{A99DFF2F-0D56-4099-8281-0E88E726A52D}" type="presOf" srcId="{7D9C16A6-8C48-4165-8DAF-8C957C12A8FA}" destId="{7F7F83B2-AB9A-4A5D-95D2-150D603FEB21}" srcOrd="0" destOrd="0" presId="urn:microsoft.com/office/officeart/2005/8/layout/list1"/>
    <dgm:cxn modelId="{B985C038-1116-4ED8-ACA6-7D73DA0171B9}" srcId="{7D9C16A6-8C48-4165-8DAF-8C957C12A8FA}" destId="{5B3203C5-4D11-4D6A-B3BA-A5C6C461BD90}" srcOrd="5" destOrd="0" parTransId="{184A5341-C5F3-48DE-A55B-2E598E2B7D5E}" sibTransId="{4DD1C5A7-6EEF-433E-90EA-494E1F1FE69D}"/>
    <dgm:cxn modelId="{B91ABE60-161C-4F35-9691-D33FFE952341}" type="presOf" srcId="{76CC3289-2662-43F0-A3C6-BA04A135F08C}" destId="{2BDE73BC-EF13-4518-AA96-54CB09475865}" srcOrd="0" destOrd="0" presId="urn:microsoft.com/office/officeart/2005/8/layout/list1"/>
    <dgm:cxn modelId="{EE2AAF46-898C-4E91-9DD8-9753F6672BC2}" type="presOf" srcId="{970B3571-7118-4AC9-BEC1-7B80D7C430AF}" destId="{D27CFCF4-92A8-485B-875F-AD7545670B8E}" srcOrd="0" destOrd="0" presId="urn:microsoft.com/office/officeart/2005/8/layout/list1"/>
    <dgm:cxn modelId="{F3C9BE6B-BBA3-4A70-A6F9-C37D5DC767E3}" type="presOf" srcId="{27AFD9D1-64A0-418F-B434-5B5C83B9A66D}" destId="{5D2FEF5B-D57D-4A51-AA03-6BDDCED15C8A}" srcOrd="0" destOrd="0" presId="urn:microsoft.com/office/officeart/2005/8/layout/list1"/>
    <dgm:cxn modelId="{0400886E-8A1A-44C2-95A7-DB0EF4911494}" srcId="{7D9C16A6-8C48-4165-8DAF-8C957C12A8FA}" destId="{76CC3289-2662-43F0-A3C6-BA04A135F08C}" srcOrd="4" destOrd="0" parTransId="{D46DB4DA-1442-4ECE-89FE-BBB1E3489E3D}" sibTransId="{FA28C9D6-476E-43CD-BA23-D6D990FD78D0}"/>
    <dgm:cxn modelId="{99AA327B-A701-4B39-9AF9-5C672DD8F408}" srcId="{7D9C16A6-8C48-4165-8DAF-8C957C12A8FA}" destId="{970B3571-7118-4AC9-BEC1-7B80D7C430AF}" srcOrd="3" destOrd="0" parTransId="{98BC256F-98CC-4FB3-8803-EAFFDD46B943}" sibTransId="{94D6E578-9988-46F2-A2C7-4AF5C995B20B}"/>
    <dgm:cxn modelId="{AA2F2282-B535-40EF-967D-9B4F83FEF370}" type="presOf" srcId="{3999B16C-5EC2-41CA-8778-E61CD62A66EA}" destId="{904ED966-5258-430B-A5D5-80133202357F}" srcOrd="1" destOrd="0" presId="urn:microsoft.com/office/officeart/2005/8/layout/list1"/>
    <dgm:cxn modelId="{2004FB8F-2C6E-40B6-9353-0EE5968BDF4E}" type="presOf" srcId="{3999B16C-5EC2-41CA-8778-E61CD62A66EA}" destId="{583FBB6B-24A7-48A7-9D2C-E9470F0ED004}" srcOrd="0" destOrd="0" presId="urn:microsoft.com/office/officeart/2005/8/layout/list1"/>
    <dgm:cxn modelId="{E6C558D0-92CF-4D8C-90D5-A9A7D167AC2C}" type="presOf" srcId="{5B3203C5-4D11-4D6A-B3BA-A5C6C461BD90}" destId="{99BB196F-8007-4C14-A6FC-F8888FBC5BC0}" srcOrd="0" destOrd="0" presId="urn:microsoft.com/office/officeart/2005/8/layout/list1"/>
    <dgm:cxn modelId="{55AA9BDB-CE0F-4B3B-8F77-F60E5DD0EFED}" srcId="{7D9C16A6-8C48-4165-8DAF-8C957C12A8FA}" destId="{3999B16C-5EC2-41CA-8778-E61CD62A66EA}" srcOrd="0" destOrd="0" parTransId="{56E911C3-5D4A-4D6C-B519-52D4CBDDDB80}" sibTransId="{111F47AB-C400-4C9F-9E29-EEDC1E0E2168}"/>
    <dgm:cxn modelId="{AD303FED-6ACB-4878-9D62-15747D42AE41}" srcId="{7D9C16A6-8C48-4165-8DAF-8C957C12A8FA}" destId="{797491F4-A443-4248-B481-6D2B11715C3E}" srcOrd="1" destOrd="0" parTransId="{41B9FFCB-0F23-40C6-A12E-C32D0D6A8867}" sibTransId="{65471D1D-5B0D-420D-99A8-EF737F0D1201}"/>
    <dgm:cxn modelId="{B253E7F1-25E8-4BDE-AE4D-4FE874AA6354}" type="presOf" srcId="{27AFD9D1-64A0-418F-B434-5B5C83B9A66D}" destId="{424426D5-AD8D-4791-AB88-7AE181895209}" srcOrd="1" destOrd="0" presId="urn:microsoft.com/office/officeart/2005/8/layout/list1"/>
    <dgm:cxn modelId="{D0C66DF5-22BA-4B7D-AF68-9D33C74F585C}" type="presOf" srcId="{797491F4-A443-4248-B481-6D2B11715C3E}" destId="{5312389C-4D88-4DC0-88CA-4614FF41F587}" srcOrd="1" destOrd="0" presId="urn:microsoft.com/office/officeart/2005/8/layout/list1"/>
    <dgm:cxn modelId="{998385F8-6CCA-4513-A81F-951D8786944A}" srcId="{7D9C16A6-8C48-4165-8DAF-8C957C12A8FA}" destId="{27AFD9D1-64A0-418F-B434-5B5C83B9A66D}" srcOrd="2" destOrd="0" parTransId="{7B42C5E5-7F25-4A74-A6D2-5CFD6565BC03}" sibTransId="{CAC1570C-A3A8-4250-B415-3A04EAA22E12}"/>
    <dgm:cxn modelId="{63F15AFA-9C64-46E8-9ADE-2D0105E4CE9D}" type="presOf" srcId="{797491F4-A443-4248-B481-6D2B11715C3E}" destId="{6F3E0023-F62D-411F-91DE-EDEB55738055}" srcOrd="0" destOrd="0" presId="urn:microsoft.com/office/officeart/2005/8/layout/list1"/>
    <dgm:cxn modelId="{659CF1D2-EE7C-448C-AB0F-B96DB1884501}" type="presParOf" srcId="{7F7F83B2-AB9A-4A5D-95D2-150D603FEB21}" destId="{891754B5-FDD9-410E-A91E-46B562AADFDF}" srcOrd="0" destOrd="0" presId="urn:microsoft.com/office/officeart/2005/8/layout/list1"/>
    <dgm:cxn modelId="{E4FAFD12-0917-4326-B3F3-48B1CB25BB72}" type="presParOf" srcId="{891754B5-FDD9-410E-A91E-46B562AADFDF}" destId="{583FBB6B-24A7-48A7-9D2C-E9470F0ED004}" srcOrd="0" destOrd="0" presId="urn:microsoft.com/office/officeart/2005/8/layout/list1"/>
    <dgm:cxn modelId="{9FD35445-B5B9-4911-A79F-E6A871BEDC36}" type="presParOf" srcId="{891754B5-FDD9-410E-A91E-46B562AADFDF}" destId="{904ED966-5258-430B-A5D5-80133202357F}" srcOrd="1" destOrd="0" presId="urn:microsoft.com/office/officeart/2005/8/layout/list1"/>
    <dgm:cxn modelId="{A1F6721E-0685-41D7-9CAD-7551C953406E}" type="presParOf" srcId="{7F7F83B2-AB9A-4A5D-95D2-150D603FEB21}" destId="{E43DC92F-B0DF-44DB-B7D5-2BCBE5513397}" srcOrd="1" destOrd="0" presId="urn:microsoft.com/office/officeart/2005/8/layout/list1"/>
    <dgm:cxn modelId="{06FA93A5-1521-4862-827A-E909A45B8EA7}" type="presParOf" srcId="{7F7F83B2-AB9A-4A5D-95D2-150D603FEB21}" destId="{881DDF38-F308-496F-B792-DA468BB083E7}" srcOrd="2" destOrd="0" presId="urn:microsoft.com/office/officeart/2005/8/layout/list1"/>
    <dgm:cxn modelId="{28E28D94-F434-4819-832E-4EAFD44C94E3}" type="presParOf" srcId="{7F7F83B2-AB9A-4A5D-95D2-150D603FEB21}" destId="{EBCB5B3F-E744-43D0-939A-6084635B6A0F}" srcOrd="3" destOrd="0" presId="urn:microsoft.com/office/officeart/2005/8/layout/list1"/>
    <dgm:cxn modelId="{43198D9D-41CC-4935-A41D-445131D427F3}" type="presParOf" srcId="{7F7F83B2-AB9A-4A5D-95D2-150D603FEB21}" destId="{1E9B52A6-E393-4427-82F2-B67F6C5031BF}" srcOrd="4" destOrd="0" presId="urn:microsoft.com/office/officeart/2005/8/layout/list1"/>
    <dgm:cxn modelId="{B18A6043-96D7-4A23-A9FA-7E00C6056F5E}" type="presParOf" srcId="{1E9B52A6-E393-4427-82F2-B67F6C5031BF}" destId="{6F3E0023-F62D-411F-91DE-EDEB55738055}" srcOrd="0" destOrd="0" presId="urn:microsoft.com/office/officeart/2005/8/layout/list1"/>
    <dgm:cxn modelId="{DCEBF149-AC78-45FA-B7E8-DD8A19E19217}" type="presParOf" srcId="{1E9B52A6-E393-4427-82F2-B67F6C5031BF}" destId="{5312389C-4D88-4DC0-88CA-4614FF41F587}" srcOrd="1" destOrd="0" presId="urn:microsoft.com/office/officeart/2005/8/layout/list1"/>
    <dgm:cxn modelId="{3151DBDD-CC27-433A-A313-6C60F8E32471}" type="presParOf" srcId="{7F7F83B2-AB9A-4A5D-95D2-150D603FEB21}" destId="{B90CFB2B-CDB9-407B-98E2-F34C0492D07D}" srcOrd="5" destOrd="0" presId="urn:microsoft.com/office/officeart/2005/8/layout/list1"/>
    <dgm:cxn modelId="{9AE6145F-3DB1-4615-9279-4E4B7667F53A}" type="presParOf" srcId="{7F7F83B2-AB9A-4A5D-95D2-150D603FEB21}" destId="{96C4B6B0-B47D-4B00-96E0-25B65ADBE83E}" srcOrd="6" destOrd="0" presId="urn:microsoft.com/office/officeart/2005/8/layout/list1"/>
    <dgm:cxn modelId="{1D154B32-84D3-4212-8702-E2490D90F2A9}" type="presParOf" srcId="{7F7F83B2-AB9A-4A5D-95D2-150D603FEB21}" destId="{F0B1ABC0-0754-4ADB-817A-CBAFC292CD2B}" srcOrd="7" destOrd="0" presId="urn:microsoft.com/office/officeart/2005/8/layout/list1"/>
    <dgm:cxn modelId="{D4C82E5D-0B70-44D9-87C7-C1DD08CF6B1D}" type="presParOf" srcId="{7F7F83B2-AB9A-4A5D-95D2-150D603FEB21}" destId="{9D740509-7555-4AF7-9F4A-4EFB2EE64416}" srcOrd="8" destOrd="0" presId="urn:microsoft.com/office/officeart/2005/8/layout/list1"/>
    <dgm:cxn modelId="{D17CBF1D-769D-4B37-A7C2-8D377A0ADE22}" type="presParOf" srcId="{9D740509-7555-4AF7-9F4A-4EFB2EE64416}" destId="{5D2FEF5B-D57D-4A51-AA03-6BDDCED15C8A}" srcOrd="0" destOrd="0" presId="urn:microsoft.com/office/officeart/2005/8/layout/list1"/>
    <dgm:cxn modelId="{E843E2ED-F043-48CC-8D20-88D04EF83C11}" type="presParOf" srcId="{9D740509-7555-4AF7-9F4A-4EFB2EE64416}" destId="{424426D5-AD8D-4791-AB88-7AE181895209}" srcOrd="1" destOrd="0" presId="urn:microsoft.com/office/officeart/2005/8/layout/list1"/>
    <dgm:cxn modelId="{229E3BDC-A1CB-468E-A441-CE4CBAB107A7}" type="presParOf" srcId="{7F7F83B2-AB9A-4A5D-95D2-150D603FEB21}" destId="{3FFCD71D-94CA-4C13-B93B-76D80CFD58A2}" srcOrd="9" destOrd="0" presId="urn:microsoft.com/office/officeart/2005/8/layout/list1"/>
    <dgm:cxn modelId="{C8A1AA5F-684F-4D04-88E3-3DDCAB770E80}" type="presParOf" srcId="{7F7F83B2-AB9A-4A5D-95D2-150D603FEB21}" destId="{D66E6E5F-455D-44D3-9A58-FD512FFD6DC5}" srcOrd="10" destOrd="0" presId="urn:microsoft.com/office/officeart/2005/8/layout/list1"/>
    <dgm:cxn modelId="{50AA1595-062E-41EE-B1C8-3F42FEE41A73}" type="presParOf" srcId="{7F7F83B2-AB9A-4A5D-95D2-150D603FEB21}" destId="{3780AC8B-95BD-4190-85BD-FC44DEF5DAFE}" srcOrd="11" destOrd="0" presId="urn:microsoft.com/office/officeart/2005/8/layout/list1"/>
    <dgm:cxn modelId="{9607F481-E2A3-41F9-93E5-69D76E71BAEA}" type="presParOf" srcId="{7F7F83B2-AB9A-4A5D-95D2-150D603FEB21}" destId="{5E95C770-21A6-4ABF-878B-BF18D123C87C}" srcOrd="12" destOrd="0" presId="urn:microsoft.com/office/officeart/2005/8/layout/list1"/>
    <dgm:cxn modelId="{F8171F3A-449E-413E-A3C5-6683AC13A48F}" type="presParOf" srcId="{5E95C770-21A6-4ABF-878B-BF18D123C87C}" destId="{D27CFCF4-92A8-485B-875F-AD7545670B8E}" srcOrd="0" destOrd="0" presId="urn:microsoft.com/office/officeart/2005/8/layout/list1"/>
    <dgm:cxn modelId="{B7FC834F-57F8-458A-8E38-4DC21EE03D26}" type="presParOf" srcId="{5E95C770-21A6-4ABF-878B-BF18D123C87C}" destId="{030761E0-74A2-4146-BDB2-AC2A2B003995}" srcOrd="1" destOrd="0" presId="urn:microsoft.com/office/officeart/2005/8/layout/list1"/>
    <dgm:cxn modelId="{B3D9752F-6B44-49AB-9B48-98A9FA196533}" type="presParOf" srcId="{7F7F83B2-AB9A-4A5D-95D2-150D603FEB21}" destId="{F98EDF2C-ABAF-4E4B-8DF6-72F5C7F9770F}" srcOrd="13" destOrd="0" presId="urn:microsoft.com/office/officeart/2005/8/layout/list1"/>
    <dgm:cxn modelId="{5298D671-EC2D-4B21-9385-2915593063BF}" type="presParOf" srcId="{7F7F83B2-AB9A-4A5D-95D2-150D603FEB21}" destId="{76F0F676-563F-4BC0-A81D-F2E07736C7BD}" srcOrd="14" destOrd="0" presId="urn:microsoft.com/office/officeart/2005/8/layout/list1"/>
    <dgm:cxn modelId="{192A7F65-5BB1-4F39-8234-A34117275556}" type="presParOf" srcId="{7F7F83B2-AB9A-4A5D-95D2-150D603FEB21}" destId="{38499169-5560-4B36-9A2C-6DD16D9A2116}" srcOrd="15" destOrd="0" presId="urn:microsoft.com/office/officeart/2005/8/layout/list1"/>
    <dgm:cxn modelId="{BAEFE14B-7DE3-4DF6-8A09-55B9E70D6791}" type="presParOf" srcId="{7F7F83B2-AB9A-4A5D-95D2-150D603FEB21}" destId="{F7723782-3CC7-45A4-A28B-FA9ED4BA0543}" srcOrd="16" destOrd="0" presId="urn:microsoft.com/office/officeart/2005/8/layout/list1"/>
    <dgm:cxn modelId="{721AF357-8B95-4B13-B4BA-653485208F4C}" type="presParOf" srcId="{F7723782-3CC7-45A4-A28B-FA9ED4BA0543}" destId="{2BDE73BC-EF13-4518-AA96-54CB09475865}" srcOrd="0" destOrd="0" presId="urn:microsoft.com/office/officeart/2005/8/layout/list1"/>
    <dgm:cxn modelId="{ECA634A8-E243-4F90-89ED-DFB8D66F5F95}" type="presParOf" srcId="{F7723782-3CC7-45A4-A28B-FA9ED4BA0543}" destId="{F4847E25-37E3-4693-86E5-311D36256E95}" srcOrd="1" destOrd="0" presId="urn:microsoft.com/office/officeart/2005/8/layout/list1"/>
    <dgm:cxn modelId="{72779B62-F4D1-4847-954F-CEDC555A6971}" type="presParOf" srcId="{7F7F83B2-AB9A-4A5D-95D2-150D603FEB21}" destId="{C0D27E19-94DF-4FB7-BB6D-8CF72AB13FC1}" srcOrd="17" destOrd="0" presId="urn:microsoft.com/office/officeart/2005/8/layout/list1"/>
    <dgm:cxn modelId="{AC3A4B38-0019-4E4B-805D-0A28FFA06C85}" type="presParOf" srcId="{7F7F83B2-AB9A-4A5D-95D2-150D603FEB21}" destId="{7F7189CD-0C35-4C95-A5A2-3067FB968DF0}" srcOrd="18" destOrd="0" presId="urn:microsoft.com/office/officeart/2005/8/layout/list1"/>
    <dgm:cxn modelId="{A8FE2FEF-2052-43E2-BB38-E73AF01324BF}" type="presParOf" srcId="{7F7F83B2-AB9A-4A5D-95D2-150D603FEB21}" destId="{1CDB8EBB-1119-4DDB-8E4B-64B45E40D0CA}" srcOrd="19" destOrd="0" presId="urn:microsoft.com/office/officeart/2005/8/layout/list1"/>
    <dgm:cxn modelId="{3262ADE3-D52A-4450-936E-86C0EB4EAC49}" type="presParOf" srcId="{7F7F83B2-AB9A-4A5D-95D2-150D603FEB21}" destId="{00C521DC-EAD0-42D8-AB73-4DF73CC5894E}" srcOrd="20" destOrd="0" presId="urn:microsoft.com/office/officeart/2005/8/layout/list1"/>
    <dgm:cxn modelId="{B9068861-020C-4770-AC92-67027A5B3FDA}" type="presParOf" srcId="{00C521DC-EAD0-42D8-AB73-4DF73CC5894E}" destId="{99BB196F-8007-4C14-A6FC-F8888FBC5BC0}" srcOrd="0" destOrd="0" presId="urn:microsoft.com/office/officeart/2005/8/layout/list1"/>
    <dgm:cxn modelId="{68E35A3E-8B28-478F-B8FC-F3FCF060AFD9}" type="presParOf" srcId="{00C521DC-EAD0-42D8-AB73-4DF73CC5894E}" destId="{6D6DCBEF-6D6E-4671-968A-9BAA53839214}" srcOrd="1" destOrd="0" presId="urn:microsoft.com/office/officeart/2005/8/layout/list1"/>
    <dgm:cxn modelId="{D8074803-401F-4571-BC40-CEC228C6F3E9}" type="presParOf" srcId="{7F7F83B2-AB9A-4A5D-95D2-150D603FEB21}" destId="{ADFB5864-5B6D-4274-A21E-7D46AEE3338C}" srcOrd="21" destOrd="0" presId="urn:microsoft.com/office/officeart/2005/8/layout/list1"/>
    <dgm:cxn modelId="{0B95A784-E186-47A4-81F3-F7950504C763}" type="presParOf" srcId="{7F7F83B2-AB9A-4A5D-95D2-150D603FEB21}" destId="{D8C68935-A559-4FB6-8B80-7A798A6474AE}"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05/8/layout/hProcess9" loCatId="process" qsTypeId="urn:microsoft.com/office/officeart/2005/8/quickstyle/simple1" qsCatId="simple" csTypeId="urn:microsoft.com/office/officeart/2018/5/colors/Iconchunking_neutralbg_accent2_2" csCatId="accent2" phldr="1"/>
      <dgm:spPr/>
    </dgm:pt>
    <dgm:pt modelId="{76CC3289-2662-43F0-A3C6-BA04A135F08C}">
      <dgm:prSet phldrT="[Text]" phldr="0"/>
      <dgm:spPr/>
      <dgm:t>
        <a:bodyPr/>
        <a:lstStyle/>
        <a:p>
          <a:pPr rtl="0"/>
          <a:r>
            <a:rPr lang="en-US" b="1" i="1" dirty="0">
              <a:solidFill>
                <a:srgbClr val="444444"/>
              </a:solidFill>
              <a:latin typeface="Calibri"/>
              <a:cs typeface="Calibri"/>
            </a:rPr>
            <a:t>INTEGRATING THE ML MODEL AND WEB INTERFACE</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797491F4-A443-4248-B481-6D2B11715C3E}">
      <dgm:prSet phldr="0"/>
      <dgm:spPr/>
      <dgm:t>
        <a:bodyPr/>
        <a:lstStyle/>
        <a:p>
          <a:pPr rtl="0"/>
          <a:r>
            <a:rPr lang="en-US" b="1" i="1" dirty="0">
              <a:solidFill>
                <a:srgbClr val="444444"/>
              </a:solidFill>
              <a:latin typeface="Calibri"/>
              <a:cs typeface="Calibri"/>
            </a:rPr>
            <a:t>ENVIROMENT SETUP</a:t>
          </a:r>
        </a:p>
      </dgm:t>
    </dgm:pt>
    <dgm:pt modelId="{41B9FFCB-0F23-40C6-A12E-C32D0D6A8867}" type="parTrans" cxnId="{AD303FED-6ACB-4878-9D62-15747D42AE41}">
      <dgm:prSet/>
      <dgm:spPr/>
    </dgm:pt>
    <dgm:pt modelId="{65471D1D-5B0D-420D-99A8-EF737F0D1201}" type="sibTrans" cxnId="{AD303FED-6ACB-4878-9D62-15747D42AE41}">
      <dgm:prSet/>
      <dgm:spPr/>
    </dgm:pt>
    <dgm:pt modelId="{970B3571-7118-4AC9-BEC1-7B80D7C430AF}">
      <dgm:prSet phldr="0"/>
      <dgm:spPr/>
      <dgm:t>
        <a:bodyPr/>
        <a:lstStyle/>
        <a:p>
          <a:pPr rtl="0"/>
          <a:r>
            <a:rPr lang="en-US" b="1" i="1" dirty="0">
              <a:latin typeface="Calibri"/>
              <a:cs typeface="Calibri"/>
            </a:rPr>
            <a:t>DEPVELOPING A WEB INTERFACE</a:t>
          </a:r>
          <a:endParaRPr lang="en-US" dirty="0"/>
        </a:p>
      </dgm:t>
    </dgm:pt>
    <dgm:pt modelId="{98BC256F-98CC-4FB3-8803-EAFFDD46B943}" type="parTrans" cxnId="{99AA327B-A701-4B39-9AF9-5C672DD8F408}">
      <dgm:prSet/>
      <dgm:spPr/>
    </dgm:pt>
    <dgm:pt modelId="{94D6E578-9988-46F2-A2C7-4AF5C995B20B}" type="sibTrans" cxnId="{99AA327B-A701-4B39-9AF9-5C672DD8F408}">
      <dgm:prSet/>
      <dgm:spPr/>
    </dgm:pt>
    <dgm:pt modelId="{5B3203C5-4D11-4D6A-B3BA-A5C6C461BD90}">
      <dgm:prSet phldr="0"/>
      <dgm:spPr/>
      <dgm:t>
        <a:bodyPr/>
        <a:lstStyle/>
        <a:p>
          <a:r>
            <a:rPr lang="en-US" b="1" i="1" dirty="0">
              <a:latin typeface="Calibri"/>
              <a:cs typeface="Calibri"/>
            </a:rPr>
            <a:t>OUTPUT</a:t>
          </a:r>
          <a:endParaRPr lang="en-US" b="1" i="1" dirty="0"/>
        </a:p>
      </dgm:t>
    </dgm:pt>
    <dgm:pt modelId="{184A5341-C5F3-48DE-A55B-2E598E2B7D5E}" type="parTrans" cxnId="{B985C038-1116-4ED8-ACA6-7D73DA0171B9}">
      <dgm:prSet/>
      <dgm:spPr/>
    </dgm:pt>
    <dgm:pt modelId="{4DD1C5A7-6EEF-433E-90EA-494E1F1FE69D}" type="sibTrans" cxnId="{B985C038-1116-4ED8-ACA6-7D73DA0171B9}">
      <dgm:prSet/>
      <dgm:spPr/>
    </dgm:pt>
    <dgm:pt modelId="{E6F72424-DB91-4355-934A-32DE2ACA889F}">
      <dgm:prSet phldr="0"/>
      <dgm:spPr/>
      <dgm:t>
        <a:bodyPr/>
        <a:lstStyle/>
        <a:p>
          <a:r>
            <a:rPr lang="en-US" b="1" i="1" dirty="0">
              <a:latin typeface="Calibri"/>
              <a:cs typeface="Calibri"/>
            </a:rPr>
            <a:t>RECTIFYING ERRORS</a:t>
          </a:r>
        </a:p>
      </dgm:t>
    </dgm:pt>
    <dgm:pt modelId="{69BE0548-3EC2-47D7-9BE4-F0F478F5B96C}" type="parTrans" cxnId="{1719AC39-E8FB-4C5C-BF81-54774FF42CC7}">
      <dgm:prSet/>
      <dgm:spPr/>
    </dgm:pt>
    <dgm:pt modelId="{3DCAD601-B244-417C-B0B5-3B0ADF0346BE}" type="sibTrans" cxnId="{1719AC39-E8FB-4C5C-BF81-54774FF42CC7}">
      <dgm:prSet/>
      <dgm:spPr/>
    </dgm:pt>
    <dgm:pt modelId="{DD48B929-CD4F-4060-B6F0-F1CD8A346A6B}">
      <dgm:prSet phldr="0"/>
      <dgm:spPr/>
      <dgm:t>
        <a:bodyPr/>
        <a:lstStyle/>
        <a:p>
          <a:pPr rtl="0"/>
          <a:r>
            <a:rPr lang="en-US" b="1" i="1" dirty="0">
              <a:latin typeface="Calibri"/>
              <a:cs typeface="Calibri"/>
            </a:rPr>
            <a:t>CHECKING THE TRAINED MODEL</a:t>
          </a:r>
        </a:p>
      </dgm:t>
    </dgm:pt>
    <dgm:pt modelId="{0C1377B8-FB9D-420F-B879-47087ADDD134}" type="parTrans" cxnId="{52FD7631-FF55-44BD-8442-F01363699606}">
      <dgm:prSet/>
      <dgm:spPr/>
    </dgm:pt>
    <dgm:pt modelId="{E0CCCD98-50B8-42E3-8916-DF034FA0915E}" type="sibTrans" cxnId="{52FD7631-FF55-44BD-8442-F01363699606}">
      <dgm:prSet/>
      <dgm:spPr/>
    </dgm:pt>
    <dgm:pt modelId="{19248028-264A-4A25-8426-1700E8A7B206}" type="pres">
      <dgm:prSet presAssocID="{7D9C16A6-8C48-4165-8DAF-8C957C12A8FA}" presName="CompostProcess" presStyleCnt="0">
        <dgm:presLayoutVars>
          <dgm:dir/>
          <dgm:resizeHandles val="exact"/>
        </dgm:presLayoutVars>
      </dgm:prSet>
      <dgm:spPr/>
    </dgm:pt>
    <dgm:pt modelId="{5DAD7DCA-DDB9-4995-BAAE-BE6F5D76B46B}" type="pres">
      <dgm:prSet presAssocID="{7D9C16A6-8C48-4165-8DAF-8C957C12A8FA}" presName="arrow" presStyleLbl="bgShp" presStyleIdx="0" presStyleCnt="1"/>
      <dgm:spPr/>
    </dgm:pt>
    <dgm:pt modelId="{1B966630-4158-43A7-B833-666BAB34C0B5}" type="pres">
      <dgm:prSet presAssocID="{7D9C16A6-8C48-4165-8DAF-8C957C12A8FA}" presName="linearProcess" presStyleCnt="0"/>
      <dgm:spPr/>
    </dgm:pt>
    <dgm:pt modelId="{B8EC7087-06F6-44C5-A920-958594E7E670}" type="pres">
      <dgm:prSet presAssocID="{797491F4-A443-4248-B481-6D2B11715C3E}" presName="textNode" presStyleLbl="node1" presStyleIdx="0" presStyleCnt="6">
        <dgm:presLayoutVars>
          <dgm:bulletEnabled val="1"/>
        </dgm:presLayoutVars>
      </dgm:prSet>
      <dgm:spPr/>
    </dgm:pt>
    <dgm:pt modelId="{A767F6AF-3161-466D-9F5C-946707ABD191}" type="pres">
      <dgm:prSet presAssocID="{65471D1D-5B0D-420D-99A8-EF737F0D1201}" presName="sibTrans" presStyleCnt="0"/>
      <dgm:spPr/>
    </dgm:pt>
    <dgm:pt modelId="{9DA6E035-3FC7-411C-929F-50C36E7A49AB}" type="pres">
      <dgm:prSet presAssocID="{DD48B929-CD4F-4060-B6F0-F1CD8A346A6B}" presName="textNode" presStyleLbl="node1" presStyleIdx="1" presStyleCnt="6">
        <dgm:presLayoutVars>
          <dgm:bulletEnabled val="1"/>
        </dgm:presLayoutVars>
      </dgm:prSet>
      <dgm:spPr/>
    </dgm:pt>
    <dgm:pt modelId="{0C6533B5-EC0B-4C98-9634-577FDAEC2BD3}" type="pres">
      <dgm:prSet presAssocID="{E0CCCD98-50B8-42E3-8916-DF034FA0915E}" presName="sibTrans" presStyleCnt="0"/>
      <dgm:spPr/>
    </dgm:pt>
    <dgm:pt modelId="{8CCB77D4-C970-4183-88E0-BBD727165A15}" type="pres">
      <dgm:prSet presAssocID="{E6F72424-DB91-4355-934A-32DE2ACA889F}" presName="textNode" presStyleLbl="node1" presStyleIdx="2" presStyleCnt="6">
        <dgm:presLayoutVars>
          <dgm:bulletEnabled val="1"/>
        </dgm:presLayoutVars>
      </dgm:prSet>
      <dgm:spPr/>
    </dgm:pt>
    <dgm:pt modelId="{CAFBB5F9-4A53-4D23-A47A-E0AC7D52F486}" type="pres">
      <dgm:prSet presAssocID="{3DCAD601-B244-417C-B0B5-3B0ADF0346BE}" presName="sibTrans" presStyleCnt="0"/>
      <dgm:spPr/>
    </dgm:pt>
    <dgm:pt modelId="{BAEE9803-B144-44FA-9C2A-B634EBC2FFA6}" type="pres">
      <dgm:prSet presAssocID="{970B3571-7118-4AC9-BEC1-7B80D7C430AF}" presName="textNode" presStyleLbl="node1" presStyleIdx="3" presStyleCnt="6">
        <dgm:presLayoutVars>
          <dgm:bulletEnabled val="1"/>
        </dgm:presLayoutVars>
      </dgm:prSet>
      <dgm:spPr/>
    </dgm:pt>
    <dgm:pt modelId="{52B2F562-34D8-4A4A-898B-07ABAFA617D8}" type="pres">
      <dgm:prSet presAssocID="{94D6E578-9988-46F2-A2C7-4AF5C995B20B}" presName="sibTrans" presStyleCnt="0"/>
      <dgm:spPr/>
    </dgm:pt>
    <dgm:pt modelId="{B0EDC5C8-67AA-4BE5-8881-5ED5C0FAD565}" type="pres">
      <dgm:prSet presAssocID="{76CC3289-2662-43F0-A3C6-BA04A135F08C}" presName="textNode" presStyleLbl="node1" presStyleIdx="4" presStyleCnt="6">
        <dgm:presLayoutVars>
          <dgm:bulletEnabled val="1"/>
        </dgm:presLayoutVars>
      </dgm:prSet>
      <dgm:spPr/>
    </dgm:pt>
    <dgm:pt modelId="{6C74C912-687C-4C02-98D9-5655F75A9879}" type="pres">
      <dgm:prSet presAssocID="{FA28C9D6-476E-43CD-BA23-D6D990FD78D0}" presName="sibTrans" presStyleCnt="0"/>
      <dgm:spPr/>
    </dgm:pt>
    <dgm:pt modelId="{FE74FEE3-9712-454B-BE35-E37A2CE81931}" type="pres">
      <dgm:prSet presAssocID="{5B3203C5-4D11-4D6A-B3BA-A5C6C461BD90}" presName="textNode" presStyleLbl="node1" presStyleIdx="5" presStyleCnt="6">
        <dgm:presLayoutVars>
          <dgm:bulletEnabled val="1"/>
        </dgm:presLayoutVars>
      </dgm:prSet>
      <dgm:spPr/>
    </dgm:pt>
  </dgm:ptLst>
  <dgm:cxnLst>
    <dgm:cxn modelId="{F0980A0A-F6F6-4500-B1B6-2F86C393FD9B}" type="presOf" srcId="{DD48B929-CD4F-4060-B6F0-F1CD8A346A6B}" destId="{9DA6E035-3FC7-411C-929F-50C36E7A49AB}" srcOrd="0" destOrd="0" presId="urn:microsoft.com/office/officeart/2005/8/layout/hProcess9"/>
    <dgm:cxn modelId="{52FD7631-FF55-44BD-8442-F01363699606}" srcId="{7D9C16A6-8C48-4165-8DAF-8C957C12A8FA}" destId="{DD48B929-CD4F-4060-B6F0-F1CD8A346A6B}" srcOrd="1" destOrd="0" parTransId="{0C1377B8-FB9D-420F-B879-47087ADDD134}" sibTransId="{E0CCCD98-50B8-42E3-8916-DF034FA0915E}"/>
    <dgm:cxn modelId="{B985C038-1116-4ED8-ACA6-7D73DA0171B9}" srcId="{7D9C16A6-8C48-4165-8DAF-8C957C12A8FA}" destId="{5B3203C5-4D11-4D6A-B3BA-A5C6C461BD90}" srcOrd="5" destOrd="0" parTransId="{184A5341-C5F3-48DE-A55B-2E598E2B7D5E}" sibTransId="{4DD1C5A7-6EEF-433E-90EA-494E1F1FE69D}"/>
    <dgm:cxn modelId="{1719AC39-E8FB-4C5C-BF81-54774FF42CC7}" srcId="{7D9C16A6-8C48-4165-8DAF-8C957C12A8FA}" destId="{E6F72424-DB91-4355-934A-32DE2ACA889F}" srcOrd="2" destOrd="0" parTransId="{69BE0548-3EC2-47D7-9BE4-F0F478F5B96C}" sibTransId="{3DCAD601-B244-417C-B0B5-3B0ADF0346BE}"/>
    <dgm:cxn modelId="{42699148-285E-49E9-BCCA-41F1369E3C5E}" type="presOf" srcId="{5B3203C5-4D11-4D6A-B3BA-A5C6C461BD90}" destId="{FE74FEE3-9712-454B-BE35-E37A2CE81931}" srcOrd="0" destOrd="0" presId="urn:microsoft.com/office/officeart/2005/8/layout/hProcess9"/>
    <dgm:cxn modelId="{433E346E-641C-4664-9A27-6FAE05069EEC}" type="presOf" srcId="{797491F4-A443-4248-B481-6D2B11715C3E}" destId="{B8EC7087-06F6-44C5-A920-958594E7E670}" srcOrd="0" destOrd="0" presId="urn:microsoft.com/office/officeart/2005/8/layout/hProcess9"/>
    <dgm:cxn modelId="{0400886E-8A1A-44C2-95A7-DB0EF4911494}" srcId="{7D9C16A6-8C48-4165-8DAF-8C957C12A8FA}" destId="{76CC3289-2662-43F0-A3C6-BA04A135F08C}" srcOrd="4" destOrd="0" parTransId="{D46DB4DA-1442-4ECE-89FE-BBB1E3489E3D}" sibTransId="{FA28C9D6-476E-43CD-BA23-D6D990FD78D0}"/>
    <dgm:cxn modelId="{99AA327B-A701-4B39-9AF9-5C672DD8F408}" srcId="{7D9C16A6-8C48-4165-8DAF-8C957C12A8FA}" destId="{970B3571-7118-4AC9-BEC1-7B80D7C430AF}" srcOrd="3" destOrd="0" parTransId="{98BC256F-98CC-4FB3-8803-EAFFDD46B943}" sibTransId="{94D6E578-9988-46F2-A2C7-4AF5C995B20B}"/>
    <dgm:cxn modelId="{20F03190-AE1F-4EEF-B6C4-6315B5B090AD}" type="presOf" srcId="{E6F72424-DB91-4355-934A-32DE2ACA889F}" destId="{8CCB77D4-C970-4183-88E0-BBD727165A15}" srcOrd="0" destOrd="0" presId="urn:microsoft.com/office/officeart/2005/8/layout/hProcess9"/>
    <dgm:cxn modelId="{8D704AB2-935D-4C40-9182-84F30E6CD68F}" type="presOf" srcId="{970B3571-7118-4AC9-BEC1-7B80D7C430AF}" destId="{BAEE9803-B144-44FA-9C2A-B634EBC2FFA6}" srcOrd="0" destOrd="0" presId="urn:microsoft.com/office/officeart/2005/8/layout/hProcess9"/>
    <dgm:cxn modelId="{B4A148DE-13D8-42D8-872F-062D0843F351}" type="presOf" srcId="{76CC3289-2662-43F0-A3C6-BA04A135F08C}" destId="{B0EDC5C8-67AA-4BE5-8881-5ED5C0FAD565}" srcOrd="0" destOrd="0" presId="urn:microsoft.com/office/officeart/2005/8/layout/hProcess9"/>
    <dgm:cxn modelId="{AD303FED-6ACB-4878-9D62-15747D42AE41}" srcId="{7D9C16A6-8C48-4165-8DAF-8C957C12A8FA}" destId="{797491F4-A443-4248-B481-6D2B11715C3E}" srcOrd="0" destOrd="0" parTransId="{41B9FFCB-0F23-40C6-A12E-C32D0D6A8867}" sibTransId="{65471D1D-5B0D-420D-99A8-EF737F0D1201}"/>
    <dgm:cxn modelId="{DA7541F5-7AC0-4F15-A5B3-F38580B5AF42}" type="presOf" srcId="{7D9C16A6-8C48-4165-8DAF-8C957C12A8FA}" destId="{19248028-264A-4A25-8426-1700E8A7B206}" srcOrd="0" destOrd="0" presId="urn:microsoft.com/office/officeart/2005/8/layout/hProcess9"/>
    <dgm:cxn modelId="{0073C1FC-80CB-48AA-BD28-695BF9704B43}" type="presParOf" srcId="{19248028-264A-4A25-8426-1700E8A7B206}" destId="{5DAD7DCA-DDB9-4995-BAAE-BE6F5D76B46B}" srcOrd="0" destOrd="0" presId="urn:microsoft.com/office/officeart/2005/8/layout/hProcess9"/>
    <dgm:cxn modelId="{87396172-1B3F-4D5A-A3E6-EF144F41F61F}" type="presParOf" srcId="{19248028-264A-4A25-8426-1700E8A7B206}" destId="{1B966630-4158-43A7-B833-666BAB34C0B5}" srcOrd="1" destOrd="0" presId="urn:microsoft.com/office/officeart/2005/8/layout/hProcess9"/>
    <dgm:cxn modelId="{3063A65F-8004-42CF-B57E-D361F7357043}" type="presParOf" srcId="{1B966630-4158-43A7-B833-666BAB34C0B5}" destId="{B8EC7087-06F6-44C5-A920-958594E7E670}" srcOrd="0" destOrd="0" presId="urn:microsoft.com/office/officeart/2005/8/layout/hProcess9"/>
    <dgm:cxn modelId="{BE121A6D-3B3B-4710-82C8-323695A1C332}" type="presParOf" srcId="{1B966630-4158-43A7-B833-666BAB34C0B5}" destId="{A767F6AF-3161-466D-9F5C-946707ABD191}" srcOrd="1" destOrd="0" presId="urn:microsoft.com/office/officeart/2005/8/layout/hProcess9"/>
    <dgm:cxn modelId="{7E508D4C-53FB-4BFB-AD8F-3794FEDDF847}" type="presParOf" srcId="{1B966630-4158-43A7-B833-666BAB34C0B5}" destId="{9DA6E035-3FC7-411C-929F-50C36E7A49AB}" srcOrd="2" destOrd="0" presId="urn:microsoft.com/office/officeart/2005/8/layout/hProcess9"/>
    <dgm:cxn modelId="{A58C4CB2-8641-4442-8E69-1381590618A9}" type="presParOf" srcId="{1B966630-4158-43A7-B833-666BAB34C0B5}" destId="{0C6533B5-EC0B-4C98-9634-577FDAEC2BD3}" srcOrd="3" destOrd="0" presId="urn:microsoft.com/office/officeart/2005/8/layout/hProcess9"/>
    <dgm:cxn modelId="{647E912E-981D-4CC6-8477-BA8D081F7A9A}" type="presParOf" srcId="{1B966630-4158-43A7-B833-666BAB34C0B5}" destId="{8CCB77D4-C970-4183-88E0-BBD727165A15}" srcOrd="4" destOrd="0" presId="urn:microsoft.com/office/officeart/2005/8/layout/hProcess9"/>
    <dgm:cxn modelId="{384BC65D-89D8-49C7-A332-FA3CD67E08B8}" type="presParOf" srcId="{1B966630-4158-43A7-B833-666BAB34C0B5}" destId="{CAFBB5F9-4A53-4D23-A47A-E0AC7D52F486}" srcOrd="5" destOrd="0" presId="urn:microsoft.com/office/officeart/2005/8/layout/hProcess9"/>
    <dgm:cxn modelId="{10B34B59-EFE6-470D-BDFD-83539F4F213D}" type="presParOf" srcId="{1B966630-4158-43A7-B833-666BAB34C0B5}" destId="{BAEE9803-B144-44FA-9C2A-B634EBC2FFA6}" srcOrd="6" destOrd="0" presId="urn:microsoft.com/office/officeart/2005/8/layout/hProcess9"/>
    <dgm:cxn modelId="{F2B050A4-101E-4257-95C4-D656B1510BDC}" type="presParOf" srcId="{1B966630-4158-43A7-B833-666BAB34C0B5}" destId="{52B2F562-34D8-4A4A-898B-07ABAFA617D8}" srcOrd="7" destOrd="0" presId="urn:microsoft.com/office/officeart/2005/8/layout/hProcess9"/>
    <dgm:cxn modelId="{64E966DC-87B9-4435-9939-E5729391A285}" type="presParOf" srcId="{1B966630-4158-43A7-B833-666BAB34C0B5}" destId="{B0EDC5C8-67AA-4BE5-8881-5ED5C0FAD565}" srcOrd="8" destOrd="0" presId="urn:microsoft.com/office/officeart/2005/8/layout/hProcess9"/>
    <dgm:cxn modelId="{CE1BED63-5D3E-4356-8DE5-FB7F6BB9CB1A}" type="presParOf" srcId="{1B966630-4158-43A7-B833-666BAB34C0B5}" destId="{6C74C912-687C-4C02-98D9-5655F75A9879}" srcOrd="9" destOrd="0" presId="urn:microsoft.com/office/officeart/2005/8/layout/hProcess9"/>
    <dgm:cxn modelId="{4B3F1E3F-6D49-4313-828C-AC0396116238}" type="presParOf" srcId="{1B966630-4158-43A7-B833-666BAB34C0B5}" destId="{FE74FEE3-9712-454B-BE35-E37A2CE81931}"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605D28D-2CE6-4513-8566-952984E21E14}">
      <dgm:prSet phldrT="[Text]"/>
      <dgm:spPr/>
      <dgm:t>
        <a:bodyPr/>
        <a:lstStyle/>
        <a:p>
          <a:pPr algn="l" rtl="0">
            <a:lnSpc>
              <a:spcPct val="100000"/>
            </a:lnSpc>
          </a:pPr>
          <a:r>
            <a:rPr lang="en-US" dirty="0">
              <a:solidFill>
                <a:srgbClr val="000000"/>
              </a:solidFill>
              <a:latin typeface="Calibri"/>
              <a:cs typeface="Calibri"/>
            </a:rPr>
            <a:t>Lack of experience with deployment</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6ABBAD1-1EE6-4322-97A8-4459A765BB66}">
      <dgm:prSet phldr="0"/>
      <dgm:spPr/>
      <dgm:t>
        <a:bodyPr/>
        <a:lstStyle/>
        <a:p>
          <a:pPr algn="l"/>
          <a:r>
            <a:rPr lang="en-US" dirty="0">
              <a:solidFill>
                <a:srgbClr val="000000"/>
              </a:solidFill>
              <a:latin typeface="Calibri"/>
              <a:cs typeface="Calibri"/>
            </a:rPr>
            <a:t>We had to switch between three different PCs</a:t>
          </a:r>
        </a:p>
      </dgm:t>
    </dgm:pt>
    <dgm:pt modelId="{E97FEF0B-31A0-430D-9EA4-CD3F1FE4F3F3}" type="parTrans" cxnId="{1C8CE95A-A254-444D-89BE-A1BDC43B90B0}">
      <dgm:prSet/>
      <dgm:spPr/>
    </dgm:pt>
    <dgm:pt modelId="{15B220F4-9382-45CB-878F-AF4EF2D9E330}" type="sibTrans" cxnId="{1C8CE95A-A254-444D-89BE-A1BDC43B90B0}">
      <dgm:prSet/>
      <dgm:spPr/>
    </dgm:pt>
    <dgm:pt modelId="{522D3821-82A1-4242-BE81-4D248DB23098}">
      <dgm:prSet phldr="0"/>
      <dgm:spPr/>
      <dgm:t>
        <a:bodyPr/>
        <a:lstStyle/>
        <a:p>
          <a:pPr algn="l"/>
          <a:r>
            <a:rPr lang="en-US" dirty="0">
              <a:solidFill>
                <a:srgbClr val="000000"/>
              </a:solidFill>
              <a:latin typeface="Calibri"/>
              <a:cs typeface="Calibri"/>
            </a:rPr>
            <a:t>Main challenge is finding out that the model only runs with the help of </a:t>
          </a:r>
          <a:r>
            <a:rPr lang="en-US" dirty="0" err="1">
              <a:solidFill>
                <a:srgbClr val="000000"/>
              </a:solidFill>
              <a:latin typeface="Calibri"/>
              <a:cs typeface="Calibri"/>
            </a:rPr>
            <a:t>nvidia</a:t>
          </a:r>
          <a:r>
            <a:rPr lang="en-US" dirty="0">
              <a:solidFill>
                <a:srgbClr val="000000"/>
              </a:solidFill>
              <a:latin typeface="Calibri"/>
              <a:cs typeface="Calibri"/>
            </a:rPr>
            <a:t> GPU and CUDA libraries. </a:t>
          </a:r>
        </a:p>
      </dgm:t>
    </dgm:pt>
    <dgm:pt modelId="{06542FA6-4CE8-45B0-B9FA-951356025F24}" type="parTrans" cxnId="{E54A781D-178A-4DAE-8781-266ED9E4914B}">
      <dgm:prSet/>
      <dgm:spPr/>
    </dgm:pt>
    <dgm:pt modelId="{0365E902-E6C0-4CED-AC42-D33E86930657}" type="sibTrans" cxnId="{E54A781D-178A-4DAE-8781-266ED9E4914B}">
      <dgm:prSet/>
      <dgm:spPr/>
    </dgm:pt>
    <dgm:pt modelId="{7437F97E-4055-4EA8-AAB0-37A5C2A2094A}">
      <dgm:prSet phldr="0"/>
      <dgm:spPr/>
      <dgm:t>
        <a:bodyPr/>
        <a:lstStyle/>
        <a:p>
          <a:pPr algn="l"/>
          <a:r>
            <a:rPr lang="en-US" dirty="0">
              <a:solidFill>
                <a:srgbClr val="3D3D3D"/>
              </a:solidFill>
              <a:latin typeface="Gill Sans MT" panose="020B0502020104020203"/>
            </a:rPr>
            <a:t>Developing a web-based interface was another significant challenge that required a lot of time and effort.</a:t>
          </a:r>
          <a:endParaRPr lang="en-US" dirty="0"/>
        </a:p>
      </dgm:t>
    </dgm:pt>
    <dgm:pt modelId="{929F1812-FB95-4321-9104-6AE2FC8DFE4A}" type="parTrans" cxnId="{1EEDA918-D1FB-4A08-9FC0-F0AF5F3150B2}">
      <dgm:prSet/>
      <dgm:spPr/>
    </dgm:pt>
    <dgm:pt modelId="{573304B7-F257-498D-941D-1857FEB6D9EC}" type="sibTrans" cxnId="{1EEDA918-D1FB-4A08-9FC0-F0AF5F3150B2}">
      <dgm:prSet/>
      <dgm:spPr/>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7034DD1F-898A-4E51-8110-A60708851386}" type="pres">
      <dgm:prSet presAssocID="{5605D28D-2CE6-4513-8566-952984E21E14}" presName="text_1" presStyleLbl="node1" presStyleIdx="0" presStyleCnt="4">
        <dgm:presLayoutVars>
          <dgm:bulletEnabled val="1"/>
        </dgm:presLayoutVars>
      </dgm:prSet>
      <dgm:spPr/>
    </dgm:pt>
    <dgm:pt modelId="{7F324174-2E30-4C98-A8C2-42EEBE86EEC0}" type="pres">
      <dgm:prSet presAssocID="{5605D28D-2CE6-4513-8566-952984E21E14}" presName="accent_1" presStyleCnt="0"/>
      <dgm:spPr/>
    </dgm:pt>
    <dgm:pt modelId="{A965097E-32F1-4AB8-8C4E-2814A7596B2F}" type="pres">
      <dgm:prSet presAssocID="{5605D28D-2CE6-4513-8566-952984E21E14}" presName="accentRepeatNode" presStyleLbl="solidFgAcc1" presStyleIdx="0" presStyleCnt="4"/>
      <dgm:spPr/>
    </dgm:pt>
    <dgm:pt modelId="{B4F884D4-6509-4255-A32B-0D43178ECD0E}" type="pres">
      <dgm:prSet presAssocID="{C6ABBAD1-1EE6-4322-97A8-4459A765BB66}" presName="text_2" presStyleLbl="node1" presStyleIdx="1" presStyleCnt="4">
        <dgm:presLayoutVars>
          <dgm:bulletEnabled val="1"/>
        </dgm:presLayoutVars>
      </dgm:prSet>
      <dgm:spPr/>
    </dgm:pt>
    <dgm:pt modelId="{9D98EB66-83D5-4648-97B1-A99626CBF036}" type="pres">
      <dgm:prSet presAssocID="{C6ABBAD1-1EE6-4322-97A8-4459A765BB66}" presName="accent_2" presStyleCnt="0"/>
      <dgm:spPr/>
    </dgm:pt>
    <dgm:pt modelId="{422033BA-70DB-44EC-863F-5D7D48DA8780}" type="pres">
      <dgm:prSet presAssocID="{C6ABBAD1-1EE6-4322-97A8-4459A765BB66}" presName="accentRepeatNode" presStyleLbl="solidFgAcc1" presStyleIdx="1" presStyleCnt="4"/>
      <dgm:spPr/>
    </dgm:pt>
    <dgm:pt modelId="{C54B4489-080C-4D9B-BC7A-46D3FFCDA2A8}" type="pres">
      <dgm:prSet presAssocID="{522D3821-82A1-4242-BE81-4D248DB23098}" presName="text_3" presStyleLbl="node1" presStyleIdx="2" presStyleCnt="4">
        <dgm:presLayoutVars>
          <dgm:bulletEnabled val="1"/>
        </dgm:presLayoutVars>
      </dgm:prSet>
      <dgm:spPr/>
    </dgm:pt>
    <dgm:pt modelId="{97751CAB-8044-4260-B40C-B614F4A930C7}" type="pres">
      <dgm:prSet presAssocID="{522D3821-82A1-4242-BE81-4D248DB23098}" presName="accent_3" presStyleCnt="0"/>
      <dgm:spPr/>
    </dgm:pt>
    <dgm:pt modelId="{83A1480B-3A83-4FCD-BA99-6D3886B5C456}" type="pres">
      <dgm:prSet presAssocID="{522D3821-82A1-4242-BE81-4D248DB23098}" presName="accentRepeatNode" presStyleLbl="solidFgAcc1" presStyleIdx="2" presStyleCnt="4"/>
      <dgm:spPr/>
    </dgm:pt>
    <dgm:pt modelId="{2E82A200-88A9-4E2A-A2B1-25A507EA36E7}" type="pres">
      <dgm:prSet presAssocID="{7437F97E-4055-4EA8-AAB0-37A5C2A2094A}" presName="text_4" presStyleLbl="node1" presStyleIdx="3" presStyleCnt="4">
        <dgm:presLayoutVars>
          <dgm:bulletEnabled val="1"/>
        </dgm:presLayoutVars>
      </dgm:prSet>
      <dgm:spPr/>
    </dgm:pt>
    <dgm:pt modelId="{FD6B3D83-1036-4DBD-91A3-7CA027D7BD16}" type="pres">
      <dgm:prSet presAssocID="{7437F97E-4055-4EA8-AAB0-37A5C2A2094A}" presName="accent_4" presStyleCnt="0"/>
      <dgm:spPr/>
    </dgm:pt>
    <dgm:pt modelId="{3803E6C3-BDA0-4628-BA5D-6B850E0AE40F}" type="pres">
      <dgm:prSet presAssocID="{7437F97E-4055-4EA8-AAB0-37A5C2A2094A}" presName="accentRepeatNode" presStyleLbl="solidFgAcc1" presStyleIdx="3" presStyleCnt="4"/>
      <dgm:spPr/>
    </dgm:pt>
  </dgm:ptLst>
  <dgm:cxnLst>
    <dgm:cxn modelId="{1EEDA918-D1FB-4A08-9FC0-F0AF5F3150B2}" srcId="{7E5AA53B-3EEE-4DE4-BB81-9044890C2946}" destId="{7437F97E-4055-4EA8-AAB0-37A5C2A2094A}" srcOrd="3" destOrd="0" parTransId="{929F1812-FB95-4321-9104-6AE2FC8DFE4A}" sibTransId="{573304B7-F257-498D-941D-1857FEB6D9EC}"/>
    <dgm:cxn modelId="{E54A781D-178A-4DAE-8781-266ED9E4914B}" srcId="{7E5AA53B-3EEE-4DE4-BB81-9044890C2946}" destId="{522D3821-82A1-4242-BE81-4D248DB23098}" srcOrd="2" destOrd="0" parTransId="{06542FA6-4CE8-45B0-B9FA-951356025F24}" sibTransId="{0365E902-E6C0-4CED-AC42-D33E86930657}"/>
    <dgm:cxn modelId="{F5FB2223-A793-4611-9D96-7C06A9F0D26A}" type="presOf" srcId="{823D1971-2C4D-4EC5-A874-2F463DE37109}" destId="{D79B43FC-100B-4A0D-A4D5-0D2D04B99064}" srcOrd="0" destOrd="0" presId="urn:microsoft.com/office/officeart/2008/layout/VerticalCurvedList"/>
    <dgm:cxn modelId="{157A273D-A97A-48BD-8E56-24FEE80F8F18}" type="presOf" srcId="{5605D28D-2CE6-4513-8566-952984E21E14}" destId="{7034DD1F-898A-4E51-8110-A60708851386}" srcOrd="0" destOrd="0" presId="urn:microsoft.com/office/officeart/2008/layout/VerticalCurvedList"/>
    <dgm:cxn modelId="{3B9EE26A-1BBF-42F0-A2BC-CDE00DA7DB90}" type="presOf" srcId="{C6ABBAD1-1EE6-4322-97A8-4459A765BB66}" destId="{B4F884D4-6509-4255-A32B-0D43178ECD0E}" srcOrd="0" destOrd="0" presId="urn:microsoft.com/office/officeart/2008/layout/VerticalCurvedList"/>
    <dgm:cxn modelId="{1C8CE95A-A254-444D-89BE-A1BDC43B90B0}" srcId="{7E5AA53B-3EEE-4DE4-BB81-9044890C2946}" destId="{C6ABBAD1-1EE6-4322-97A8-4459A765BB66}" srcOrd="1" destOrd="0" parTransId="{E97FEF0B-31A0-430D-9EA4-CD3F1FE4F3F3}" sibTransId="{15B220F4-9382-45CB-878F-AF4EF2D9E330}"/>
    <dgm:cxn modelId="{FAF3F884-F0CF-440F-8CB1-B7648AB1B138}" srcId="{7E5AA53B-3EEE-4DE4-BB81-9044890C2946}" destId="{5605D28D-2CE6-4513-8566-952984E21E14}" srcOrd="0"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3D2E1EB1-20A4-42FE-9B98-00EF2EE1325A}" type="presOf" srcId="{7437F97E-4055-4EA8-AAB0-37A5C2A2094A}" destId="{2E82A200-88A9-4E2A-A2B1-25A507EA36E7}" srcOrd="0" destOrd="0" presId="urn:microsoft.com/office/officeart/2008/layout/VerticalCurvedList"/>
    <dgm:cxn modelId="{BCD0EAE2-996C-4EAA-AB66-EBB83755A954}" type="presOf" srcId="{522D3821-82A1-4242-BE81-4D248DB23098}" destId="{C54B4489-080C-4D9B-BC7A-46D3FFCDA2A8}" srcOrd="0" destOrd="0" presId="urn:microsoft.com/office/officeart/2008/layout/VerticalCurvedList"/>
    <dgm:cxn modelId="{6F4AAAE9-6E62-41AD-A923-73080D35FDC2}" type="presParOf" srcId="{57806726-6E60-4ACC-9C1C-7DF9CC365A10}" destId="{90561C55-3C6E-4D53-85E1-2C50BCDDA392}" srcOrd="0" destOrd="0" presId="urn:microsoft.com/office/officeart/2008/layout/VerticalCurvedList"/>
    <dgm:cxn modelId="{04ED2E60-1C31-4CAD-9110-4DA4381D0429}" type="presParOf" srcId="{90561C55-3C6E-4D53-85E1-2C50BCDDA392}" destId="{B6CD42EC-5AD4-4004-AE5B-47EDA668DAA8}" srcOrd="0" destOrd="0" presId="urn:microsoft.com/office/officeart/2008/layout/VerticalCurvedList"/>
    <dgm:cxn modelId="{7D9E9B15-A949-484C-82AC-F89F68EDEE7D}" type="presParOf" srcId="{B6CD42EC-5AD4-4004-AE5B-47EDA668DAA8}" destId="{963B8EE3-40CC-4A0A-B420-D0BF920973CE}" srcOrd="0" destOrd="0" presId="urn:microsoft.com/office/officeart/2008/layout/VerticalCurvedList"/>
    <dgm:cxn modelId="{AA0998E5-FEAE-45D5-BE25-35D4F5590C35}" type="presParOf" srcId="{B6CD42EC-5AD4-4004-AE5B-47EDA668DAA8}" destId="{D79B43FC-100B-4A0D-A4D5-0D2D04B99064}" srcOrd="1" destOrd="0" presId="urn:microsoft.com/office/officeart/2008/layout/VerticalCurvedList"/>
    <dgm:cxn modelId="{82D5682E-76D8-43B0-99D2-E8A35BA8F2D5}" type="presParOf" srcId="{B6CD42EC-5AD4-4004-AE5B-47EDA668DAA8}" destId="{3CAD8DA1-8D53-445C-ACE8-D8449E4F0F55}" srcOrd="2" destOrd="0" presId="urn:microsoft.com/office/officeart/2008/layout/VerticalCurvedList"/>
    <dgm:cxn modelId="{54C21AB3-D36E-4BF2-8E3A-27814EF7A910}" type="presParOf" srcId="{B6CD42EC-5AD4-4004-AE5B-47EDA668DAA8}" destId="{429CABD1-4116-474B-81BF-735E2CA9DD00}" srcOrd="3" destOrd="0" presId="urn:microsoft.com/office/officeart/2008/layout/VerticalCurvedList"/>
    <dgm:cxn modelId="{957872E2-B48E-4510-9261-246F366810DB}" type="presParOf" srcId="{90561C55-3C6E-4D53-85E1-2C50BCDDA392}" destId="{7034DD1F-898A-4E51-8110-A60708851386}" srcOrd="1" destOrd="0" presId="urn:microsoft.com/office/officeart/2008/layout/VerticalCurvedList"/>
    <dgm:cxn modelId="{333AF3C5-658D-4026-863E-02E0816C9FF9}" type="presParOf" srcId="{90561C55-3C6E-4D53-85E1-2C50BCDDA392}" destId="{7F324174-2E30-4C98-A8C2-42EEBE86EEC0}" srcOrd="2" destOrd="0" presId="urn:microsoft.com/office/officeart/2008/layout/VerticalCurvedList"/>
    <dgm:cxn modelId="{5B040414-2E9E-49C8-9E4B-244114383E2B}" type="presParOf" srcId="{7F324174-2E30-4C98-A8C2-42EEBE86EEC0}" destId="{A965097E-32F1-4AB8-8C4E-2814A7596B2F}" srcOrd="0" destOrd="0" presId="urn:microsoft.com/office/officeart/2008/layout/VerticalCurvedList"/>
    <dgm:cxn modelId="{EB1E0A26-201E-4AC4-BF88-E1C7CE3CA3E6}" type="presParOf" srcId="{90561C55-3C6E-4D53-85E1-2C50BCDDA392}" destId="{B4F884D4-6509-4255-A32B-0D43178ECD0E}" srcOrd="3" destOrd="0" presId="urn:microsoft.com/office/officeart/2008/layout/VerticalCurvedList"/>
    <dgm:cxn modelId="{E913C00F-96CC-42AF-8E67-EC9F6F0E0E33}" type="presParOf" srcId="{90561C55-3C6E-4D53-85E1-2C50BCDDA392}" destId="{9D98EB66-83D5-4648-97B1-A99626CBF036}" srcOrd="4" destOrd="0" presId="urn:microsoft.com/office/officeart/2008/layout/VerticalCurvedList"/>
    <dgm:cxn modelId="{77C89DBF-2767-416A-B661-7294F9712E44}" type="presParOf" srcId="{9D98EB66-83D5-4648-97B1-A99626CBF036}" destId="{422033BA-70DB-44EC-863F-5D7D48DA8780}" srcOrd="0" destOrd="0" presId="urn:microsoft.com/office/officeart/2008/layout/VerticalCurvedList"/>
    <dgm:cxn modelId="{571E7F98-3C30-4A29-9E3B-A45CA1E91F11}" type="presParOf" srcId="{90561C55-3C6E-4D53-85E1-2C50BCDDA392}" destId="{C54B4489-080C-4D9B-BC7A-46D3FFCDA2A8}" srcOrd="5" destOrd="0" presId="urn:microsoft.com/office/officeart/2008/layout/VerticalCurvedList"/>
    <dgm:cxn modelId="{16B32141-9E13-448E-BDAC-B14AD4C94703}" type="presParOf" srcId="{90561C55-3C6E-4D53-85E1-2C50BCDDA392}" destId="{97751CAB-8044-4260-B40C-B614F4A930C7}" srcOrd="6" destOrd="0" presId="urn:microsoft.com/office/officeart/2008/layout/VerticalCurvedList"/>
    <dgm:cxn modelId="{3FAC5F1D-4B4A-4C2B-9D83-B9488A0D3D9C}" type="presParOf" srcId="{97751CAB-8044-4260-B40C-B614F4A930C7}" destId="{83A1480B-3A83-4FCD-BA99-6D3886B5C456}" srcOrd="0" destOrd="0" presId="urn:microsoft.com/office/officeart/2008/layout/VerticalCurvedList"/>
    <dgm:cxn modelId="{CCB8D977-D2A5-4BC5-AE46-778C1E6BADB1}" type="presParOf" srcId="{90561C55-3C6E-4D53-85E1-2C50BCDDA392}" destId="{2E82A200-88A9-4E2A-A2B1-25A507EA36E7}" srcOrd="7" destOrd="0" presId="urn:microsoft.com/office/officeart/2008/layout/VerticalCurvedList"/>
    <dgm:cxn modelId="{8E6ADA16-E4A7-4E3C-8C66-6AEC59CB78A5}" type="presParOf" srcId="{90561C55-3C6E-4D53-85E1-2C50BCDDA392}" destId="{FD6B3D83-1036-4DBD-91A3-7CA027D7BD16}" srcOrd="8" destOrd="0" presId="urn:microsoft.com/office/officeart/2008/layout/VerticalCurvedList"/>
    <dgm:cxn modelId="{5ED187DF-BD41-4F24-8745-A45B7B666F14}" type="presParOf" srcId="{FD6B3D83-1036-4DBD-91A3-7CA027D7BD16}" destId="{3803E6C3-BDA0-4628-BA5D-6B850E0AE4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F2CBC-588E-40B4-B63C-5BC2343FB1C1}">
      <dsp:nvSpPr>
        <dsp:cNvPr id="0" name=""/>
        <dsp:cNvSpPr/>
      </dsp:nvSpPr>
      <dsp:spPr>
        <a:xfrm>
          <a:off x="0" y="1980602"/>
          <a:ext cx="10906125" cy="0"/>
        </a:xfrm>
        <a:prstGeom prst="lin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2A734520-968C-4B11-B751-EB59DABF9F87}">
      <dsp:nvSpPr>
        <dsp:cNvPr id="0" name=""/>
        <dsp:cNvSpPr/>
      </dsp:nvSpPr>
      <dsp:spPr>
        <a:xfrm rot="8100000">
          <a:off x="64647" y="456451"/>
          <a:ext cx="291303" cy="291303"/>
        </a:xfrm>
        <a:prstGeom prst="teardrop">
          <a:avLst>
            <a:gd name="adj" fmla="val 11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EB6CA-0776-49AA-853A-8E05D1A8DA73}">
      <dsp:nvSpPr>
        <dsp:cNvPr id="0" name=""/>
        <dsp:cNvSpPr/>
      </dsp:nvSpPr>
      <dsp:spPr>
        <a:xfrm>
          <a:off x="97008" y="488812"/>
          <a:ext cx="226580" cy="226580"/>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5F4F7FA8-EDFE-4DF0-9E46-72DDAF44880F}">
      <dsp:nvSpPr>
        <dsp:cNvPr id="0" name=""/>
        <dsp:cNvSpPr/>
      </dsp:nvSpPr>
      <dsp:spPr>
        <a:xfrm>
          <a:off x="416282" y="808085"/>
          <a:ext cx="3021821" cy="1172516"/>
        </a:xfrm>
        <a:prstGeom prst="rect">
          <a:avLst/>
        </a:prstGeom>
        <a:noFill/>
        <a:ln>
          <a:noFill/>
        </a:ln>
        <a:effectLst/>
      </dsp:spPr>
      <dsp:style>
        <a:lnRef idx="0">
          <a:scrgbClr r="0" g="0" b="0"/>
        </a:lnRef>
        <a:fillRef idx="0">
          <a:scrgbClr r="0" g="0" b="0"/>
        </a:fillRef>
        <a:effectRef idx="0">
          <a:scrgbClr r="0" g="0" b="0"/>
        </a:effectRef>
        <a:fontRef idx="minor"/>
      </dsp:style>
    </dsp:sp>
    <dsp:sp modelId="{9F28DD83-E977-43B2-A090-E6E861068DEC}">
      <dsp:nvSpPr>
        <dsp:cNvPr id="0" name=""/>
        <dsp:cNvSpPr/>
      </dsp:nvSpPr>
      <dsp:spPr>
        <a:xfrm>
          <a:off x="416282" y="396120"/>
          <a:ext cx="3021821" cy="4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i="1" kern="1200" dirty="0">
              <a:solidFill>
                <a:srgbClr val="444444"/>
              </a:solidFill>
              <a:latin typeface="Calibri"/>
              <a:cs typeface="Calibri"/>
            </a:rPr>
            <a:t>UNDERSTANDING ML MODEL</a:t>
          </a:r>
        </a:p>
      </dsp:txBody>
      <dsp:txXfrm>
        <a:off x="416282" y="396120"/>
        <a:ext cx="3021821" cy="411965"/>
      </dsp:txXfrm>
    </dsp:sp>
    <dsp:sp modelId="{5904A78E-1564-4258-8FEE-AE26A829E627}">
      <dsp:nvSpPr>
        <dsp:cNvPr id="0" name=""/>
        <dsp:cNvSpPr/>
      </dsp:nvSpPr>
      <dsp:spPr>
        <a:xfrm>
          <a:off x="210299" y="808085"/>
          <a:ext cx="0" cy="117251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5941FE8-35FB-401E-9C09-6D4542864E96}">
      <dsp:nvSpPr>
        <dsp:cNvPr id="0" name=""/>
        <dsp:cNvSpPr/>
      </dsp:nvSpPr>
      <dsp:spPr>
        <a:xfrm>
          <a:off x="173222" y="1943525"/>
          <a:ext cx="74153" cy="74153"/>
        </a:xfrm>
        <a:prstGeom prst="ellipse">
          <a:avLst/>
        </a:prstGeom>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5FE12-3AEE-4C8C-A6A7-D2A9AD0810E4}">
      <dsp:nvSpPr>
        <dsp:cNvPr id="0" name=""/>
        <dsp:cNvSpPr/>
      </dsp:nvSpPr>
      <dsp:spPr>
        <a:xfrm rot="18900000">
          <a:off x="1878833" y="3213450"/>
          <a:ext cx="291303" cy="291303"/>
        </a:xfrm>
        <a:prstGeom prst="teardrop">
          <a:avLst>
            <a:gd name="adj" fmla="val 11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11CBC-8BC0-494E-8C68-61E0DD278BC2}">
      <dsp:nvSpPr>
        <dsp:cNvPr id="0" name=""/>
        <dsp:cNvSpPr/>
      </dsp:nvSpPr>
      <dsp:spPr>
        <a:xfrm>
          <a:off x="1911194" y="3245811"/>
          <a:ext cx="226580" cy="226580"/>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DA5844B9-45D9-4250-B2DA-58C4940EFCE5}">
      <dsp:nvSpPr>
        <dsp:cNvPr id="0" name=""/>
        <dsp:cNvSpPr/>
      </dsp:nvSpPr>
      <dsp:spPr>
        <a:xfrm>
          <a:off x="2230467" y="1980602"/>
          <a:ext cx="3021821" cy="1172516"/>
        </a:xfrm>
        <a:prstGeom prst="rect">
          <a:avLst/>
        </a:prstGeom>
        <a:noFill/>
        <a:ln>
          <a:noFill/>
        </a:ln>
        <a:effectLst/>
      </dsp:spPr>
      <dsp:style>
        <a:lnRef idx="0">
          <a:scrgbClr r="0" g="0" b="0"/>
        </a:lnRef>
        <a:fillRef idx="0">
          <a:scrgbClr r="0" g="0" b="0"/>
        </a:fillRef>
        <a:effectRef idx="0">
          <a:scrgbClr r="0" g="0" b="0"/>
        </a:effectRef>
        <a:fontRef idx="minor"/>
      </dsp:style>
    </dsp:sp>
    <dsp:sp modelId="{EE0CFAAE-724C-4DE8-981A-6EC562FA2638}">
      <dsp:nvSpPr>
        <dsp:cNvPr id="0" name=""/>
        <dsp:cNvSpPr/>
      </dsp:nvSpPr>
      <dsp:spPr>
        <a:xfrm>
          <a:off x="2230467" y="3153119"/>
          <a:ext cx="3021821" cy="4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i="1" kern="1200" dirty="0">
              <a:solidFill>
                <a:srgbClr val="444444"/>
              </a:solidFill>
              <a:latin typeface="Calibri"/>
              <a:cs typeface="Calibri"/>
            </a:rPr>
            <a:t>SETTING UP ENVIRONMENT</a:t>
          </a:r>
        </a:p>
      </dsp:txBody>
      <dsp:txXfrm>
        <a:off x="2230467" y="3153119"/>
        <a:ext cx="3021821" cy="411965"/>
      </dsp:txXfrm>
    </dsp:sp>
    <dsp:sp modelId="{2E975F5D-F39C-4F27-9044-EC1B01F155DA}">
      <dsp:nvSpPr>
        <dsp:cNvPr id="0" name=""/>
        <dsp:cNvSpPr/>
      </dsp:nvSpPr>
      <dsp:spPr>
        <a:xfrm>
          <a:off x="2024485" y="1980602"/>
          <a:ext cx="0" cy="117251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4ABCBAA-3D26-4180-BE4D-4583545C264D}">
      <dsp:nvSpPr>
        <dsp:cNvPr id="0" name=""/>
        <dsp:cNvSpPr/>
      </dsp:nvSpPr>
      <dsp:spPr>
        <a:xfrm>
          <a:off x="1987408" y="1943525"/>
          <a:ext cx="74153" cy="74153"/>
        </a:xfrm>
        <a:prstGeom prst="ellipse">
          <a:avLst/>
        </a:prstGeom>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E4F44A-3E34-4BD5-85CC-26239677E849}">
      <dsp:nvSpPr>
        <dsp:cNvPr id="0" name=""/>
        <dsp:cNvSpPr/>
      </dsp:nvSpPr>
      <dsp:spPr>
        <a:xfrm rot="8100000">
          <a:off x="3693019" y="456451"/>
          <a:ext cx="291303" cy="291303"/>
        </a:xfrm>
        <a:prstGeom prst="teardrop">
          <a:avLst>
            <a:gd name="adj" fmla="val 11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970BB-FAF4-40E8-A379-ECF21EE33085}">
      <dsp:nvSpPr>
        <dsp:cNvPr id="0" name=""/>
        <dsp:cNvSpPr/>
      </dsp:nvSpPr>
      <dsp:spPr>
        <a:xfrm>
          <a:off x="3725380" y="488812"/>
          <a:ext cx="226580" cy="226580"/>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26CA24A3-94E0-432D-BF5C-4AACD16E5598}">
      <dsp:nvSpPr>
        <dsp:cNvPr id="0" name=""/>
        <dsp:cNvSpPr/>
      </dsp:nvSpPr>
      <dsp:spPr>
        <a:xfrm>
          <a:off x="4044653" y="808085"/>
          <a:ext cx="3021821" cy="1172516"/>
        </a:xfrm>
        <a:prstGeom prst="rect">
          <a:avLst/>
        </a:prstGeom>
        <a:noFill/>
        <a:ln>
          <a:noFill/>
        </a:ln>
        <a:effectLst/>
      </dsp:spPr>
      <dsp:style>
        <a:lnRef idx="0">
          <a:scrgbClr r="0" g="0" b="0"/>
        </a:lnRef>
        <a:fillRef idx="0">
          <a:scrgbClr r="0" g="0" b="0"/>
        </a:fillRef>
        <a:effectRef idx="0">
          <a:scrgbClr r="0" g="0" b="0"/>
        </a:effectRef>
        <a:fontRef idx="minor"/>
      </dsp:style>
    </dsp:sp>
    <dsp:sp modelId="{008C1D89-AB2E-491A-8A27-8BC49FDB3E39}">
      <dsp:nvSpPr>
        <dsp:cNvPr id="0" name=""/>
        <dsp:cNvSpPr/>
      </dsp:nvSpPr>
      <dsp:spPr>
        <a:xfrm>
          <a:off x="4044653" y="396120"/>
          <a:ext cx="3021821" cy="4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i="1" kern="1200" dirty="0">
              <a:solidFill>
                <a:srgbClr val="444444"/>
              </a:solidFill>
              <a:latin typeface="Calibri"/>
              <a:cs typeface="Calibri"/>
            </a:rPr>
            <a:t>DESIGNING WEB INTERFACE</a:t>
          </a:r>
        </a:p>
      </dsp:txBody>
      <dsp:txXfrm>
        <a:off x="4044653" y="396120"/>
        <a:ext cx="3021821" cy="411965"/>
      </dsp:txXfrm>
    </dsp:sp>
    <dsp:sp modelId="{204629F9-7252-4286-B4EE-D2EE191494AD}">
      <dsp:nvSpPr>
        <dsp:cNvPr id="0" name=""/>
        <dsp:cNvSpPr/>
      </dsp:nvSpPr>
      <dsp:spPr>
        <a:xfrm>
          <a:off x="3838670" y="808085"/>
          <a:ext cx="0" cy="117251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ACEDE77-74E0-4D38-A34F-2F601DD74E7B}">
      <dsp:nvSpPr>
        <dsp:cNvPr id="0" name=""/>
        <dsp:cNvSpPr/>
      </dsp:nvSpPr>
      <dsp:spPr>
        <a:xfrm>
          <a:off x="3801593" y="1943525"/>
          <a:ext cx="74153" cy="74153"/>
        </a:xfrm>
        <a:prstGeom prst="ellipse">
          <a:avLst/>
        </a:prstGeom>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F5455-B183-4D78-9004-EFAFCF23FB16}">
      <dsp:nvSpPr>
        <dsp:cNvPr id="0" name=""/>
        <dsp:cNvSpPr/>
      </dsp:nvSpPr>
      <dsp:spPr>
        <a:xfrm rot="18900000">
          <a:off x="5507204" y="3213450"/>
          <a:ext cx="291303" cy="291303"/>
        </a:xfrm>
        <a:prstGeom prst="teardrop">
          <a:avLst>
            <a:gd name="adj" fmla="val 11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E7E7C4-AAD7-4090-B584-27BDFABFB164}">
      <dsp:nvSpPr>
        <dsp:cNvPr id="0" name=""/>
        <dsp:cNvSpPr/>
      </dsp:nvSpPr>
      <dsp:spPr>
        <a:xfrm>
          <a:off x="5539566" y="3245811"/>
          <a:ext cx="226580" cy="226580"/>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82D21652-8A4F-4CBB-81AC-9BA441BD3161}">
      <dsp:nvSpPr>
        <dsp:cNvPr id="0" name=""/>
        <dsp:cNvSpPr/>
      </dsp:nvSpPr>
      <dsp:spPr>
        <a:xfrm>
          <a:off x="5858839" y="1980602"/>
          <a:ext cx="3021821" cy="1172516"/>
        </a:xfrm>
        <a:prstGeom prst="rect">
          <a:avLst/>
        </a:prstGeom>
        <a:noFill/>
        <a:ln>
          <a:noFill/>
        </a:ln>
        <a:effectLst/>
      </dsp:spPr>
      <dsp:style>
        <a:lnRef idx="0">
          <a:scrgbClr r="0" g="0" b="0"/>
        </a:lnRef>
        <a:fillRef idx="0">
          <a:scrgbClr r="0" g="0" b="0"/>
        </a:fillRef>
        <a:effectRef idx="0">
          <a:scrgbClr r="0" g="0" b="0"/>
        </a:effectRef>
        <a:fontRef idx="minor"/>
      </dsp:style>
    </dsp:sp>
    <dsp:sp modelId="{943EB62A-180E-4C59-91A1-7EAC44D25520}">
      <dsp:nvSpPr>
        <dsp:cNvPr id="0" name=""/>
        <dsp:cNvSpPr/>
      </dsp:nvSpPr>
      <dsp:spPr>
        <a:xfrm>
          <a:off x="5858839" y="3153119"/>
          <a:ext cx="3021821" cy="4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i="1" kern="1200" dirty="0">
              <a:solidFill>
                <a:srgbClr val="444444"/>
              </a:solidFill>
              <a:latin typeface="Calibri"/>
              <a:cs typeface="Calibri"/>
            </a:rPr>
            <a:t>INTEGRATING THE MODEL AND WEB INTERFACE</a:t>
          </a:r>
        </a:p>
      </dsp:txBody>
      <dsp:txXfrm>
        <a:off x="5858839" y="3153119"/>
        <a:ext cx="3021821" cy="411965"/>
      </dsp:txXfrm>
    </dsp:sp>
    <dsp:sp modelId="{AA16EA86-AE83-42E6-991F-EEA35B90754B}">
      <dsp:nvSpPr>
        <dsp:cNvPr id="0" name=""/>
        <dsp:cNvSpPr/>
      </dsp:nvSpPr>
      <dsp:spPr>
        <a:xfrm>
          <a:off x="5652856" y="1980602"/>
          <a:ext cx="0" cy="117251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E7AAAE0-C497-470A-BF79-295F6FDB292B}">
      <dsp:nvSpPr>
        <dsp:cNvPr id="0" name=""/>
        <dsp:cNvSpPr/>
      </dsp:nvSpPr>
      <dsp:spPr>
        <a:xfrm>
          <a:off x="5615081" y="1943525"/>
          <a:ext cx="74153" cy="74153"/>
        </a:xfrm>
        <a:prstGeom prst="ellipse">
          <a:avLst/>
        </a:prstGeom>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6984AC-E719-4883-9920-4F0BDFD23829}">
      <dsp:nvSpPr>
        <dsp:cNvPr id="0" name=""/>
        <dsp:cNvSpPr/>
      </dsp:nvSpPr>
      <dsp:spPr>
        <a:xfrm rot="8100000">
          <a:off x="7321390" y="456451"/>
          <a:ext cx="291303" cy="291303"/>
        </a:xfrm>
        <a:prstGeom prst="teardrop">
          <a:avLst>
            <a:gd name="adj" fmla="val 11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D94347-658A-4749-81FD-01876A8EAD94}">
      <dsp:nvSpPr>
        <dsp:cNvPr id="0" name=""/>
        <dsp:cNvSpPr/>
      </dsp:nvSpPr>
      <dsp:spPr>
        <a:xfrm>
          <a:off x="7353751" y="488812"/>
          <a:ext cx="226580" cy="226580"/>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95EFB47D-1F72-47C4-B491-84DEB9D6B7F0}">
      <dsp:nvSpPr>
        <dsp:cNvPr id="0" name=""/>
        <dsp:cNvSpPr/>
      </dsp:nvSpPr>
      <dsp:spPr>
        <a:xfrm>
          <a:off x="7673024" y="808085"/>
          <a:ext cx="3021821" cy="1172516"/>
        </a:xfrm>
        <a:prstGeom prst="rect">
          <a:avLst/>
        </a:prstGeom>
        <a:noFill/>
        <a:ln>
          <a:noFill/>
        </a:ln>
        <a:effectLst/>
      </dsp:spPr>
      <dsp:style>
        <a:lnRef idx="0">
          <a:scrgbClr r="0" g="0" b="0"/>
        </a:lnRef>
        <a:fillRef idx="0">
          <a:scrgbClr r="0" g="0" b="0"/>
        </a:fillRef>
        <a:effectRef idx="0">
          <a:scrgbClr r="0" g="0" b="0"/>
        </a:effectRef>
        <a:fontRef idx="minor"/>
      </dsp:style>
    </dsp:sp>
    <dsp:sp modelId="{94C5B8DB-9174-4B49-905F-2BA4B1A4D990}">
      <dsp:nvSpPr>
        <dsp:cNvPr id="0" name=""/>
        <dsp:cNvSpPr/>
      </dsp:nvSpPr>
      <dsp:spPr>
        <a:xfrm>
          <a:off x="7673024" y="396120"/>
          <a:ext cx="3021821" cy="4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i="1" kern="1200" dirty="0">
              <a:solidFill>
                <a:srgbClr val="444444"/>
              </a:solidFill>
              <a:latin typeface="Calibri"/>
              <a:cs typeface="Calibri"/>
            </a:rPr>
            <a:t>DEPLOYMENT</a:t>
          </a:r>
          <a:endParaRPr lang="en-US" sz="1400" b="1" i="1" kern="1200" dirty="0"/>
        </a:p>
      </dsp:txBody>
      <dsp:txXfrm>
        <a:off x="7673024" y="396120"/>
        <a:ext cx="3021821" cy="411965"/>
      </dsp:txXfrm>
    </dsp:sp>
    <dsp:sp modelId="{C6103E82-D200-4B72-884B-F6800A0D0A28}">
      <dsp:nvSpPr>
        <dsp:cNvPr id="0" name=""/>
        <dsp:cNvSpPr/>
      </dsp:nvSpPr>
      <dsp:spPr>
        <a:xfrm>
          <a:off x="7467042" y="808085"/>
          <a:ext cx="0" cy="1172516"/>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5A29EC1-CAEA-4C02-B10D-E1CBDCD907C2}">
      <dsp:nvSpPr>
        <dsp:cNvPr id="0" name=""/>
        <dsp:cNvSpPr/>
      </dsp:nvSpPr>
      <dsp:spPr>
        <a:xfrm>
          <a:off x="7429267" y="1943525"/>
          <a:ext cx="74153" cy="74153"/>
        </a:xfrm>
        <a:prstGeom prst="ellipse">
          <a:avLst/>
        </a:prstGeom>
        <a:solidFill>
          <a:schemeClr val="accent2">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DDF38-F308-496F-B792-DA468BB083E7}">
      <dsp:nvSpPr>
        <dsp:cNvPr id="0" name=""/>
        <dsp:cNvSpPr/>
      </dsp:nvSpPr>
      <dsp:spPr>
        <a:xfrm>
          <a:off x="0" y="319922"/>
          <a:ext cx="10906125" cy="35280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4ED966-5258-430B-A5D5-80133202357F}">
      <dsp:nvSpPr>
        <dsp:cNvPr id="0" name=""/>
        <dsp:cNvSpPr/>
      </dsp:nvSpPr>
      <dsp:spPr>
        <a:xfrm>
          <a:off x="545306" y="113282"/>
          <a:ext cx="7634287" cy="413280"/>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558" tIns="0" rIns="288558" bIns="0" numCol="1" spcCol="1270" anchor="ctr" anchorCtr="0">
          <a:noAutofit/>
        </a:bodyPr>
        <a:lstStyle/>
        <a:p>
          <a:pPr marL="0" lvl="0" indent="0" algn="just" defTabSz="622300">
            <a:lnSpc>
              <a:spcPct val="90000"/>
            </a:lnSpc>
            <a:spcBef>
              <a:spcPct val="0"/>
            </a:spcBef>
            <a:spcAft>
              <a:spcPct val="35000"/>
            </a:spcAft>
            <a:buNone/>
          </a:pPr>
          <a:r>
            <a:rPr lang="en-US" sz="1400" kern="1200" dirty="0">
              <a:solidFill>
                <a:srgbClr val="000000"/>
              </a:solidFill>
              <a:latin typeface="Calibri"/>
              <a:cs typeface="Calibri"/>
            </a:rPr>
            <a:t>Python version 3.9 along with pip </a:t>
          </a:r>
        </a:p>
      </dsp:txBody>
      <dsp:txXfrm>
        <a:off x="565481" y="133457"/>
        <a:ext cx="7593937" cy="372930"/>
      </dsp:txXfrm>
    </dsp:sp>
    <dsp:sp modelId="{96C4B6B0-B47D-4B00-96E0-25B65ADBE83E}">
      <dsp:nvSpPr>
        <dsp:cNvPr id="0" name=""/>
        <dsp:cNvSpPr/>
      </dsp:nvSpPr>
      <dsp:spPr>
        <a:xfrm>
          <a:off x="0" y="954962"/>
          <a:ext cx="10906125" cy="35280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12389C-4D88-4DC0-88CA-4614FF41F587}">
      <dsp:nvSpPr>
        <dsp:cNvPr id="0" name=""/>
        <dsp:cNvSpPr/>
      </dsp:nvSpPr>
      <dsp:spPr>
        <a:xfrm>
          <a:off x="545306" y="748322"/>
          <a:ext cx="7634287" cy="413280"/>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558" tIns="0" rIns="288558"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000000"/>
              </a:solidFill>
              <a:latin typeface="Calibri"/>
              <a:cs typeface="Calibri"/>
            </a:rPr>
            <a:t>All the libraries listed in requirements.txt file </a:t>
          </a:r>
        </a:p>
      </dsp:txBody>
      <dsp:txXfrm>
        <a:off x="565481" y="768497"/>
        <a:ext cx="7593937" cy="372930"/>
      </dsp:txXfrm>
    </dsp:sp>
    <dsp:sp modelId="{D66E6E5F-455D-44D3-9A58-FD512FFD6DC5}">
      <dsp:nvSpPr>
        <dsp:cNvPr id="0" name=""/>
        <dsp:cNvSpPr/>
      </dsp:nvSpPr>
      <dsp:spPr>
        <a:xfrm>
          <a:off x="0" y="1590002"/>
          <a:ext cx="10906125" cy="35280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4426D5-AD8D-4791-AB88-7AE181895209}">
      <dsp:nvSpPr>
        <dsp:cNvPr id="0" name=""/>
        <dsp:cNvSpPr/>
      </dsp:nvSpPr>
      <dsp:spPr>
        <a:xfrm>
          <a:off x="545306" y="1383362"/>
          <a:ext cx="7634287" cy="413280"/>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558" tIns="0" rIns="288558"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000000"/>
              </a:solidFill>
              <a:latin typeface="Calibri"/>
              <a:cs typeface="Calibri"/>
            </a:rPr>
            <a:t>Other extra libraries ( </a:t>
          </a:r>
          <a:r>
            <a:rPr lang="en-US" sz="1400" kern="1200" dirty="0" err="1">
              <a:solidFill>
                <a:srgbClr val="000000"/>
              </a:solidFill>
              <a:latin typeface="Calibri"/>
              <a:cs typeface="Calibri"/>
            </a:rPr>
            <a:t>Ktinker</a:t>
          </a:r>
          <a:r>
            <a:rPr lang="en-US" sz="1400" kern="1200" dirty="0">
              <a:solidFill>
                <a:srgbClr val="000000"/>
              </a:solidFill>
              <a:latin typeface="Calibri"/>
              <a:cs typeface="Calibri"/>
            </a:rPr>
            <a:t>, flask, etc...) </a:t>
          </a:r>
        </a:p>
      </dsp:txBody>
      <dsp:txXfrm>
        <a:off x="565481" y="1403537"/>
        <a:ext cx="7593937" cy="372930"/>
      </dsp:txXfrm>
    </dsp:sp>
    <dsp:sp modelId="{76F0F676-563F-4BC0-A81D-F2E07736C7BD}">
      <dsp:nvSpPr>
        <dsp:cNvPr id="0" name=""/>
        <dsp:cNvSpPr/>
      </dsp:nvSpPr>
      <dsp:spPr>
        <a:xfrm>
          <a:off x="0" y="2225042"/>
          <a:ext cx="10906125" cy="35280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0761E0-74A2-4146-BDB2-AC2A2B003995}">
      <dsp:nvSpPr>
        <dsp:cNvPr id="0" name=""/>
        <dsp:cNvSpPr/>
      </dsp:nvSpPr>
      <dsp:spPr>
        <a:xfrm>
          <a:off x="545306" y="2018402"/>
          <a:ext cx="7634287" cy="413280"/>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558" tIns="0" rIns="288558" bIns="0" numCol="1" spcCol="1270" anchor="ctr" anchorCtr="0">
          <a:noAutofit/>
        </a:bodyPr>
        <a:lstStyle/>
        <a:p>
          <a:pPr marL="0" lvl="0" indent="0" algn="l" defTabSz="622300">
            <a:lnSpc>
              <a:spcPct val="90000"/>
            </a:lnSpc>
            <a:spcBef>
              <a:spcPct val="0"/>
            </a:spcBef>
            <a:spcAft>
              <a:spcPct val="35000"/>
            </a:spcAft>
            <a:buNone/>
          </a:pPr>
          <a:r>
            <a:rPr lang="en-US" sz="1400" kern="1200" dirty="0" err="1">
              <a:solidFill>
                <a:srgbClr val="000000"/>
              </a:solidFill>
              <a:latin typeface="Calibri"/>
              <a:cs typeface="Calibri"/>
            </a:rPr>
            <a:t>Pytorch</a:t>
          </a:r>
          <a:r>
            <a:rPr lang="en-US" sz="1400" kern="1200" dirty="0">
              <a:solidFill>
                <a:srgbClr val="000000"/>
              </a:solidFill>
              <a:latin typeface="Calibri"/>
              <a:cs typeface="Calibri"/>
            </a:rPr>
            <a:t> latest version (for torch vision) </a:t>
          </a:r>
        </a:p>
      </dsp:txBody>
      <dsp:txXfrm>
        <a:off x="565481" y="2038577"/>
        <a:ext cx="7593937" cy="372930"/>
      </dsp:txXfrm>
    </dsp:sp>
    <dsp:sp modelId="{7F7189CD-0C35-4C95-A5A2-3067FB968DF0}">
      <dsp:nvSpPr>
        <dsp:cNvPr id="0" name=""/>
        <dsp:cNvSpPr/>
      </dsp:nvSpPr>
      <dsp:spPr>
        <a:xfrm>
          <a:off x="0" y="2860082"/>
          <a:ext cx="10906125" cy="35280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47E25-37E3-4693-86E5-311D36256E95}">
      <dsp:nvSpPr>
        <dsp:cNvPr id="0" name=""/>
        <dsp:cNvSpPr/>
      </dsp:nvSpPr>
      <dsp:spPr>
        <a:xfrm>
          <a:off x="545306" y="2653442"/>
          <a:ext cx="7634287" cy="413280"/>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558" tIns="0" rIns="288558"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000000"/>
              </a:solidFill>
              <a:latin typeface="Calibri"/>
              <a:cs typeface="Calibri"/>
            </a:rPr>
            <a:t>Nvidia GPU (mandatory for CUDA libraries) </a:t>
          </a:r>
        </a:p>
      </dsp:txBody>
      <dsp:txXfrm>
        <a:off x="565481" y="2673617"/>
        <a:ext cx="7593937" cy="372930"/>
      </dsp:txXfrm>
    </dsp:sp>
    <dsp:sp modelId="{D8C68935-A559-4FB6-8B80-7A798A6474AE}">
      <dsp:nvSpPr>
        <dsp:cNvPr id="0" name=""/>
        <dsp:cNvSpPr/>
      </dsp:nvSpPr>
      <dsp:spPr>
        <a:xfrm>
          <a:off x="0" y="3495122"/>
          <a:ext cx="10906125" cy="35280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6DCBEF-6D6E-4671-968A-9BAA53839214}">
      <dsp:nvSpPr>
        <dsp:cNvPr id="0" name=""/>
        <dsp:cNvSpPr/>
      </dsp:nvSpPr>
      <dsp:spPr>
        <a:xfrm>
          <a:off x="545306" y="3288482"/>
          <a:ext cx="7634287" cy="413280"/>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558" tIns="0" rIns="288558"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000000"/>
              </a:solidFill>
              <a:latin typeface="Calibri"/>
              <a:cs typeface="Calibri"/>
            </a:rPr>
            <a:t>Linux is optional  BUT RECOMENDED</a:t>
          </a:r>
          <a:endParaRPr lang="en-US" sz="1400" kern="1200" dirty="0"/>
        </a:p>
      </dsp:txBody>
      <dsp:txXfrm>
        <a:off x="565481" y="3308657"/>
        <a:ext cx="7593937"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D7DCA-DDB9-4995-BAAE-BE6F5D76B46B}">
      <dsp:nvSpPr>
        <dsp:cNvPr id="0" name=""/>
        <dsp:cNvSpPr/>
      </dsp:nvSpPr>
      <dsp:spPr>
        <a:xfrm>
          <a:off x="817959" y="0"/>
          <a:ext cx="9270206" cy="3961205"/>
        </a:xfrm>
        <a:prstGeom prst="rightArrow">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C7087-06F6-44C5-A920-958594E7E670}">
      <dsp:nvSpPr>
        <dsp:cNvPr id="0" name=""/>
        <dsp:cNvSpPr/>
      </dsp:nvSpPr>
      <dsp:spPr>
        <a:xfrm>
          <a:off x="2995" y="1188361"/>
          <a:ext cx="1744021" cy="1584482"/>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i="1" kern="1200" dirty="0">
              <a:solidFill>
                <a:srgbClr val="444444"/>
              </a:solidFill>
              <a:latin typeface="Calibri"/>
              <a:cs typeface="Calibri"/>
            </a:rPr>
            <a:t>ENVIROMENT SETUP</a:t>
          </a:r>
        </a:p>
      </dsp:txBody>
      <dsp:txXfrm>
        <a:off x="80343" y="1265709"/>
        <a:ext cx="1589325" cy="1429786"/>
      </dsp:txXfrm>
    </dsp:sp>
    <dsp:sp modelId="{9DA6E035-3FC7-411C-929F-50C36E7A49AB}">
      <dsp:nvSpPr>
        <dsp:cNvPr id="0" name=""/>
        <dsp:cNvSpPr/>
      </dsp:nvSpPr>
      <dsp:spPr>
        <a:xfrm>
          <a:off x="1834217" y="1188361"/>
          <a:ext cx="1744021" cy="1584482"/>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i="1" kern="1200" dirty="0">
              <a:latin typeface="Calibri"/>
              <a:cs typeface="Calibri"/>
            </a:rPr>
            <a:t>CHECKING THE TRAINED MODEL</a:t>
          </a:r>
        </a:p>
      </dsp:txBody>
      <dsp:txXfrm>
        <a:off x="1911565" y="1265709"/>
        <a:ext cx="1589325" cy="1429786"/>
      </dsp:txXfrm>
    </dsp:sp>
    <dsp:sp modelId="{8CCB77D4-C970-4183-88E0-BBD727165A15}">
      <dsp:nvSpPr>
        <dsp:cNvPr id="0" name=""/>
        <dsp:cNvSpPr/>
      </dsp:nvSpPr>
      <dsp:spPr>
        <a:xfrm>
          <a:off x="3665440" y="1188361"/>
          <a:ext cx="1744021" cy="1584482"/>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latin typeface="Calibri"/>
              <a:cs typeface="Calibri"/>
            </a:rPr>
            <a:t>RECTIFYING ERRORS</a:t>
          </a:r>
        </a:p>
      </dsp:txBody>
      <dsp:txXfrm>
        <a:off x="3742788" y="1265709"/>
        <a:ext cx="1589325" cy="1429786"/>
      </dsp:txXfrm>
    </dsp:sp>
    <dsp:sp modelId="{BAEE9803-B144-44FA-9C2A-B634EBC2FFA6}">
      <dsp:nvSpPr>
        <dsp:cNvPr id="0" name=""/>
        <dsp:cNvSpPr/>
      </dsp:nvSpPr>
      <dsp:spPr>
        <a:xfrm>
          <a:off x="5496663" y="1188361"/>
          <a:ext cx="1744021" cy="1584482"/>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i="1" kern="1200" dirty="0">
              <a:latin typeface="Calibri"/>
              <a:cs typeface="Calibri"/>
            </a:rPr>
            <a:t>DEPVELOPING A WEB INTERFACE</a:t>
          </a:r>
          <a:endParaRPr lang="en-US" sz="1800" kern="1200" dirty="0"/>
        </a:p>
      </dsp:txBody>
      <dsp:txXfrm>
        <a:off x="5574011" y="1265709"/>
        <a:ext cx="1589325" cy="1429786"/>
      </dsp:txXfrm>
    </dsp:sp>
    <dsp:sp modelId="{B0EDC5C8-67AA-4BE5-8881-5ED5C0FAD565}">
      <dsp:nvSpPr>
        <dsp:cNvPr id="0" name=""/>
        <dsp:cNvSpPr/>
      </dsp:nvSpPr>
      <dsp:spPr>
        <a:xfrm>
          <a:off x="7327885" y="1188361"/>
          <a:ext cx="1744021" cy="1584482"/>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i="1" kern="1200" dirty="0">
              <a:solidFill>
                <a:srgbClr val="444444"/>
              </a:solidFill>
              <a:latin typeface="Calibri"/>
              <a:cs typeface="Calibri"/>
            </a:rPr>
            <a:t>INTEGRATING THE ML MODEL AND WEB INTERFACE</a:t>
          </a:r>
        </a:p>
      </dsp:txBody>
      <dsp:txXfrm>
        <a:off x="7405233" y="1265709"/>
        <a:ext cx="1589325" cy="1429786"/>
      </dsp:txXfrm>
    </dsp:sp>
    <dsp:sp modelId="{FE74FEE3-9712-454B-BE35-E37A2CE81931}">
      <dsp:nvSpPr>
        <dsp:cNvPr id="0" name=""/>
        <dsp:cNvSpPr/>
      </dsp:nvSpPr>
      <dsp:spPr>
        <a:xfrm>
          <a:off x="9159108" y="1188361"/>
          <a:ext cx="1744021" cy="1584482"/>
        </a:xfrm>
        <a:prstGeom prst="roundRect">
          <a:avLst/>
        </a:prstGeom>
        <a:solidFill>
          <a:schemeClr val="accent2">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1" kern="1200" dirty="0">
              <a:latin typeface="Calibri"/>
              <a:cs typeface="Calibri"/>
            </a:rPr>
            <a:t>OUTPUT</a:t>
          </a:r>
          <a:endParaRPr lang="en-US" sz="1800" b="1" i="1" kern="1200" dirty="0"/>
        </a:p>
      </dsp:txBody>
      <dsp:txXfrm>
        <a:off x="9236456" y="1265709"/>
        <a:ext cx="1589325" cy="1429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34DD1F-898A-4E51-8110-A60708851386}">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40640" rIns="40640" bIns="40640" numCol="1" spcCol="1270" anchor="ctr" anchorCtr="0">
          <a:noAutofit/>
        </a:bodyPr>
        <a:lstStyle/>
        <a:p>
          <a:pPr marL="0" lvl="0" indent="0" algn="l" defTabSz="711200" rtl="0">
            <a:lnSpc>
              <a:spcPct val="100000"/>
            </a:lnSpc>
            <a:spcBef>
              <a:spcPct val="0"/>
            </a:spcBef>
            <a:spcAft>
              <a:spcPct val="35000"/>
            </a:spcAft>
            <a:buNone/>
          </a:pPr>
          <a:r>
            <a:rPr lang="en-US" sz="1600" kern="1200" dirty="0">
              <a:solidFill>
                <a:srgbClr val="000000"/>
              </a:solidFill>
              <a:latin typeface="Calibri"/>
              <a:cs typeface="Calibri"/>
            </a:rPr>
            <a:t>Lack of experience with deployment</a:t>
          </a:r>
        </a:p>
      </dsp:txBody>
      <dsp:txXfrm>
        <a:off x="404618" y="273995"/>
        <a:ext cx="6402340" cy="548276"/>
      </dsp:txXfrm>
    </dsp:sp>
    <dsp:sp modelId="{A965097E-32F1-4AB8-8C4E-2814A7596B2F}">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4F884D4-6509-4255-A32B-0D43178ECD0E}">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000000"/>
              </a:solidFill>
              <a:latin typeface="Calibri"/>
              <a:cs typeface="Calibri"/>
            </a:rPr>
            <a:t>We had to switch between three different PCs</a:t>
          </a:r>
        </a:p>
      </dsp:txBody>
      <dsp:txXfrm>
        <a:off x="718958" y="1096552"/>
        <a:ext cx="6088001" cy="548276"/>
      </dsp:txXfrm>
    </dsp:sp>
    <dsp:sp modelId="{422033BA-70DB-44EC-863F-5D7D48DA8780}">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4B4489-080C-4D9B-BC7A-46D3FFCDA2A8}">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000000"/>
              </a:solidFill>
              <a:latin typeface="Calibri"/>
              <a:cs typeface="Calibri"/>
            </a:rPr>
            <a:t>Main challenge is finding out that the model only runs with the help of </a:t>
          </a:r>
          <a:r>
            <a:rPr lang="en-US" sz="1600" kern="1200" dirty="0" err="1">
              <a:solidFill>
                <a:srgbClr val="000000"/>
              </a:solidFill>
              <a:latin typeface="Calibri"/>
              <a:cs typeface="Calibri"/>
            </a:rPr>
            <a:t>nvidia</a:t>
          </a:r>
          <a:r>
            <a:rPr lang="en-US" sz="1600" kern="1200" dirty="0">
              <a:solidFill>
                <a:srgbClr val="000000"/>
              </a:solidFill>
              <a:latin typeface="Calibri"/>
              <a:cs typeface="Calibri"/>
            </a:rPr>
            <a:t> GPU and CUDA libraries. </a:t>
          </a:r>
        </a:p>
      </dsp:txBody>
      <dsp:txXfrm>
        <a:off x="718958" y="1919109"/>
        <a:ext cx="6088001" cy="548276"/>
      </dsp:txXfrm>
    </dsp:sp>
    <dsp:sp modelId="{83A1480B-3A83-4FCD-BA99-6D3886B5C456}">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82A200-88A9-4E2A-A2B1-25A507EA36E7}">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srgbClr val="3D3D3D"/>
              </a:solidFill>
              <a:latin typeface="Gill Sans MT" panose="020B0502020104020203"/>
            </a:rPr>
            <a:t>Developing a web-based interface was another significant challenge that required a lot of time and effort.</a:t>
          </a:r>
          <a:endParaRPr lang="en-US" sz="1600" kern="1200" dirty="0"/>
        </a:p>
      </dsp:txBody>
      <dsp:txXfrm>
        <a:off x="404618" y="2741666"/>
        <a:ext cx="6402340" cy="548276"/>
      </dsp:txXfrm>
    </dsp:sp>
    <dsp:sp modelId="{3803E6C3-BDA0-4628-BA5D-6B850E0AE40F}">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4/23/2023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23T23:43:28.787"/>
    </inkml:context>
    <inkml:brush xml:id="br0">
      <inkml:brushProperty name="width" value="0.1" units="cm"/>
      <inkml:brushProperty name="height" value="0.1" units="cm"/>
      <inkml:brushProperty name="color" value="#E71224"/>
    </inkml:brush>
  </inkml:definitions>
  <inkml:trace contextRef="#ctx0" brushRef="#br0">910 7371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50171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204507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350511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4/23/2023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4/23/2023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4/23/2023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4/23/2023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4/23/2023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942Altmj4fI?feature=oembed"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youtu.be/942Altmj4f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16446" y="5343961"/>
            <a:ext cx="10993549" cy="895244"/>
          </a:xfrm>
        </p:spPr>
        <p:txBody>
          <a:bodyPr>
            <a:noAutofit/>
          </a:bodyPr>
          <a:lstStyle/>
          <a:p>
            <a:r>
              <a:rPr lang="en-US" sz="6000">
                <a:solidFill>
                  <a:schemeClr val="bg1"/>
                </a:solidFill>
              </a:rPr>
              <a:t>DEPLOYMENT OF</a:t>
            </a:r>
          </a:p>
          <a:p>
            <a:r>
              <a:rPr lang="en-US" sz="6000">
                <a:solidFill>
                  <a:schemeClr val="bg1"/>
                </a:solidFill>
              </a:rPr>
              <a:t>IMAGE DRIVEN TALKING HEAD </a:t>
            </a:r>
            <a:endParaRPr lang="en-US"/>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16449" y="6104736"/>
            <a:ext cx="10993546" cy="484822"/>
          </a:xfrm>
        </p:spPr>
        <p:txBody>
          <a:bodyPr>
            <a:normAutofit/>
          </a:bodyPr>
          <a:lstStyle/>
          <a:p>
            <a:r>
              <a:rPr lang="en-US">
                <a:solidFill>
                  <a:srgbClr val="7CEBFF"/>
                </a:solidFill>
              </a:rPr>
              <a:t>GROUP 13</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5BB7-9D38-1ABA-CAD0-9DA2380164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093ABC6-46DE-682B-3155-0CE984B6B635}"/>
              </a:ext>
            </a:extLst>
          </p:cNvPr>
          <p:cNvSpPr>
            <a:spLocks noGrp="1"/>
          </p:cNvSpPr>
          <p:nvPr>
            <p:ph idx="1"/>
          </p:nvPr>
        </p:nvSpPr>
        <p:spPr/>
        <p:txBody>
          <a:bodyPr>
            <a:normAutofit/>
          </a:bodyPr>
          <a:lstStyle/>
          <a:p>
            <a:pPr marL="305435" indent="-305435"/>
            <a:endParaRPr lang="en-US">
              <a:ea typeface="+mn-lt"/>
              <a:cs typeface="+mn-lt"/>
            </a:endParaRPr>
          </a:p>
          <a:p>
            <a:pPr marL="305435" indent="-305435"/>
            <a:r>
              <a:rPr lang="en-US">
                <a:ea typeface="+mn-lt"/>
                <a:cs typeface="+mn-lt"/>
              </a:rPr>
              <a:t>Using WebRTC we have successfully achieved its goal of creating a web interface that can generate a talking head in response to a driving image or video and transmit the output in real-time to a web browser.</a:t>
            </a:r>
          </a:p>
          <a:p>
            <a:pPr marL="305435" indent="-305435"/>
            <a:r>
              <a:rPr lang="en-US">
                <a:ea typeface="+mn-lt"/>
                <a:cs typeface="+mn-lt"/>
              </a:rPr>
              <a:t>The project demonstrates the potential of using computer communication and networking to enhance human interaction and create more realistic virtual environments.</a:t>
            </a:r>
            <a:endParaRPr lang="en-US"/>
          </a:p>
        </p:txBody>
      </p:sp>
    </p:spTree>
    <p:extLst>
      <p:ext uri="{BB962C8B-B14F-4D97-AF65-F5344CB8AC3E}">
        <p14:creationId xmlns:p14="http://schemas.microsoft.com/office/powerpoint/2010/main" val="84668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a:solidFill>
                <a:schemeClr val="bg2"/>
              </a:solidFill>
            </a:endParaRPr>
          </a:p>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B3E0642D-8C43-C406-E94D-04AE7BB02231}"/>
                  </a:ext>
                </a:extLst>
              </p14:cNvPr>
              <p14:cNvContentPartPr/>
              <p14:nvPr/>
            </p14:nvContentPartPr>
            <p14:xfrm>
              <a:off x="-293842" y="3107765"/>
              <a:ext cx="12450" cy="12450"/>
            </p14:xfrm>
          </p:contentPart>
        </mc:Choice>
        <mc:Fallback>
          <p:pic>
            <p:nvPicPr>
              <p:cNvPr id="25" name="Ink 24">
                <a:extLst>
                  <a:ext uri="{FF2B5EF4-FFF2-40B4-BE49-F238E27FC236}">
                    <a16:creationId xmlns:a16="http://schemas.microsoft.com/office/drawing/2014/main" id="{B3E0642D-8C43-C406-E94D-04AE7BB02231}"/>
                  </a:ext>
                </a:extLst>
              </p:cNvPr>
              <p:cNvPicPr/>
              <p:nvPr/>
            </p:nvPicPr>
            <p:blipFill>
              <a:blip r:embed="rId5"/>
              <a:stretch>
                <a:fillRect/>
              </a:stretch>
            </p:blipFill>
            <p:spPr>
              <a:xfrm>
                <a:off x="-916342" y="2485265"/>
                <a:ext cx="1245000" cy="1245000"/>
              </a:xfrm>
              <a:prstGeom prst="rect">
                <a:avLst/>
              </a:prstGeom>
            </p:spPr>
          </p:pic>
        </mc:Fallback>
      </mc:AlternateContent>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BF27-7254-A933-9CE9-A706ABB433A3}"/>
              </a:ext>
            </a:extLst>
          </p:cNvPr>
          <p:cNvSpPr>
            <a:spLocks noGrp="1"/>
          </p:cNvSpPr>
          <p:nvPr>
            <p:ph type="title"/>
          </p:nvPr>
        </p:nvSpPr>
        <p:spPr/>
        <p:txBody>
          <a:bodyPr/>
          <a:lstStyle/>
          <a:p>
            <a:r>
              <a:rPr lang="en-US"/>
              <a:t>TEAM MEMBERS</a:t>
            </a:r>
          </a:p>
        </p:txBody>
      </p:sp>
      <p:sp>
        <p:nvSpPr>
          <p:cNvPr id="3" name="Content Placeholder 2">
            <a:extLst>
              <a:ext uri="{FF2B5EF4-FFF2-40B4-BE49-F238E27FC236}">
                <a16:creationId xmlns:a16="http://schemas.microsoft.com/office/drawing/2014/main" id="{26A2A4ED-90A8-D686-B1F9-872975541F65}"/>
              </a:ext>
            </a:extLst>
          </p:cNvPr>
          <p:cNvSpPr>
            <a:spLocks noGrp="1"/>
          </p:cNvSpPr>
          <p:nvPr>
            <p:ph idx="1"/>
          </p:nvPr>
        </p:nvSpPr>
        <p:spPr/>
        <p:txBody>
          <a:bodyPr/>
          <a:lstStyle/>
          <a:p>
            <a:pPr marL="0" indent="0">
              <a:buNone/>
            </a:pPr>
            <a:r>
              <a:rPr lang="en-US">
                <a:latin typeface="Calibri"/>
                <a:cs typeface="Calibri"/>
              </a:rPr>
              <a:t>L. </a:t>
            </a:r>
            <a:r>
              <a:rPr lang="en-US" err="1">
                <a:latin typeface="Calibri"/>
                <a:cs typeface="Calibri"/>
              </a:rPr>
              <a:t>Srujitha</a:t>
            </a:r>
            <a:r>
              <a:rPr lang="en-US">
                <a:latin typeface="Calibri"/>
                <a:cs typeface="Calibri"/>
              </a:rPr>
              <a:t> </a:t>
            </a:r>
            <a:r>
              <a:rPr lang="en-US" err="1">
                <a:latin typeface="Calibri"/>
                <a:cs typeface="Calibri"/>
              </a:rPr>
              <a:t>Gali</a:t>
            </a:r>
            <a:r>
              <a:rPr lang="en-US">
                <a:latin typeface="Calibri"/>
                <a:cs typeface="Calibri"/>
              </a:rPr>
              <a:t> – 801307126</a:t>
            </a:r>
          </a:p>
          <a:p>
            <a:pPr marL="0" indent="0">
              <a:buNone/>
            </a:pPr>
            <a:r>
              <a:rPr lang="en-US">
                <a:latin typeface="Calibri"/>
                <a:cs typeface="Calibri"/>
              </a:rPr>
              <a:t>Sai Vignesh Ramisetty- 801282784</a:t>
            </a:r>
          </a:p>
          <a:p>
            <a:pPr marL="0" indent="0">
              <a:buNone/>
            </a:pPr>
            <a:r>
              <a:rPr lang="en-US">
                <a:latin typeface="Calibri"/>
                <a:cs typeface="Calibri"/>
              </a:rPr>
              <a:t>Mahija Shivani </a:t>
            </a:r>
            <a:r>
              <a:rPr lang="en-US" err="1">
                <a:latin typeface="Calibri"/>
                <a:cs typeface="Calibri"/>
              </a:rPr>
              <a:t>Dadisetty</a:t>
            </a:r>
            <a:r>
              <a:rPr lang="en-US">
                <a:latin typeface="Calibri"/>
                <a:cs typeface="Calibri"/>
              </a:rPr>
              <a:t> – 801308384</a:t>
            </a:r>
          </a:p>
          <a:p>
            <a:pPr marL="0" indent="0">
              <a:buNone/>
            </a:pPr>
            <a:r>
              <a:rPr lang="en-US">
                <a:latin typeface="Calibri"/>
                <a:cs typeface="Calibri"/>
              </a:rPr>
              <a:t>Poornima </a:t>
            </a:r>
            <a:r>
              <a:rPr lang="en-US" err="1">
                <a:latin typeface="Calibri"/>
                <a:cs typeface="Calibri"/>
              </a:rPr>
              <a:t>Pulkanandam</a:t>
            </a:r>
            <a:r>
              <a:rPr lang="en-US">
                <a:latin typeface="Calibri"/>
                <a:cs typeface="Calibri"/>
              </a:rPr>
              <a:t> - 801263499</a:t>
            </a:r>
          </a:p>
        </p:txBody>
      </p:sp>
    </p:spTree>
    <p:extLst>
      <p:ext uri="{BB962C8B-B14F-4D97-AF65-F5344CB8AC3E}">
        <p14:creationId xmlns:p14="http://schemas.microsoft.com/office/powerpoint/2010/main" val="357736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25D5-4FA0-D88A-E35D-C40CA6960B0A}"/>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3B5D43D7-3BB3-6FF7-FE69-4DD417F24139}"/>
              </a:ext>
            </a:extLst>
          </p:cNvPr>
          <p:cNvSpPr>
            <a:spLocks noGrp="1"/>
          </p:cNvSpPr>
          <p:nvPr>
            <p:ph idx="1"/>
          </p:nvPr>
        </p:nvSpPr>
        <p:spPr/>
        <p:txBody>
          <a:bodyPr/>
          <a:lstStyle/>
          <a:p>
            <a:pPr marL="305435" indent="-305435"/>
            <a:r>
              <a:rPr lang="en-US">
                <a:latin typeface="Calibri"/>
                <a:ea typeface="+mn-lt"/>
                <a:cs typeface="+mn-lt"/>
              </a:rPr>
              <a:t>Computer communication and networking have revolutionized the way people communicate with each other, and one of the most interesting areas of research is the development of talking heads that can mimic human expressions and movements.</a:t>
            </a:r>
            <a:endParaRPr lang="en-US">
              <a:latin typeface="Calibri"/>
              <a:cs typeface="Calibri"/>
            </a:endParaRPr>
          </a:p>
          <a:p>
            <a:pPr marL="305435" indent="-305435"/>
            <a:r>
              <a:rPr lang="en-US">
                <a:latin typeface="Calibri"/>
                <a:ea typeface="+mn-lt"/>
                <a:cs typeface="+mn-lt"/>
              </a:rPr>
              <a:t>In this project, we aimed to deploy an image-driven talking head using WebRTC, a real-time communication protocol that enables peer-to-peer communication between web browsers.</a:t>
            </a:r>
            <a:endParaRPr lang="en-US">
              <a:latin typeface="Calibri"/>
              <a:cs typeface="Calibri"/>
            </a:endParaRPr>
          </a:p>
        </p:txBody>
      </p:sp>
    </p:spTree>
    <p:extLst>
      <p:ext uri="{BB962C8B-B14F-4D97-AF65-F5344CB8AC3E}">
        <p14:creationId xmlns:p14="http://schemas.microsoft.com/office/powerpoint/2010/main" val="205683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MILESTONES</a:t>
            </a:r>
            <a:endParaRPr lang="en-US" dirty="0"/>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685878235"/>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REQUIREMENTS</a:t>
            </a:r>
            <a:endParaRPr lang="en-US" dirty="0"/>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68162924"/>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53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DEPLOYMENT AND IMPLEMENTATION</a:t>
            </a:r>
            <a:endParaRPr lang="en-US" dirty="0"/>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105280846"/>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488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CE6E-431B-CCF8-537E-8D9065862A1F}"/>
              </a:ext>
            </a:extLst>
          </p:cNvPr>
          <p:cNvSpPr>
            <a:spLocks noGrp="1"/>
          </p:cNvSpPr>
          <p:nvPr>
            <p:ph type="title"/>
          </p:nvPr>
        </p:nvSpPr>
        <p:spPr/>
        <p:txBody>
          <a:bodyPr/>
          <a:lstStyle/>
          <a:p>
            <a:r>
              <a:rPr lang="en-US" dirty="0"/>
              <a:t>FINAL DEMONSTRATION VIDEO</a:t>
            </a:r>
          </a:p>
        </p:txBody>
      </p:sp>
      <p:pic>
        <p:nvPicPr>
          <p:cNvPr id="4" name="Online Media 3" title="CCN Working web interface">
            <a:hlinkClick r:id="" action="ppaction://media"/>
            <a:extLst>
              <a:ext uri="{FF2B5EF4-FFF2-40B4-BE49-F238E27FC236}">
                <a16:creationId xmlns:a16="http://schemas.microsoft.com/office/drawing/2014/main" id="{E40F8A88-B46A-63B9-B1D2-DC2B2E14DB30}"/>
              </a:ext>
            </a:extLst>
          </p:cNvPr>
          <p:cNvPicPr>
            <a:picLocks noGrp="1" noRot="1" noChangeAspect="1"/>
          </p:cNvPicPr>
          <p:nvPr>
            <p:ph idx="1"/>
            <a:videoFile r:link="rId1"/>
          </p:nvPr>
        </p:nvPicPr>
        <p:blipFill>
          <a:blip r:embed="rId3"/>
          <a:stretch>
            <a:fillRect/>
          </a:stretch>
        </p:blipFill>
        <p:spPr>
          <a:xfrm>
            <a:off x="3810000" y="2305844"/>
            <a:ext cx="4572000" cy="3429000"/>
          </a:xfrm>
        </p:spPr>
      </p:pic>
    </p:spTree>
    <p:extLst>
      <p:ext uri="{BB962C8B-B14F-4D97-AF65-F5344CB8AC3E}">
        <p14:creationId xmlns:p14="http://schemas.microsoft.com/office/powerpoint/2010/main" val="5508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0672-9E40-8BA6-52C6-FC0D2AA117E3}"/>
              </a:ext>
            </a:extLst>
          </p:cNvPr>
          <p:cNvSpPr>
            <a:spLocks noGrp="1"/>
          </p:cNvSpPr>
          <p:nvPr>
            <p:ph type="title"/>
          </p:nvPr>
        </p:nvSpPr>
        <p:spPr/>
        <p:txBody>
          <a:bodyPr/>
          <a:lstStyle/>
          <a:p>
            <a:r>
              <a:rPr lang="en-US" dirty="0"/>
              <a:t>FINAL DEMONSTRATION LINK</a:t>
            </a:r>
          </a:p>
        </p:txBody>
      </p:sp>
      <p:sp>
        <p:nvSpPr>
          <p:cNvPr id="3" name="Content Placeholder 2">
            <a:extLst>
              <a:ext uri="{FF2B5EF4-FFF2-40B4-BE49-F238E27FC236}">
                <a16:creationId xmlns:a16="http://schemas.microsoft.com/office/drawing/2014/main" id="{61558E7E-297F-3AD8-F0A9-211DB9A54A78}"/>
              </a:ext>
            </a:extLst>
          </p:cNvPr>
          <p:cNvSpPr>
            <a:spLocks noGrp="1"/>
          </p:cNvSpPr>
          <p:nvPr>
            <p:ph idx="1"/>
          </p:nvPr>
        </p:nvSpPr>
        <p:spPr/>
        <p:txBody>
          <a:bodyPr/>
          <a:lstStyle/>
          <a:p>
            <a:pPr marL="305435" indent="-305435"/>
            <a:r>
              <a:rPr lang="en-US" dirty="0">
                <a:ea typeface="+mn-lt"/>
                <a:cs typeface="+mn-lt"/>
                <a:hlinkClick r:id="rId2"/>
              </a:rPr>
              <a:t>https://youtu.be/942Altmj4fI</a:t>
            </a:r>
            <a:endParaRPr lang="en-US">
              <a:ea typeface="+mn-lt"/>
              <a:cs typeface="+mn-lt"/>
            </a:endParaRPr>
          </a:p>
          <a:p>
            <a:pPr marL="0" indent="0">
              <a:buNone/>
            </a:pPr>
            <a:endParaRPr lang="en-US" dirty="0"/>
          </a:p>
        </p:txBody>
      </p:sp>
    </p:spTree>
    <p:extLst>
      <p:ext uri="{BB962C8B-B14F-4D97-AF65-F5344CB8AC3E}">
        <p14:creationId xmlns:p14="http://schemas.microsoft.com/office/powerpoint/2010/main" val="242911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CHALLENGES FACED</a:t>
            </a:r>
            <a:br>
              <a:rPr lang="en-US" dirty="0"/>
            </a:b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63299636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2A0EABFE-4432-4370-93B1-2B029EB7438D}"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6</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DEPLOYMENT OF IMAGE DRIVEN TALKING HEAD </vt:lpstr>
      <vt:lpstr>TEAM MEMBERS</vt:lpstr>
      <vt:lpstr>INTRODUCTION</vt:lpstr>
      <vt:lpstr>MILESTONES</vt:lpstr>
      <vt:lpstr>REQUIREMENTS</vt:lpstr>
      <vt:lpstr>DEPLOYMENT AND IMPLEMENTATION</vt:lpstr>
      <vt:lpstr>FINAL DEMONSTRATION VIDEO</vt:lpstr>
      <vt:lpstr>FINAL DEMONSTRATION LINK</vt:lpstr>
      <vt:lpstr>CHALLENGES FACED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revision>372</cp:revision>
  <dcterms:created xsi:type="dcterms:W3CDTF">2023-04-23T21:26:08Z</dcterms:created>
  <dcterms:modified xsi:type="dcterms:W3CDTF">2023-04-23T23:50:22Z</dcterms:modified>
</cp:coreProperties>
</file>