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3B8"/>
    <a:srgbClr val="F1E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40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26/4/2023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94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26/4/2023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62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26/4/2023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17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26/4/2023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20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26/4/2023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02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26/4/2023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2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26/4/2023</a:t>
            </a:fld>
            <a:endParaRPr lang="en-AU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56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26/4/2023</a:t>
            </a:fld>
            <a:endParaRPr lang="en-AU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2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26/4/2023</a:t>
            </a:fld>
            <a:endParaRPr lang="en-AU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5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26/4/2023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14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26/4/2023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61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D30CF-6288-487A-96F5-CD6A5C538736}" type="datetimeFigureOut">
              <a:rPr lang="en-AU" smtClean="0"/>
              <a:t>26/4/2023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05863-538A-4B89-9DAC-B5F32471F2B0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42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1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n para studying with 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2" y="2315293"/>
            <a:ext cx="5099230" cy="412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207178" y="3076093"/>
            <a:ext cx="1008994" cy="854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pic>
        <p:nvPicPr>
          <p:cNvPr id="1026" name="Picture 2" descr="useR! 2018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644" y="3099455"/>
            <a:ext cx="808057" cy="40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264366" y="3469210"/>
            <a:ext cx="951804" cy="4616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s-E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2018</a:t>
            </a:r>
          </a:p>
        </p:txBody>
      </p:sp>
      <p:sp>
        <p:nvSpPr>
          <p:cNvPr id="7" name="Llamada ovalada 6"/>
          <p:cNvSpPr/>
          <p:nvPr/>
        </p:nvSpPr>
        <p:spPr>
          <a:xfrm>
            <a:off x="2406873" y="481946"/>
            <a:ext cx="5150066" cy="1737220"/>
          </a:xfrm>
          <a:prstGeom prst="wedgeEllipseCallout">
            <a:avLst>
              <a:gd name="adj1" fmla="val -50882"/>
              <a:gd name="adj2" fmla="val 618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chemeClr val="tx1"/>
                </a:solidFill>
              </a:rPr>
              <a:t>Este semestre vamos a explorar los avances de R presentados en </a:t>
            </a:r>
          </a:p>
          <a:p>
            <a:pPr algn="ctr"/>
            <a:r>
              <a:rPr lang="es-CO" sz="2400" dirty="0" err="1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s-CO" sz="2400" dirty="0">
                <a:solidFill>
                  <a:schemeClr val="accent1">
                    <a:lumMod val="75000"/>
                  </a:schemeClr>
                </a:solidFill>
              </a:rPr>
              <a:t>! 2018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8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62" y="3543301"/>
            <a:ext cx="3086100" cy="2819401"/>
          </a:xfrm>
          <a:prstGeom prst="rect">
            <a:avLst/>
          </a:prstGeom>
        </p:spPr>
      </p:pic>
      <p:sp>
        <p:nvSpPr>
          <p:cNvPr id="7" name="Llamada ovalada 6"/>
          <p:cNvSpPr/>
          <p:nvPr/>
        </p:nvSpPr>
        <p:spPr>
          <a:xfrm>
            <a:off x="430928" y="252250"/>
            <a:ext cx="5150066" cy="1840793"/>
          </a:xfrm>
          <a:prstGeom prst="wedgeEllipseCallout">
            <a:avLst>
              <a:gd name="adj1" fmla="val -882"/>
              <a:gd name="adj2" fmla="val 1254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chemeClr val="tx1"/>
                </a:solidFill>
              </a:rPr>
              <a:t>En este semestre vamos a explorar los avances de R presentados en el evento </a:t>
            </a:r>
          </a:p>
          <a:p>
            <a:pPr algn="ctr"/>
            <a:r>
              <a:rPr lang="es-CO" sz="2800" dirty="0" err="1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s-CO" sz="2800" dirty="0">
                <a:solidFill>
                  <a:schemeClr val="accent1">
                    <a:lumMod val="75000"/>
                  </a:schemeClr>
                </a:solidFill>
              </a:rPr>
              <a:t>! 2019</a:t>
            </a:r>
            <a:endParaRPr lang="en-A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2" descr="Resultado de imagen para user20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0" t="13682" r="10948" b="13474"/>
          <a:stretch/>
        </p:blipFill>
        <p:spPr bwMode="auto">
          <a:xfrm rot="21131412">
            <a:off x="1564493" y="4739557"/>
            <a:ext cx="629838" cy="60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35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9C9DEF-5F7B-4794-BD3D-98B3B6A76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1"/>
          <a:stretch/>
        </p:blipFill>
        <p:spPr>
          <a:xfrm>
            <a:off x="0" y="0"/>
            <a:ext cx="5429820" cy="631952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4C2D08-BBC3-42DE-A107-DD6080B44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4866640"/>
            <a:ext cx="1341120" cy="1341120"/>
          </a:xfrm>
          <a:prstGeom prst="rect">
            <a:avLst/>
          </a:prstGeom>
        </p:spPr>
      </p:pic>
      <p:pic>
        <p:nvPicPr>
          <p:cNvPr id="1026" name="Picture 2" descr="Welcome to Efficient R Programming">
            <a:extLst>
              <a:ext uri="{FF2B5EF4-FFF2-40B4-BE49-F238E27FC236}">
                <a16:creationId xmlns:a16="http://schemas.microsoft.com/office/drawing/2014/main" id="{EB038ECF-5A5A-4680-BDC8-294A84F2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74" y="2241345"/>
            <a:ext cx="1882502" cy="247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33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9C9DEF-5F7B-4794-BD3D-98B3B6A76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1"/>
          <a:stretch/>
        </p:blipFill>
        <p:spPr>
          <a:xfrm>
            <a:off x="0" y="0"/>
            <a:ext cx="5429820" cy="631952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4C2D08-BBC3-42DE-A107-DD6080B44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4866640"/>
            <a:ext cx="1341120" cy="1341120"/>
          </a:xfrm>
          <a:prstGeom prst="rect">
            <a:avLst/>
          </a:prstGeom>
        </p:spPr>
      </p:pic>
      <p:pic>
        <p:nvPicPr>
          <p:cNvPr id="1026" name="Picture 2" descr="Welcome to Efficient R Programming">
            <a:extLst>
              <a:ext uri="{FF2B5EF4-FFF2-40B4-BE49-F238E27FC236}">
                <a16:creationId xmlns:a16="http://schemas.microsoft.com/office/drawing/2014/main" id="{EB038ECF-5A5A-4680-BDC8-294A84F2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74" y="2241345"/>
            <a:ext cx="1882502" cy="247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400AE-E2D7-4779-B399-B15CC92808F5}"/>
              </a:ext>
            </a:extLst>
          </p:cNvPr>
          <p:cNvSpPr txBox="1"/>
          <p:nvPr/>
        </p:nvSpPr>
        <p:spPr>
          <a:xfrm>
            <a:off x="1309831" y="6339840"/>
            <a:ext cx="226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Para más información </a:t>
            </a:r>
            <a:endParaRPr lang="es-ES" dirty="0"/>
          </a:p>
        </p:txBody>
      </p:sp>
      <p:pic>
        <p:nvPicPr>
          <p:cNvPr id="4" name="Picture 2" descr="Flecha Negra Clic PNG transparente - StickPNG">
            <a:extLst>
              <a:ext uri="{FF2B5EF4-FFF2-40B4-BE49-F238E27FC236}">
                <a16:creationId xmlns:a16="http://schemas.microsoft.com/office/drawing/2014/main" id="{022D0BBC-EE3C-4B5D-B274-EB8C7108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29" y="6312932"/>
            <a:ext cx="513080" cy="5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6B8B7629-266D-4AD1-A3DD-53E79609AE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4C2D08-BBC3-42DE-A107-DD6080B44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67" y="3903079"/>
            <a:ext cx="1341120" cy="1341120"/>
          </a:xfrm>
          <a:prstGeom prst="rect">
            <a:avLst/>
          </a:prstGeom>
        </p:spPr>
      </p:pic>
      <p:pic>
        <p:nvPicPr>
          <p:cNvPr id="1026" name="Picture 2" descr="Welcome to Efficient R Programming">
            <a:extLst>
              <a:ext uri="{FF2B5EF4-FFF2-40B4-BE49-F238E27FC236}">
                <a16:creationId xmlns:a16="http://schemas.microsoft.com/office/drawing/2014/main" id="{EB038ECF-5A5A-4680-BDC8-294A84F2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655" y="1952914"/>
            <a:ext cx="1638545" cy="215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400AE-E2D7-4779-B399-B15CC92808F5}"/>
              </a:ext>
            </a:extLst>
          </p:cNvPr>
          <p:cNvSpPr txBox="1"/>
          <p:nvPr/>
        </p:nvSpPr>
        <p:spPr>
          <a:xfrm>
            <a:off x="1309831" y="6339840"/>
            <a:ext cx="226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Para más información </a:t>
            </a:r>
            <a:endParaRPr lang="es-ES" dirty="0"/>
          </a:p>
        </p:txBody>
      </p:sp>
      <p:pic>
        <p:nvPicPr>
          <p:cNvPr id="4" name="Picture 2" descr="Flecha Negra Clic PNG transparente - StickPNG">
            <a:extLst>
              <a:ext uri="{FF2B5EF4-FFF2-40B4-BE49-F238E27FC236}">
                <a16:creationId xmlns:a16="http://schemas.microsoft.com/office/drawing/2014/main" id="{022D0BBC-EE3C-4B5D-B274-EB8C7108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29" y="6312932"/>
            <a:ext cx="513080" cy="5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46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103EA298-FE11-414A-A23D-34ABB72EF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0" y="0"/>
            <a:ext cx="4572000" cy="68580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4C2D08-BBC3-42DE-A107-DD6080B44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77" y="4032968"/>
            <a:ext cx="1052355" cy="1052355"/>
          </a:xfrm>
          <a:prstGeom prst="rect">
            <a:avLst/>
          </a:prstGeom>
        </p:spPr>
      </p:pic>
      <p:pic>
        <p:nvPicPr>
          <p:cNvPr id="1026" name="Picture 2" descr="Welcome to Efficient R Programming">
            <a:extLst>
              <a:ext uri="{FF2B5EF4-FFF2-40B4-BE49-F238E27FC236}">
                <a16:creationId xmlns:a16="http://schemas.microsoft.com/office/drawing/2014/main" id="{EB038ECF-5A5A-4680-BDC8-294A84F2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625" y="1952914"/>
            <a:ext cx="1638545" cy="215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8F536E3-053C-4DF0-9175-92381672A8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0" y="5436107"/>
            <a:ext cx="1133348" cy="1168400"/>
          </a:xfrm>
          <a:prstGeom prst="rect">
            <a:avLst/>
          </a:prstGeom>
        </p:spPr>
      </p:pic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1723B81E-00C6-4EF2-80D6-8E9A103433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165" y="3691301"/>
            <a:ext cx="2131189" cy="1200570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7C135924-F155-4D98-AA29-EDB14AE610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254" y="5436107"/>
            <a:ext cx="1012272" cy="1012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61CAA4-5CD5-4532-9472-FD629A0C361E}"/>
              </a:ext>
            </a:extLst>
          </p:cNvPr>
          <p:cNvSpPr txBox="1"/>
          <p:nvPr/>
        </p:nvSpPr>
        <p:spPr>
          <a:xfrm>
            <a:off x="5643417" y="5757577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rgbClr val="B1B3B8"/>
                </a:solidFill>
              </a:rPr>
              <a:t>Galápagos</a:t>
            </a:r>
            <a:endParaRPr lang="es-ES" dirty="0">
              <a:solidFill>
                <a:srgbClr val="B1B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6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9C9DEF-5F7B-4794-BD3D-98B3B6A76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1"/>
          <a:stretch/>
        </p:blipFill>
        <p:spPr>
          <a:xfrm>
            <a:off x="0" y="0"/>
            <a:ext cx="5429820" cy="6319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400AE-E2D7-4779-B399-B15CC92808F5}"/>
              </a:ext>
            </a:extLst>
          </p:cNvPr>
          <p:cNvSpPr txBox="1"/>
          <p:nvPr/>
        </p:nvSpPr>
        <p:spPr>
          <a:xfrm>
            <a:off x="1309831" y="6339840"/>
            <a:ext cx="226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Para más información </a:t>
            </a:r>
            <a:endParaRPr lang="es-ES" dirty="0"/>
          </a:p>
        </p:txBody>
      </p:sp>
      <p:pic>
        <p:nvPicPr>
          <p:cNvPr id="4" name="Picture 2" descr="Flecha Negra Clic PNG transparente - StickPNG">
            <a:extLst>
              <a:ext uri="{FF2B5EF4-FFF2-40B4-BE49-F238E27FC236}">
                <a16:creationId xmlns:a16="http://schemas.microsoft.com/office/drawing/2014/main" id="{022D0BBC-EE3C-4B5D-B274-EB8C7108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29" y="6312932"/>
            <a:ext cx="513080" cy="5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uy from Amazon">
            <a:extLst>
              <a:ext uri="{FF2B5EF4-FFF2-40B4-BE49-F238E27FC236}">
                <a16:creationId xmlns:a16="http://schemas.microsoft.com/office/drawing/2014/main" id="{B55CE959-EFDC-DD82-87E4-0E9AA077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294" y="2222017"/>
            <a:ext cx="1914382" cy="249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764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42</Words>
  <Application>Microsoft Macintosh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fhernanb</dc:creator>
  <cp:lastModifiedBy>Microsoft Office User</cp:lastModifiedBy>
  <cp:revision>11</cp:revision>
  <dcterms:created xsi:type="dcterms:W3CDTF">2018-08-10T15:00:36Z</dcterms:created>
  <dcterms:modified xsi:type="dcterms:W3CDTF">2023-04-26T19:58:50Z</dcterms:modified>
</cp:coreProperties>
</file>