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C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 showGuides="1">
      <p:cViewPr varScale="1">
        <p:scale>
          <a:sx n="65" d="100"/>
          <a:sy n="65" d="100"/>
        </p:scale>
        <p:origin x="724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1"/>
            </a:lvl3pPr>
            <a:lvl4pPr marL="1371635" indent="0" algn="ctr">
              <a:buNone/>
              <a:defRPr sz="1600"/>
            </a:lvl4pPr>
            <a:lvl5pPr marL="1828846" indent="0" algn="ctr">
              <a:buNone/>
              <a:defRPr sz="1600"/>
            </a:lvl5pPr>
            <a:lvl6pPr marL="2286057" indent="0" algn="ctr">
              <a:buNone/>
              <a:defRPr sz="1600"/>
            </a:lvl6pPr>
            <a:lvl7pPr marL="2743268" indent="0" algn="ctr">
              <a:buNone/>
              <a:defRPr sz="1600"/>
            </a:lvl7pPr>
            <a:lvl8pPr marL="3200481" indent="0" algn="ctr">
              <a:buNone/>
              <a:defRPr sz="1600"/>
            </a:lvl8pPr>
            <a:lvl9pPr marL="3657692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0943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7762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117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20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3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3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1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22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3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5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6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8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05026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25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1" indent="0">
              <a:buNone/>
              <a:defRPr sz="2000" b="1"/>
            </a:lvl2pPr>
            <a:lvl3pPr marL="914422" indent="0">
              <a:buNone/>
              <a:defRPr sz="1801" b="1"/>
            </a:lvl3pPr>
            <a:lvl4pPr marL="1371635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8" indent="0">
              <a:buNone/>
              <a:defRPr sz="1600" b="1"/>
            </a:lvl7pPr>
            <a:lvl8pPr marL="3200481" indent="0">
              <a:buNone/>
              <a:defRPr sz="1600" b="1"/>
            </a:lvl8pPr>
            <a:lvl9pPr marL="3657692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3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5561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4012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40055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9140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1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90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11" indent="0">
              <a:buNone/>
              <a:defRPr sz="2800"/>
            </a:lvl2pPr>
            <a:lvl3pPr marL="914422" indent="0">
              <a:buNone/>
              <a:defRPr sz="2400"/>
            </a:lvl3pPr>
            <a:lvl4pPr marL="1371635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8" indent="0">
              <a:buNone/>
              <a:defRPr sz="2000"/>
            </a:lvl7pPr>
            <a:lvl8pPr marL="3200481" indent="0">
              <a:buNone/>
              <a:defRPr sz="2000"/>
            </a:lvl8pPr>
            <a:lvl9pPr marL="3657692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1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11" indent="0">
              <a:buNone/>
              <a:defRPr sz="1401"/>
            </a:lvl2pPr>
            <a:lvl3pPr marL="914422" indent="0">
              <a:buNone/>
              <a:defRPr sz="1200"/>
            </a:lvl3pPr>
            <a:lvl4pPr marL="1371635" indent="0">
              <a:buNone/>
              <a:defRPr sz="1001"/>
            </a:lvl4pPr>
            <a:lvl5pPr marL="1828846" indent="0">
              <a:buNone/>
              <a:defRPr sz="1001"/>
            </a:lvl5pPr>
            <a:lvl6pPr marL="2286057" indent="0">
              <a:buNone/>
              <a:defRPr sz="1001"/>
            </a:lvl6pPr>
            <a:lvl7pPr marL="2743268" indent="0">
              <a:buNone/>
              <a:defRPr sz="1001"/>
            </a:lvl7pPr>
            <a:lvl8pPr marL="3200481" indent="0">
              <a:buNone/>
              <a:defRPr sz="1001"/>
            </a:lvl8pPr>
            <a:lvl9pPr marL="3657692" indent="0">
              <a:buNone/>
              <a:defRPr sz="100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3612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4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4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D30CF-6288-487A-96F5-CD6A5C538736}" type="datetimeFigureOut">
              <a:rPr lang="en-AU" smtClean="0"/>
              <a:t>9/03/2022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4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5863-538A-4B89-9DAC-B5F32471F2B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9427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6" indent="-228606" algn="l" defTabSz="914422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8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0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51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6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4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6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7" indent="-228606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5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8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1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2" algn="l" defTabSz="914422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Resultado de imagen para studying with pc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072" y="2315293"/>
            <a:ext cx="5099230" cy="4126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/>
          <p:cNvSpPr/>
          <p:nvPr/>
        </p:nvSpPr>
        <p:spPr>
          <a:xfrm>
            <a:off x="2207178" y="3076093"/>
            <a:ext cx="1008994" cy="8547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pic>
        <p:nvPicPr>
          <p:cNvPr id="1026" name="Picture 2" descr="useR! 2018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644" y="3099455"/>
            <a:ext cx="808057" cy="40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ángulo 4"/>
          <p:cNvSpPr/>
          <p:nvPr/>
        </p:nvSpPr>
        <p:spPr>
          <a:xfrm>
            <a:off x="2264366" y="3469210"/>
            <a:ext cx="951804" cy="461667"/>
          </a:xfrm>
          <a:prstGeom prst="rect">
            <a:avLst/>
          </a:prstGeom>
          <a:noFill/>
        </p:spPr>
        <p:txBody>
          <a:bodyPr wrap="square" lIns="91440" tIns="45721" rIns="91440" bIns="45721">
            <a:spAutoFit/>
          </a:bodyPr>
          <a:lstStyle/>
          <a:p>
            <a:pPr algn="ctr"/>
            <a:r>
              <a:rPr lang="es-ES" sz="240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2018</a:t>
            </a:r>
          </a:p>
        </p:txBody>
      </p:sp>
      <p:sp>
        <p:nvSpPr>
          <p:cNvPr id="7" name="Llamada ovalada 6"/>
          <p:cNvSpPr/>
          <p:nvPr/>
        </p:nvSpPr>
        <p:spPr>
          <a:xfrm>
            <a:off x="2406873" y="481946"/>
            <a:ext cx="5150066" cy="1737220"/>
          </a:xfrm>
          <a:prstGeom prst="wedgeEllipseCallout">
            <a:avLst>
              <a:gd name="adj1" fmla="val -50882"/>
              <a:gd name="adj2" fmla="val 618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Este semestre vamos a explorar los avances de R presentados en </a:t>
            </a:r>
          </a:p>
          <a:p>
            <a:pPr algn="ctr"/>
            <a:r>
              <a:rPr lang="es-CO" sz="24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400" dirty="0">
                <a:solidFill>
                  <a:schemeClr val="accent1">
                    <a:lumMod val="75000"/>
                  </a:schemeClr>
                </a:solidFill>
              </a:rPr>
              <a:t>! 2018</a:t>
            </a:r>
            <a:endParaRPr lang="en-A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888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462" y="3543301"/>
            <a:ext cx="3086100" cy="2819401"/>
          </a:xfrm>
          <a:prstGeom prst="rect">
            <a:avLst/>
          </a:prstGeom>
        </p:spPr>
      </p:pic>
      <p:sp>
        <p:nvSpPr>
          <p:cNvPr id="7" name="Llamada ovalada 6"/>
          <p:cNvSpPr/>
          <p:nvPr/>
        </p:nvSpPr>
        <p:spPr>
          <a:xfrm>
            <a:off x="430928" y="252250"/>
            <a:ext cx="5150066" cy="1840793"/>
          </a:xfrm>
          <a:prstGeom prst="wedgeEllipseCallout">
            <a:avLst>
              <a:gd name="adj1" fmla="val -882"/>
              <a:gd name="adj2" fmla="val 12542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2400" dirty="0">
                <a:solidFill>
                  <a:schemeClr val="tx1"/>
                </a:solidFill>
              </a:rPr>
              <a:t>En este semestre vamos a explorar los avances de R presentados en el evento </a:t>
            </a:r>
          </a:p>
          <a:p>
            <a:pPr algn="ctr"/>
            <a:r>
              <a:rPr lang="es-CO" sz="2800" dirty="0" err="1">
                <a:solidFill>
                  <a:schemeClr val="accent1">
                    <a:lumMod val="75000"/>
                  </a:schemeClr>
                </a:solidFill>
              </a:rPr>
              <a:t>useR</a:t>
            </a:r>
            <a:r>
              <a:rPr lang="es-CO" sz="2800" dirty="0">
                <a:solidFill>
                  <a:schemeClr val="accent1">
                    <a:lumMod val="75000"/>
                  </a:schemeClr>
                </a:solidFill>
              </a:rPr>
              <a:t>! 2019</a:t>
            </a:r>
            <a:endParaRPr lang="en-AU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Picture 2" descr="Resultado de imagen para user2019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20" t="13682" r="10948" b="13474"/>
          <a:stretch/>
        </p:blipFill>
        <p:spPr bwMode="auto">
          <a:xfrm rot="21131412">
            <a:off x="1564493" y="4739557"/>
            <a:ext cx="629838" cy="608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354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3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diagram&#10;&#10;Description automatically generated">
            <a:extLst>
              <a:ext uri="{FF2B5EF4-FFF2-40B4-BE49-F238E27FC236}">
                <a16:creationId xmlns:a16="http://schemas.microsoft.com/office/drawing/2014/main" id="{7A9C9DEF-5F7B-4794-BD3D-98B3B6A76C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1"/>
          <a:stretch/>
        </p:blipFill>
        <p:spPr>
          <a:xfrm>
            <a:off x="0" y="0"/>
            <a:ext cx="5429820" cy="631952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7000" y="4866640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2774" y="2241345"/>
            <a:ext cx="1882502" cy="2470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882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logo&#10;&#10;Description automatically generated">
            <a:extLst>
              <a:ext uri="{FF2B5EF4-FFF2-40B4-BE49-F238E27FC236}">
                <a16:creationId xmlns:a16="http://schemas.microsoft.com/office/drawing/2014/main" id="{6B8B7629-266D-4AD1-A3DD-53E79609AE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67" y="390307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865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400AE-E2D7-4779-B399-B15CC92808F5}"/>
              </a:ext>
            </a:extLst>
          </p:cNvPr>
          <p:cNvSpPr txBox="1"/>
          <p:nvPr/>
        </p:nvSpPr>
        <p:spPr>
          <a:xfrm>
            <a:off x="1309831" y="6339840"/>
            <a:ext cx="226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Para más información </a:t>
            </a:r>
            <a:endParaRPr lang="es-ES" dirty="0"/>
          </a:p>
        </p:txBody>
      </p:sp>
      <p:pic>
        <p:nvPicPr>
          <p:cNvPr id="4" name="Picture 2" descr="Flecha Negra Clic PNG transparente - StickPNG">
            <a:extLst>
              <a:ext uri="{FF2B5EF4-FFF2-40B4-BE49-F238E27FC236}">
                <a16:creationId xmlns:a16="http://schemas.microsoft.com/office/drawing/2014/main" id="{022D0BBC-EE3C-4B5D-B274-EB8C710850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8529" y="6312932"/>
            <a:ext cx="513080" cy="513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3464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C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ogo&#10;&#10;Description automatically generated">
            <a:extLst>
              <a:ext uri="{FF2B5EF4-FFF2-40B4-BE49-F238E27FC236}">
                <a16:creationId xmlns:a16="http://schemas.microsoft.com/office/drawing/2014/main" id="{103EA298-FE11-414A-A23D-34ABB72EF1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70" y="0"/>
            <a:ext cx="4572000" cy="6858000"/>
          </a:xfrm>
          <a:prstGeom prst="rect">
            <a:avLst/>
          </a:prstGeo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D4C2D08-BBC3-42DE-A107-DD6080B442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37" y="4990199"/>
            <a:ext cx="1341120" cy="1341120"/>
          </a:xfrm>
          <a:prstGeom prst="rect">
            <a:avLst/>
          </a:prstGeom>
        </p:spPr>
      </p:pic>
      <p:pic>
        <p:nvPicPr>
          <p:cNvPr id="1026" name="Picture 2" descr="Welcome to Efficient R Programming">
            <a:extLst>
              <a:ext uri="{FF2B5EF4-FFF2-40B4-BE49-F238E27FC236}">
                <a16:creationId xmlns:a16="http://schemas.microsoft.com/office/drawing/2014/main" id="{EB038ECF-5A5A-4680-BDC8-294A84F28E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625" y="1952914"/>
            <a:ext cx="1638545" cy="2150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E8F536E3-053C-4DF0-9175-92381672A8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9223" y="5660759"/>
            <a:ext cx="1133348" cy="1168400"/>
          </a:xfrm>
          <a:prstGeom prst="rect">
            <a:avLst/>
          </a:prstGeom>
        </p:spPr>
      </p:pic>
      <p:pic>
        <p:nvPicPr>
          <p:cNvPr id="13" name="Picture 12" descr="Logo&#10;&#10;Description automatically generated with medium confidence">
            <a:extLst>
              <a:ext uri="{FF2B5EF4-FFF2-40B4-BE49-F238E27FC236}">
                <a16:creationId xmlns:a16="http://schemas.microsoft.com/office/drawing/2014/main" id="{1723B81E-00C6-4EF2-80D6-8E9A103433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4230" y="4817764"/>
            <a:ext cx="2992882" cy="1685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605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</TotalTime>
  <Words>38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9</cp:revision>
  <dcterms:created xsi:type="dcterms:W3CDTF">2018-08-10T15:00:36Z</dcterms:created>
  <dcterms:modified xsi:type="dcterms:W3CDTF">2022-03-10T01:06:27Z</dcterms:modified>
</cp:coreProperties>
</file>