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1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2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1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61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0CF-6288-487A-96F5-CD6A5C538736}" type="datetimeFigureOut">
              <a:rPr lang="en-AU" smtClean="0"/>
              <a:t>12/09/2019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42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studying with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1" y="2315293"/>
            <a:ext cx="5099230" cy="412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76" y="3076092"/>
            <a:ext cx="1008994" cy="854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useR! 2018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44" y="3099454"/>
            <a:ext cx="808057" cy="4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64366" y="3469209"/>
            <a:ext cx="9518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  <a:endParaRPr lang="es-E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Llamada ovalada 6"/>
          <p:cNvSpPr/>
          <p:nvPr/>
        </p:nvSpPr>
        <p:spPr>
          <a:xfrm>
            <a:off x="2406872" y="481945"/>
            <a:ext cx="5150065" cy="1737219"/>
          </a:xfrm>
          <a:prstGeom prst="wedgeEllipseCallout">
            <a:avLst>
              <a:gd name="adj1" fmla="val -50882"/>
              <a:gd name="adj2" fmla="val 61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Este semestre vamos a explorar los avances de R presentados en </a:t>
            </a:r>
          </a:p>
          <a:p>
            <a:pPr algn="ctr"/>
            <a:r>
              <a:rPr lang="es-CO" sz="2400" dirty="0" err="1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400" dirty="0" smtClean="0">
                <a:solidFill>
                  <a:schemeClr val="accent1">
                    <a:lumMod val="75000"/>
                  </a:schemeClr>
                </a:solidFill>
              </a:rPr>
              <a:t>! 2018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61" y="3543300"/>
            <a:ext cx="3086100" cy="2819400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>
          <a:xfrm>
            <a:off x="430927" y="252250"/>
            <a:ext cx="5150065" cy="1840792"/>
          </a:xfrm>
          <a:prstGeom prst="wedgeEllipseCallout">
            <a:avLst>
              <a:gd name="adj1" fmla="val -882"/>
              <a:gd name="adj2" fmla="val 1254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En este </a:t>
            </a:r>
            <a:r>
              <a:rPr lang="es-CO" sz="2400" dirty="0" smtClean="0">
                <a:solidFill>
                  <a:schemeClr val="tx1"/>
                </a:solidFill>
              </a:rPr>
              <a:t>semestre vamos a explorar los avances de R presentados </a:t>
            </a:r>
            <a:r>
              <a:rPr lang="es-CO" sz="2400" dirty="0" smtClean="0">
                <a:solidFill>
                  <a:schemeClr val="tx1"/>
                </a:solidFill>
              </a:rPr>
              <a:t>en el evento </a:t>
            </a:r>
            <a:endParaRPr lang="es-CO" sz="2400" dirty="0" smtClean="0">
              <a:solidFill>
                <a:schemeClr val="tx1"/>
              </a:solidFill>
            </a:endParaRPr>
          </a:p>
          <a:p>
            <a:pPr algn="ctr"/>
            <a:r>
              <a:rPr lang="es-CO" sz="2800" dirty="0" err="1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800" dirty="0" smtClean="0">
                <a:solidFill>
                  <a:schemeClr val="accent1">
                    <a:lumMod val="75000"/>
                  </a:schemeClr>
                </a:solidFill>
              </a:rPr>
              <a:t>! 2019</a:t>
            </a:r>
            <a:endParaRPr lang="en-A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esultado de imagen para user20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t="13682" r="10948" b="13474"/>
          <a:stretch/>
        </p:blipFill>
        <p:spPr bwMode="auto">
          <a:xfrm rot="21131412">
            <a:off x="1564492" y="4739556"/>
            <a:ext cx="629839" cy="6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32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fhernanb</cp:lastModifiedBy>
  <cp:revision>5</cp:revision>
  <dcterms:created xsi:type="dcterms:W3CDTF">2018-08-10T15:00:36Z</dcterms:created>
  <dcterms:modified xsi:type="dcterms:W3CDTF">2019-09-12T17:27:44Z</dcterms:modified>
</cp:coreProperties>
</file>