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6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094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62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17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20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02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25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56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12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05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14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61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D30CF-6288-487A-96F5-CD6A5C538736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942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1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n para studying with 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72" y="2315293"/>
            <a:ext cx="5099230" cy="412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207178" y="3076093"/>
            <a:ext cx="1008994" cy="854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pic>
        <p:nvPicPr>
          <p:cNvPr id="1026" name="Picture 2" descr="useR! 2018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644" y="3099455"/>
            <a:ext cx="808057" cy="40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264366" y="3469210"/>
            <a:ext cx="951804" cy="4616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s-E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2018</a:t>
            </a:r>
          </a:p>
        </p:txBody>
      </p:sp>
      <p:sp>
        <p:nvSpPr>
          <p:cNvPr id="7" name="Llamada ovalada 6"/>
          <p:cNvSpPr/>
          <p:nvPr/>
        </p:nvSpPr>
        <p:spPr>
          <a:xfrm>
            <a:off x="2406873" y="481946"/>
            <a:ext cx="5150066" cy="1737220"/>
          </a:xfrm>
          <a:prstGeom prst="wedgeEllipseCallout">
            <a:avLst>
              <a:gd name="adj1" fmla="val -50882"/>
              <a:gd name="adj2" fmla="val 618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chemeClr val="tx1"/>
                </a:solidFill>
              </a:rPr>
              <a:t>Este semestre vamos a explorar los avances de R presentados en </a:t>
            </a:r>
          </a:p>
          <a:p>
            <a:pPr algn="ctr"/>
            <a:r>
              <a:rPr lang="es-CO" sz="2400" dirty="0" err="1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s-CO" sz="2400" dirty="0">
                <a:solidFill>
                  <a:schemeClr val="accent1">
                    <a:lumMod val="75000"/>
                  </a:schemeClr>
                </a:solidFill>
              </a:rPr>
              <a:t>! 2018</a:t>
            </a:r>
            <a:endParaRPr lang="en-A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8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62" y="3543301"/>
            <a:ext cx="3086100" cy="2819401"/>
          </a:xfrm>
          <a:prstGeom prst="rect">
            <a:avLst/>
          </a:prstGeom>
        </p:spPr>
      </p:pic>
      <p:sp>
        <p:nvSpPr>
          <p:cNvPr id="7" name="Llamada ovalada 6"/>
          <p:cNvSpPr/>
          <p:nvPr/>
        </p:nvSpPr>
        <p:spPr>
          <a:xfrm>
            <a:off x="430928" y="252250"/>
            <a:ext cx="5150066" cy="1840793"/>
          </a:xfrm>
          <a:prstGeom prst="wedgeEllipseCallout">
            <a:avLst>
              <a:gd name="adj1" fmla="val -882"/>
              <a:gd name="adj2" fmla="val 1254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chemeClr val="tx1"/>
                </a:solidFill>
              </a:rPr>
              <a:t>En este semestre vamos a explorar los avances de R presentados en el evento </a:t>
            </a:r>
          </a:p>
          <a:p>
            <a:pPr algn="ctr"/>
            <a:r>
              <a:rPr lang="es-CO" sz="2800" dirty="0" err="1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s-CO" sz="2800" dirty="0">
                <a:solidFill>
                  <a:schemeClr val="accent1">
                    <a:lumMod val="75000"/>
                  </a:schemeClr>
                </a:solidFill>
              </a:rPr>
              <a:t>! 2019</a:t>
            </a:r>
            <a:endParaRPr lang="en-A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2" descr="Resultado de imagen para user20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0" t="13682" r="10948" b="13474"/>
          <a:stretch/>
        </p:blipFill>
        <p:spPr bwMode="auto">
          <a:xfrm rot="21131412">
            <a:off x="1564493" y="4739557"/>
            <a:ext cx="629838" cy="60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35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7A9C9DEF-5F7B-4794-BD3D-98B3B6A76C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1"/>
          <a:stretch/>
        </p:blipFill>
        <p:spPr>
          <a:xfrm>
            <a:off x="0" y="0"/>
            <a:ext cx="5429820" cy="631952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D4C2D08-BBC3-42DE-A107-DD6080B442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4866640"/>
            <a:ext cx="1341120" cy="1341120"/>
          </a:xfrm>
          <a:prstGeom prst="rect">
            <a:avLst/>
          </a:prstGeom>
        </p:spPr>
      </p:pic>
      <p:pic>
        <p:nvPicPr>
          <p:cNvPr id="1026" name="Picture 2" descr="Welcome to Efficient R Programming">
            <a:extLst>
              <a:ext uri="{FF2B5EF4-FFF2-40B4-BE49-F238E27FC236}">
                <a16:creationId xmlns:a16="http://schemas.microsoft.com/office/drawing/2014/main" id="{EB038ECF-5A5A-4680-BDC8-294A84F2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74" y="2241345"/>
            <a:ext cx="1882502" cy="247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330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32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fhernanb</dc:creator>
  <cp:lastModifiedBy>Freddy Hernandez</cp:lastModifiedBy>
  <cp:revision>6</cp:revision>
  <dcterms:created xsi:type="dcterms:W3CDTF">2018-08-10T15:00:36Z</dcterms:created>
  <dcterms:modified xsi:type="dcterms:W3CDTF">2022-03-04T20:54:27Z</dcterms:modified>
</cp:coreProperties>
</file>