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1" y="2315293"/>
            <a:ext cx="5099230" cy="41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6" y="3076092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4"/>
            <a:ext cx="808057" cy="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09"/>
            <a:ext cx="9518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  <a:endParaRPr lang="es-E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Llamada ovalada 6"/>
          <p:cNvSpPr/>
          <p:nvPr/>
        </p:nvSpPr>
        <p:spPr>
          <a:xfrm>
            <a:off x="2406872" y="481945"/>
            <a:ext cx="5150065" cy="1737219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1" y="3543300"/>
            <a:ext cx="3086100" cy="2819400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7" y="177145"/>
            <a:ext cx="5150065" cy="1737219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</a:rPr>
              <a:t>! </a:t>
            </a:r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</a:rPr>
              <a:t>2019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2" y="4739556"/>
            <a:ext cx="629839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4</cp:revision>
  <dcterms:created xsi:type="dcterms:W3CDTF">2018-08-10T15:00:36Z</dcterms:created>
  <dcterms:modified xsi:type="dcterms:W3CDTF">2019-09-05T20:48:15Z</dcterms:modified>
</cp:coreProperties>
</file>