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8"/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9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21/04/2023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B8B7629-266D-4AD1-A3DD-53E79609A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390307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03EA298-FE11-414A-A23D-34ABB72EF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7" y="4032968"/>
            <a:ext cx="1052355" cy="1052355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F536E3-053C-4DF0-9175-92381672A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" y="5436107"/>
            <a:ext cx="1133348" cy="11684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1723B81E-00C6-4EF2-80D6-8E9A10343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65" y="3691301"/>
            <a:ext cx="2131189" cy="120057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C135924-F155-4D98-AA29-EDB14AE610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4" y="5436107"/>
            <a:ext cx="1012272" cy="101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1CAA4-5CD5-4532-9472-FD629A0C361E}"/>
              </a:ext>
            </a:extLst>
          </p:cNvPr>
          <p:cNvSpPr txBox="1"/>
          <p:nvPr/>
        </p:nvSpPr>
        <p:spPr>
          <a:xfrm>
            <a:off x="5643417" y="575757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B1B3B8"/>
                </a:solidFill>
              </a:rPr>
              <a:t>Galápagos</a:t>
            </a:r>
            <a:endParaRPr lang="es-ES" dirty="0">
              <a:solidFill>
                <a:srgbClr val="B1B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uy from Amazon">
            <a:extLst>
              <a:ext uri="{FF2B5EF4-FFF2-40B4-BE49-F238E27FC236}">
                <a16:creationId xmlns:a16="http://schemas.microsoft.com/office/drawing/2014/main" id="{B55CE959-EFDC-DD82-87E4-0E9AA077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94" y="2222017"/>
            <a:ext cx="1914382" cy="249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76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42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11</cp:revision>
  <dcterms:created xsi:type="dcterms:W3CDTF">2018-08-10T15:00:36Z</dcterms:created>
  <dcterms:modified xsi:type="dcterms:W3CDTF">2023-04-21T21:03:58Z</dcterms:modified>
</cp:coreProperties>
</file>