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99B"/>
    <a:srgbClr val="FF8BB2"/>
    <a:srgbClr val="FF6699"/>
    <a:srgbClr val="FF9933"/>
    <a:srgbClr val="FF66CC"/>
    <a:srgbClr val="7EA1E6"/>
    <a:srgbClr val="B5A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6E3C-97B4-4CF1-AD03-0C0E5D4787D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BC40-2C1B-4CFF-A735-F3F5B70C2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6E3C-97B4-4CF1-AD03-0C0E5D4787D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BC40-2C1B-4CFF-A735-F3F5B70C2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5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6E3C-97B4-4CF1-AD03-0C0E5D4787D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BC40-2C1B-4CFF-A735-F3F5B70C2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6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6E3C-97B4-4CF1-AD03-0C0E5D4787D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BC40-2C1B-4CFF-A735-F3F5B70C2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6E3C-97B4-4CF1-AD03-0C0E5D4787D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BC40-2C1B-4CFF-A735-F3F5B70C2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6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6E3C-97B4-4CF1-AD03-0C0E5D4787D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BC40-2C1B-4CFF-A735-F3F5B70C2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6E3C-97B4-4CF1-AD03-0C0E5D4787D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BC40-2C1B-4CFF-A735-F3F5B70C2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0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6E3C-97B4-4CF1-AD03-0C0E5D4787D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BC40-2C1B-4CFF-A735-F3F5B70C2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7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6E3C-97B4-4CF1-AD03-0C0E5D4787D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BC40-2C1B-4CFF-A735-F3F5B70C2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6E3C-97B4-4CF1-AD03-0C0E5D4787D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BC40-2C1B-4CFF-A735-F3F5B70C2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2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6E3C-97B4-4CF1-AD03-0C0E5D4787D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BC40-2C1B-4CFF-A735-F3F5B70C2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6E3C-97B4-4CF1-AD03-0C0E5D4787D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2BC40-2C1B-4CFF-A735-F3F5B70C2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8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15" name="Group 14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" name="Group 8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7" name="Group 16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8" name="Group 27"/>
          <p:cNvGrpSpPr/>
          <p:nvPr/>
        </p:nvGrpSpPr>
        <p:grpSpPr>
          <a:xfrm>
            <a:off x="4884515" y="2503918"/>
            <a:ext cx="1813488" cy="1811708"/>
            <a:chOff x="5321775" y="871671"/>
            <a:chExt cx="1813488" cy="1811708"/>
          </a:xfrm>
          <a:solidFill>
            <a:srgbClr val="FBE99B"/>
          </a:solidFill>
        </p:grpSpPr>
        <p:grpSp>
          <p:nvGrpSpPr>
            <p:cNvPr id="29" name="Group 28"/>
            <p:cNvGrpSpPr/>
            <p:nvPr/>
          </p:nvGrpSpPr>
          <p:grpSpPr>
            <a:xfrm>
              <a:off x="5321775" y="871671"/>
              <a:ext cx="1813488" cy="1208992"/>
              <a:chOff x="5321775" y="871671"/>
              <a:chExt cx="1813488" cy="1208992"/>
            </a:xfrm>
            <a:grpFill/>
          </p:grpSpPr>
          <p:grpSp>
            <p:nvGrpSpPr>
              <p:cNvPr id="41" name="Group 40"/>
              <p:cNvGrpSpPr/>
              <p:nvPr/>
            </p:nvGrpSpPr>
            <p:grpSpPr>
              <a:xfrm>
                <a:off x="5321775" y="871671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321775" y="1476167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5321775" y="2078883"/>
              <a:ext cx="1813488" cy="604496"/>
              <a:chOff x="5321775" y="871671"/>
              <a:chExt cx="1813488" cy="604496"/>
            </a:xfrm>
            <a:grpFill/>
          </p:grpSpPr>
          <p:sp>
            <p:nvSpPr>
              <p:cNvPr id="38" name="Rectangle 37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751888" y="2136449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2027184" y="2440120"/>
            <a:ext cx="37542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027184" y="3039378"/>
            <a:ext cx="37542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31680" y="3039378"/>
            <a:ext cx="37542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631680" y="2440120"/>
            <a:ext cx="37542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92" name="TextBox 91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5023096" y="263636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214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15" name="Group 14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" name="Group 8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7" name="Group 16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8" name="Group 27"/>
          <p:cNvGrpSpPr/>
          <p:nvPr/>
        </p:nvGrpSpPr>
        <p:grpSpPr>
          <a:xfrm>
            <a:off x="4884515" y="2503918"/>
            <a:ext cx="1813488" cy="1811708"/>
            <a:chOff x="5321775" y="871671"/>
            <a:chExt cx="1813488" cy="1811708"/>
          </a:xfrm>
          <a:solidFill>
            <a:srgbClr val="FBE99B"/>
          </a:solidFill>
        </p:grpSpPr>
        <p:grpSp>
          <p:nvGrpSpPr>
            <p:cNvPr id="29" name="Group 28"/>
            <p:cNvGrpSpPr/>
            <p:nvPr/>
          </p:nvGrpSpPr>
          <p:grpSpPr>
            <a:xfrm>
              <a:off x="5321775" y="871671"/>
              <a:ext cx="1813488" cy="1208992"/>
              <a:chOff x="5321775" y="871671"/>
              <a:chExt cx="1813488" cy="1208992"/>
            </a:xfrm>
            <a:grpFill/>
          </p:grpSpPr>
          <p:grpSp>
            <p:nvGrpSpPr>
              <p:cNvPr id="41" name="Group 40"/>
              <p:cNvGrpSpPr/>
              <p:nvPr/>
            </p:nvGrpSpPr>
            <p:grpSpPr>
              <a:xfrm>
                <a:off x="5321775" y="871671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321775" y="1476167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5321775" y="2078883"/>
              <a:ext cx="1813488" cy="604496"/>
              <a:chOff x="5321775" y="871671"/>
              <a:chExt cx="1813488" cy="604496"/>
            </a:xfrm>
            <a:grpFill/>
          </p:grpSpPr>
          <p:sp>
            <p:nvSpPr>
              <p:cNvPr id="38" name="Rectangle 37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756627" y="2139527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65" name="TextBox 64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67569" y="2433534"/>
            <a:ext cx="1028289" cy="896775"/>
            <a:chOff x="2631680" y="2440120"/>
            <a:chExt cx="1028289" cy="896775"/>
          </a:xfrm>
        </p:grpSpPr>
        <p:sp>
          <p:nvSpPr>
            <p:cNvPr id="83" name="TextBox 82"/>
            <p:cNvSpPr txBox="1"/>
            <p:nvPr/>
          </p:nvSpPr>
          <p:spPr>
            <a:xfrm>
              <a:off x="2631680" y="3039378"/>
              <a:ext cx="481222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.5</a:t>
              </a:r>
              <a:endPara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36455" y="2440120"/>
              <a:ext cx="42351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.5</a:t>
              </a:r>
              <a:endPara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31680" y="2440120"/>
              <a:ext cx="481222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.5</a:t>
              </a:r>
              <a:endPara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6455" y="3039378"/>
              <a:ext cx="42351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.5</a:t>
              </a:r>
              <a:endPara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23096" y="2636366"/>
            <a:ext cx="1536326" cy="1574662"/>
            <a:chOff x="5023096" y="2636366"/>
            <a:chExt cx="1536326" cy="1574662"/>
          </a:xfrm>
        </p:grpSpPr>
        <p:sp>
          <p:nvSpPr>
            <p:cNvPr id="90" name="TextBox 89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627592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32088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023096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27592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32088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023096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627592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232088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76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15" name="Group 14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" name="Group 8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7" name="Group 16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8" name="Group 27"/>
          <p:cNvGrpSpPr/>
          <p:nvPr/>
        </p:nvGrpSpPr>
        <p:grpSpPr>
          <a:xfrm>
            <a:off x="4884515" y="2503918"/>
            <a:ext cx="1813488" cy="1811708"/>
            <a:chOff x="5321775" y="871671"/>
            <a:chExt cx="1813488" cy="1811708"/>
          </a:xfrm>
          <a:solidFill>
            <a:srgbClr val="FBE99B"/>
          </a:solidFill>
        </p:grpSpPr>
        <p:grpSp>
          <p:nvGrpSpPr>
            <p:cNvPr id="29" name="Group 28"/>
            <p:cNvGrpSpPr/>
            <p:nvPr/>
          </p:nvGrpSpPr>
          <p:grpSpPr>
            <a:xfrm>
              <a:off x="5321775" y="871671"/>
              <a:ext cx="1813488" cy="1208992"/>
              <a:chOff x="5321775" y="871671"/>
              <a:chExt cx="1813488" cy="1208992"/>
            </a:xfrm>
            <a:grpFill/>
          </p:grpSpPr>
          <p:grpSp>
            <p:nvGrpSpPr>
              <p:cNvPr id="41" name="Group 40"/>
              <p:cNvGrpSpPr/>
              <p:nvPr/>
            </p:nvGrpSpPr>
            <p:grpSpPr>
              <a:xfrm>
                <a:off x="5321775" y="871671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321775" y="1476167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5321775" y="2078883"/>
              <a:ext cx="1813488" cy="604496"/>
              <a:chOff x="5321775" y="871671"/>
              <a:chExt cx="1813488" cy="604496"/>
            </a:xfrm>
            <a:grpFill/>
          </p:grpSpPr>
          <p:sp>
            <p:nvSpPr>
              <p:cNvPr id="38" name="Rectangle 37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2362800" y="2139527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65" name="TextBox 64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573742" y="2433534"/>
            <a:ext cx="1028289" cy="896775"/>
            <a:chOff x="2631680" y="2440120"/>
            <a:chExt cx="1028289" cy="896775"/>
          </a:xfrm>
        </p:grpSpPr>
        <p:sp>
          <p:nvSpPr>
            <p:cNvPr id="83" name="TextBox 82"/>
            <p:cNvSpPr txBox="1"/>
            <p:nvPr/>
          </p:nvSpPr>
          <p:spPr>
            <a:xfrm>
              <a:off x="2631680" y="3039378"/>
              <a:ext cx="481222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.5</a:t>
              </a:r>
              <a:endPara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36455" y="2440120"/>
              <a:ext cx="42351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.5</a:t>
              </a:r>
              <a:endPara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31680" y="2440120"/>
              <a:ext cx="481222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.5</a:t>
              </a:r>
              <a:endPara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6455" y="3039378"/>
              <a:ext cx="42351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.5</a:t>
              </a:r>
              <a:endPara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23096" y="2636366"/>
            <a:ext cx="1536326" cy="1574662"/>
            <a:chOff x="5023096" y="2636366"/>
            <a:chExt cx="1536326" cy="1574662"/>
          </a:xfrm>
        </p:grpSpPr>
        <p:sp>
          <p:nvSpPr>
            <p:cNvPr id="90" name="TextBox 89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627592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32088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023096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27592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32088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023096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627592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232088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41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15" name="Group 14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" name="Group 8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7" name="Group 16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8" name="Group 27"/>
          <p:cNvGrpSpPr/>
          <p:nvPr/>
        </p:nvGrpSpPr>
        <p:grpSpPr>
          <a:xfrm>
            <a:off x="4884515" y="2503918"/>
            <a:ext cx="1813488" cy="1811708"/>
            <a:chOff x="5321775" y="871671"/>
            <a:chExt cx="1813488" cy="1811708"/>
          </a:xfrm>
          <a:solidFill>
            <a:srgbClr val="FBE99B"/>
          </a:solidFill>
        </p:grpSpPr>
        <p:grpSp>
          <p:nvGrpSpPr>
            <p:cNvPr id="29" name="Group 28"/>
            <p:cNvGrpSpPr/>
            <p:nvPr/>
          </p:nvGrpSpPr>
          <p:grpSpPr>
            <a:xfrm>
              <a:off x="5321775" y="871671"/>
              <a:ext cx="1813488" cy="1208992"/>
              <a:chOff x="5321775" y="871671"/>
              <a:chExt cx="1813488" cy="1208992"/>
            </a:xfrm>
            <a:grpFill/>
          </p:grpSpPr>
          <p:grpSp>
            <p:nvGrpSpPr>
              <p:cNvPr id="41" name="Group 40"/>
              <p:cNvGrpSpPr/>
              <p:nvPr/>
            </p:nvGrpSpPr>
            <p:grpSpPr>
              <a:xfrm>
                <a:off x="5321775" y="871671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321775" y="1476167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5321775" y="2078883"/>
              <a:ext cx="1813488" cy="604496"/>
              <a:chOff x="5321775" y="871671"/>
              <a:chExt cx="1813488" cy="604496"/>
            </a:xfrm>
            <a:grpFill/>
          </p:grpSpPr>
          <p:sp>
            <p:nvSpPr>
              <p:cNvPr id="38" name="Rectangle 37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2958697" y="2139527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65" name="TextBox 64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169639" y="2433534"/>
            <a:ext cx="1028289" cy="896775"/>
            <a:chOff x="2631680" y="2440120"/>
            <a:chExt cx="1028289" cy="896775"/>
          </a:xfrm>
        </p:grpSpPr>
        <p:sp>
          <p:nvSpPr>
            <p:cNvPr id="83" name="TextBox 82"/>
            <p:cNvSpPr txBox="1"/>
            <p:nvPr/>
          </p:nvSpPr>
          <p:spPr>
            <a:xfrm>
              <a:off x="2631680" y="3039378"/>
              <a:ext cx="433132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36455" y="2440120"/>
              <a:ext cx="42351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.5</a:t>
              </a:r>
              <a:endPara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31680" y="2440120"/>
              <a:ext cx="481222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.5</a:t>
              </a:r>
              <a:endPara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6455" y="3039378"/>
              <a:ext cx="42351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.5</a:t>
              </a:r>
              <a:endPara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23096" y="2636366"/>
            <a:ext cx="1536326" cy="1574662"/>
            <a:chOff x="5023096" y="2636366"/>
            <a:chExt cx="1536326" cy="1574662"/>
          </a:xfrm>
        </p:grpSpPr>
        <p:sp>
          <p:nvSpPr>
            <p:cNvPr id="90" name="TextBox 89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627592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32088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023096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27592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32088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023096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627592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232088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92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8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152420" y="5722884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382010" y="620272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15" name="Group 14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" name="Group 8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7" name="Group 16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2" name="Group 51"/>
          <p:cNvGrpSpPr/>
          <p:nvPr/>
        </p:nvGrpSpPr>
        <p:grpSpPr>
          <a:xfrm>
            <a:off x="1382010" y="620272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1657306" y="923943"/>
            <a:ext cx="37542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657306" y="1523201"/>
            <a:ext cx="37542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61802" y="1523201"/>
            <a:ext cx="37542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61802" y="923943"/>
            <a:ext cx="37542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1520591" y="720685"/>
            <a:ext cx="2140822" cy="2213598"/>
            <a:chOff x="1890469" y="2236862"/>
            <a:chExt cx="2140822" cy="2213598"/>
          </a:xfrm>
        </p:grpSpPr>
        <p:sp>
          <p:nvSpPr>
            <p:cNvPr id="92" name="TextBox 91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1DF5B0C-BB6C-CD4C-82A4-486F2B3416C4}"/>
              </a:ext>
            </a:extLst>
          </p:cNvPr>
          <p:cNvGrpSpPr/>
          <p:nvPr/>
        </p:nvGrpSpPr>
        <p:grpSpPr>
          <a:xfrm>
            <a:off x="4339985" y="914864"/>
            <a:ext cx="1813488" cy="1811708"/>
            <a:chOff x="5321775" y="871671"/>
            <a:chExt cx="1813488" cy="1811708"/>
          </a:xfrm>
          <a:solidFill>
            <a:srgbClr val="FBE99B"/>
          </a:solidFill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1A065-6E27-254C-8430-24C51E8DC647}"/>
                </a:ext>
              </a:extLst>
            </p:cNvPr>
            <p:cNvGrpSpPr/>
            <p:nvPr/>
          </p:nvGrpSpPr>
          <p:grpSpPr>
            <a:xfrm>
              <a:off x="5321775" y="871671"/>
              <a:ext cx="1813488" cy="1208992"/>
              <a:chOff x="5321775" y="871671"/>
              <a:chExt cx="1813488" cy="1208992"/>
            </a:xfrm>
            <a:grpFill/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752523E1-8251-AF46-8C73-60B743294511}"/>
                  </a:ext>
                </a:extLst>
              </p:cNvPr>
              <p:cNvGrpSpPr/>
              <p:nvPr/>
            </p:nvGrpSpPr>
            <p:grpSpPr>
              <a:xfrm>
                <a:off x="5321775" y="871671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4C777BE4-52D7-7C48-B7D2-57BFEBC11ABE}"/>
                    </a:ext>
                  </a:extLst>
                </p:cNvPr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57DFD50E-3C41-CA4A-9D14-59C3AC78A8F5}"/>
                    </a:ext>
                  </a:extLst>
                </p:cNvPr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4ECE02AC-B7A1-F948-B830-5165BF88CED2}"/>
                    </a:ext>
                  </a:extLst>
                </p:cNvPr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801035D6-6E27-064B-AAC3-B44A4E8F6E6F}"/>
                  </a:ext>
                </a:extLst>
              </p:cNvPr>
              <p:cNvGrpSpPr/>
              <p:nvPr/>
            </p:nvGrpSpPr>
            <p:grpSpPr>
              <a:xfrm>
                <a:off x="5321775" y="1476167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8BFC2E7C-6EF4-0042-825A-F08841DC86FE}"/>
                    </a:ext>
                  </a:extLst>
                </p:cNvPr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A47B654-4CB7-5347-A8DC-5FE574D87274}"/>
                    </a:ext>
                  </a:extLst>
                </p:cNvPr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84F12601-1B2B-FD4F-8AEA-98457C86B3B4}"/>
                    </a:ext>
                  </a:extLst>
                </p:cNvPr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539E541-04AC-C042-A197-E56FA61AACCB}"/>
                </a:ext>
              </a:extLst>
            </p:cNvPr>
            <p:cNvGrpSpPr/>
            <p:nvPr/>
          </p:nvGrpSpPr>
          <p:grpSpPr>
            <a:xfrm>
              <a:off x="5321775" y="2078883"/>
              <a:ext cx="1813488" cy="604496"/>
              <a:chOff x="5321775" y="871671"/>
              <a:chExt cx="1813488" cy="604496"/>
            </a:xfrm>
            <a:grpFill/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B101ABB-B5E1-B94B-B65C-A983A43404BD}"/>
                  </a:ext>
                </a:extLst>
              </p:cNvPr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ED286EC-E72A-0C48-81BA-6E8FEC138F7F}"/>
                  </a:ext>
                </a:extLst>
              </p:cNvPr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838FECC-0012-674A-84C9-BA9954DD30AF}"/>
                  </a:ext>
                </a:extLst>
              </p:cNvPr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1E595C0-153E-4443-A7C8-CB1DA57C5874}"/>
              </a:ext>
            </a:extLst>
          </p:cNvPr>
          <p:cNvGrpSpPr/>
          <p:nvPr/>
        </p:nvGrpSpPr>
        <p:grpSpPr>
          <a:xfrm>
            <a:off x="4478566" y="1047312"/>
            <a:ext cx="1536326" cy="1574662"/>
            <a:chOff x="5023096" y="2636366"/>
            <a:chExt cx="1536326" cy="157466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43A386D-BE2D-4842-B3D9-CC098F74C8F3}"/>
                </a:ext>
              </a:extLst>
            </p:cNvPr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E3247C6-C844-7241-B725-B8C1B2134C3B}"/>
                </a:ext>
              </a:extLst>
            </p:cNvPr>
            <p:cNvSpPr txBox="1"/>
            <p:nvPr/>
          </p:nvSpPr>
          <p:spPr>
            <a:xfrm>
              <a:off x="5627592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A4495FF-9448-964B-A4DA-61846EFE6893}"/>
                </a:ext>
              </a:extLst>
            </p:cNvPr>
            <p:cNvSpPr txBox="1"/>
            <p:nvPr/>
          </p:nvSpPr>
          <p:spPr>
            <a:xfrm>
              <a:off x="6232088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423BF21-9832-5A4A-B030-694DB6E87838}"/>
                </a:ext>
              </a:extLst>
            </p:cNvPr>
            <p:cNvSpPr txBox="1"/>
            <p:nvPr/>
          </p:nvSpPr>
          <p:spPr>
            <a:xfrm>
              <a:off x="5023096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5AB489B-5371-F64C-ABA0-0B25E208FC63}"/>
                </a:ext>
              </a:extLst>
            </p:cNvPr>
            <p:cNvSpPr txBox="1"/>
            <p:nvPr/>
          </p:nvSpPr>
          <p:spPr>
            <a:xfrm>
              <a:off x="5627592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AAB9401-1C42-1B48-A9AD-DF57A93EC9D9}"/>
                </a:ext>
              </a:extLst>
            </p:cNvPr>
            <p:cNvSpPr txBox="1"/>
            <p:nvPr/>
          </p:nvSpPr>
          <p:spPr>
            <a:xfrm>
              <a:off x="6232088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E79D67C-7B04-A844-8301-A546E57ED4D0}"/>
                </a:ext>
              </a:extLst>
            </p:cNvPr>
            <p:cNvSpPr txBox="1"/>
            <p:nvPr/>
          </p:nvSpPr>
          <p:spPr>
            <a:xfrm>
              <a:off x="5023096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06C0C46-6624-7B44-A537-D89A9491D186}"/>
                </a:ext>
              </a:extLst>
            </p:cNvPr>
            <p:cNvSpPr txBox="1"/>
            <p:nvPr/>
          </p:nvSpPr>
          <p:spPr>
            <a:xfrm>
              <a:off x="5627592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FFD3AD0-7B4E-2349-9289-AD05BEE5D93D}"/>
                </a:ext>
              </a:extLst>
            </p:cNvPr>
            <p:cNvSpPr txBox="1"/>
            <p:nvPr/>
          </p:nvSpPr>
          <p:spPr>
            <a:xfrm>
              <a:off x="6232088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1A5A5AD-1948-E646-A13E-D531E019DDC7}"/>
              </a:ext>
            </a:extLst>
          </p:cNvPr>
          <p:cNvSpPr txBox="1"/>
          <p:nvPr/>
        </p:nvSpPr>
        <p:spPr>
          <a:xfrm>
            <a:off x="7712290" y="5718613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F6D39210-9B48-8C43-A988-E9353B0D2C5C}"/>
              </a:ext>
            </a:extLst>
          </p:cNvPr>
          <p:cNvGrpSpPr/>
          <p:nvPr/>
        </p:nvGrpSpPr>
        <p:grpSpPr>
          <a:xfrm>
            <a:off x="1382010" y="3224690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2F47B1CE-45F6-644A-8483-A30B30538AA7}"/>
                </a:ext>
              </a:extLst>
            </p:cNvPr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E50FCD44-3957-4240-8D94-2B14248ADFB5}"/>
                  </a:ext>
                </a:extLst>
              </p:cNvPr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4E018AA4-0886-5144-BCB6-24C9E7FD43E6}"/>
                    </a:ext>
                  </a:extLst>
                </p:cNvPr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1DCCAFE4-D286-5B40-AB1B-2BA1E5F80093}"/>
                    </a:ext>
                  </a:extLst>
                </p:cNvPr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90B29F5E-CE79-7C43-B124-6B4769A027FD}"/>
                    </a:ext>
                  </a:extLst>
                </p:cNvPr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95EF3EB4-CC27-3640-B44A-3914FDE26C5A}"/>
                    </a:ext>
                  </a:extLst>
                </p:cNvPr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01751BEB-FBE9-2141-8C64-03E831ADC711}"/>
                  </a:ext>
                </a:extLst>
              </p:cNvPr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07E0971E-EB30-4E45-8237-89F932EE8D5B}"/>
                    </a:ext>
                  </a:extLst>
                </p:cNvPr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382ACD9A-22AF-B14A-86CF-C80DA930B65E}"/>
                    </a:ext>
                  </a:extLst>
                </p:cNvPr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C1FE6D53-44CB-C847-A06F-A36C4A4B0B84}"/>
                    </a:ext>
                  </a:extLst>
                </p:cNvPr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D76DD621-90B1-DC4C-BF67-21C0FEDD8D0E}"/>
                    </a:ext>
                  </a:extLst>
                </p:cNvPr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8222D20E-013B-7D4A-AAEA-F64376E6C617}"/>
                </a:ext>
              </a:extLst>
            </p:cNvPr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84B1997E-910E-FE44-8A4B-68894A81197A}"/>
                  </a:ext>
                </a:extLst>
              </p:cNvPr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38DFE474-CCD7-AE4D-840F-34EF1F88F3A2}"/>
                    </a:ext>
                  </a:extLst>
                </p:cNvPr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C32279E4-A1DD-4B4F-9A84-8CC9414BDC1E}"/>
                    </a:ext>
                  </a:extLst>
                </p:cNvPr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6D700D04-731D-4B43-909C-10FD9BBBBF65}"/>
                    </a:ext>
                  </a:extLst>
                </p:cNvPr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2025E185-B795-8744-B8E5-99634CA10830}"/>
                    </a:ext>
                  </a:extLst>
                </p:cNvPr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8A43E4B9-8816-0B4A-9AF7-9D2A010D15EF}"/>
                  </a:ext>
                </a:extLst>
              </p:cNvPr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EF8920A2-3BA2-744B-AC7C-6C9A9B8231F0}"/>
                    </a:ext>
                  </a:extLst>
                </p:cNvPr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B519188E-CE9F-AE4F-9E1E-64F8072B7D5C}"/>
                    </a:ext>
                  </a:extLst>
                </p:cNvPr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2F734D60-9EC4-7F48-8D07-B12BCE8E0950}"/>
                    </a:ext>
                  </a:extLst>
                </p:cNvPr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87FC5283-855C-6045-8498-1D54655AD141}"/>
                    </a:ext>
                  </a:extLst>
                </p:cNvPr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B24548B1-CCBC-3340-BA12-47F23C145D43}"/>
              </a:ext>
            </a:extLst>
          </p:cNvPr>
          <p:cNvGrpSpPr/>
          <p:nvPr/>
        </p:nvGrpSpPr>
        <p:grpSpPr>
          <a:xfrm>
            <a:off x="1382010" y="3224690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D683C622-B76F-094E-B6B6-57EFF1D21C95}"/>
                </a:ext>
              </a:extLst>
            </p:cNvPr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7AF045B9-167C-3C4B-B954-687FE8004185}"/>
                  </a:ext>
                </a:extLst>
              </p:cNvPr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B621DEDF-F184-A042-8894-0A910BCA3548}"/>
                  </a:ext>
                </a:extLst>
              </p:cNvPr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88366A70-9DFA-4046-94BF-06C3889434AA}"/>
                </a:ext>
              </a:extLst>
            </p:cNvPr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E7ACEFE2-3C7F-4348-AD8B-817FA2C81D0D}"/>
                  </a:ext>
                </a:extLst>
              </p:cNvPr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E025B1A3-987A-CA4B-8AEF-AB3FE125847A}"/>
                  </a:ext>
                </a:extLst>
              </p:cNvPr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68E7A9AC-08FA-BD41-B558-ADC229144455}"/>
              </a:ext>
            </a:extLst>
          </p:cNvPr>
          <p:cNvSpPr txBox="1"/>
          <p:nvPr/>
        </p:nvSpPr>
        <p:spPr>
          <a:xfrm>
            <a:off x="1657306" y="3528361"/>
            <a:ext cx="37542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59D2FADA-EB25-A644-94F3-A04DC479841A}"/>
              </a:ext>
            </a:extLst>
          </p:cNvPr>
          <p:cNvSpPr txBox="1"/>
          <p:nvPr/>
        </p:nvSpPr>
        <p:spPr>
          <a:xfrm>
            <a:off x="1657306" y="4127619"/>
            <a:ext cx="37542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3BA88B9F-EBC6-B245-BF83-E95D44D50D4E}"/>
              </a:ext>
            </a:extLst>
          </p:cNvPr>
          <p:cNvSpPr txBox="1"/>
          <p:nvPr/>
        </p:nvSpPr>
        <p:spPr>
          <a:xfrm>
            <a:off x="2261802" y="4127619"/>
            <a:ext cx="37542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DBD1AD1-B82C-384E-ADCE-5B24982F0A18}"/>
              </a:ext>
            </a:extLst>
          </p:cNvPr>
          <p:cNvSpPr txBox="1"/>
          <p:nvPr/>
        </p:nvSpPr>
        <p:spPr>
          <a:xfrm>
            <a:off x="2261802" y="3528361"/>
            <a:ext cx="37542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2E22CBAD-DA19-C04B-A1C8-1A2D7C60DE70}"/>
              </a:ext>
            </a:extLst>
          </p:cNvPr>
          <p:cNvGrpSpPr/>
          <p:nvPr/>
        </p:nvGrpSpPr>
        <p:grpSpPr>
          <a:xfrm>
            <a:off x="1520591" y="3325103"/>
            <a:ext cx="2140822" cy="2213598"/>
            <a:chOff x="1890469" y="2236862"/>
            <a:chExt cx="2140822" cy="2213598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A120EBA0-AA4E-B442-94D7-59461412282B}"/>
                </a:ext>
              </a:extLst>
            </p:cNvPr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5A1A2EBB-FF9E-1041-AD46-9D414FEEA4FC}"/>
                </a:ext>
              </a:extLst>
            </p:cNvPr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503D32C8-B26D-9F49-B45F-1CD17346002C}"/>
                </a:ext>
              </a:extLst>
            </p:cNvPr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FD5B0FBF-1CD4-164C-924A-18DABF65B1EE}"/>
                </a:ext>
              </a:extLst>
            </p:cNvPr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284D8777-4E9C-C548-AE59-DC6C3B105E11}"/>
                </a:ext>
              </a:extLst>
            </p:cNvPr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C04E7E1B-0ED6-FB43-B07B-0EDD10B5AA7F}"/>
                </a:ext>
              </a:extLst>
            </p:cNvPr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86E509FB-234F-2948-92A1-1C63D98E7A49}"/>
                </a:ext>
              </a:extLst>
            </p:cNvPr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150942AC-333A-8747-95E8-F624DCA22120}"/>
                </a:ext>
              </a:extLst>
            </p:cNvPr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B91C87F8-7311-E94D-B210-013B4FE4A104}"/>
                </a:ext>
              </a:extLst>
            </p:cNvPr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768F77A1-415C-484F-9AEB-D31E89D6C1F2}"/>
                </a:ext>
              </a:extLst>
            </p:cNvPr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1391E413-0F0C-F942-85DC-F955C517F2BB}"/>
                </a:ext>
              </a:extLst>
            </p:cNvPr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162F81FF-DE28-3C41-B271-25F4D72405AD}"/>
                </a:ext>
              </a:extLst>
            </p:cNvPr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E4EFADAC-627B-9242-AC88-100D6E700944}"/>
                </a:ext>
              </a:extLst>
            </p:cNvPr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FB42E97A-63E3-A240-9393-80AB7F7C1D09}"/>
                </a:ext>
              </a:extLst>
            </p:cNvPr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7D4F94E4-35D3-B14F-ADDC-2A0D65975F30}"/>
                </a:ext>
              </a:extLst>
            </p:cNvPr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501FE6F-744A-5343-BA67-2985ED19EAF0}"/>
                </a:ext>
              </a:extLst>
            </p:cNvPr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BEE0BCC7-0C42-6248-8DC0-066594404D0B}"/>
              </a:ext>
            </a:extLst>
          </p:cNvPr>
          <p:cNvGrpSpPr/>
          <p:nvPr/>
        </p:nvGrpSpPr>
        <p:grpSpPr>
          <a:xfrm>
            <a:off x="4339985" y="3519282"/>
            <a:ext cx="1813488" cy="1811708"/>
            <a:chOff x="5321775" y="871671"/>
            <a:chExt cx="1813488" cy="1811708"/>
          </a:xfrm>
          <a:solidFill>
            <a:srgbClr val="FBE99B"/>
          </a:solidFill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E5E28DD-1B2E-1F43-8A83-8B1D45B8C02F}"/>
                </a:ext>
              </a:extLst>
            </p:cNvPr>
            <p:cNvGrpSpPr/>
            <p:nvPr/>
          </p:nvGrpSpPr>
          <p:grpSpPr>
            <a:xfrm>
              <a:off x="5321775" y="871671"/>
              <a:ext cx="1813488" cy="1208992"/>
              <a:chOff x="5321775" y="871671"/>
              <a:chExt cx="1813488" cy="1208992"/>
            </a:xfrm>
            <a:grpFill/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1558A807-2F25-954F-A6F6-2B8D88D5F10A}"/>
                  </a:ext>
                </a:extLst>
              </p:cNvPr>
              <p:cNvGrpSpPr/>
              <p:nvPr/>
            </p:nvGrpSpPr>
            <p:grpSpPr>
              <a:xfrm>
                <a:off x="5321775" y="871671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2AD6546E-FE3E-9D4F-A393-547EC7A2BC04}"/>
                    </a:ext>
                  </a:extLst>
                </p:cNvPr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656E9AD9-2410-014F-AB47-69FE3AB73EEE}"/>
                    </a:ext>
                  </a:extLst>
                </p:cNvPr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5B30FA17-76E4-0543-8BC5-57EC62E083B1}"/>
                    </a:ext>
                  </a:extLst>
                </p:cNvPr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EE4CF969-C9D1-DF43-8EB7-6D103BA93FF1}"/>
                  </a:ext>
                </a:extLst>
              </p:cNvPr>
              <p:cNvGrpSpPr/>
              <p:nvPr/>
            </p:nvGrpSpPr>
            <p:grpSpPr>
              <a:xfrm>
                <a:off x="5321775" y="1476167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558C124A-8BFC-7D4A-ABD1-3F9AEAC9EEF2}"/>
                    </a:ext>
                  </a:extLst>
                </p:cNvPr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65EB2E40-C3E0-3D4B-B90A-6DB7A7EBBBB3}"/>
                    </a:ext>
                  </a:extLst>
                </p:cNvPr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DF8E8572-73AC-784F-ACF1-86B380078017}"/>
                    </a:ext>
                  </a:extLst>
                </p:cNvPr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D38D87AC-4FC0-FD47-A198-3435E4C4CDD1}"/>
                </a:ext>
              </a:extLst>
            </p:cNvPr>
            <p:cNvGrpSpPr/>
            <p:nvPr/>
          </p:nvGrpSpPr>
          <p:grpSpPr>
            <a:xfrm>
              <a:off x="5321775" y="2078883"/>
              <a:ext cx="1813488" cy="604496"/>
              <a:chOff x="5321775" y="871671"/>
              <a:chExt cx="1813488" cy="604496"/>
            </a:xfrm>
            <a:grpFill/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C60121B-604B-9D41-AB80-8E49E6F72C2E}"/>
                  </a:ext>
                </a:extLst>
              </p:cNvPr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B8E8F059-08FF-7646-A475-08756C21DB25}"/>
                  </a:ext>
                </a:extLst>
              </p:cNvPr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78D153F-1AD6-B14C-AFA2-B494BE8B6166}"/>
                  </a:ext>
                </a:extLst>
              </p:cNvPr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64CE7690-D957-FD4A-BF75-29016A210AD7}"/>
              </a:ext>
            </a:extLst>
          </p:cNvPr>
          <p:cNvGrpSpPr/>
          <p:nvPr/>
        </p:nvGrpSpPr>
        <p:grpSpPr>
          <a:xfrm>
            <a:off x="4478566" y="3651730"/>
            <a:ext cx="1536326" cy="1574662"/>
            <a:chOff x="5023096" y="2636366"/>
            <a:chExt cx="1536326" cy="1574662"/>
          </a:xfrm>
        </p:grpSpPr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658766A0-4C9A-3D4C-A3AF-E72E6DF1F3C5}"/>
                </a:ext>
              </a:extLst>
            </p:cNvPr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15E1A33E-6E63-B047-A11A-7C24D47FF764}"/>
                </a:ext>
              </a:extLst>
            </p:cNvPr>
            <p:cNvSpPr txBox="1"/>
            <p:nvPr/>
          </p:nvSpPr>
          <p:spPr>
            <a:xfrm>
              <a:off x="5627592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80CB3FE-37D8-DF4A-B062-6973C3FCED66}"/>
                </a:ext>
              </a:extLst>
            </p:cNvPr>
            <p:cNvSpPr txBox="1"/>
            <p:nvPr/>
          </p:nvSpPr>
          <p:spPr>
            <a:xfrm>
              <a:off x="6232088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1A9EBA4-A8A6-0443-817E-CA7A9BD77533}"/>
                </a:ext>
              </a:extLst>
            </p:cNvPr>
            <p:cNvSpPr txBox="1"/>
            <p:nvPr/>
          </p:nvSpPr>
          <p:spPr>
            <a:xfrm>
              <a:off x="5023096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E89D85D2-9404-6F46-83F8-25FDDD3FF406}"/>
                </a:ext>
              </a:extLst>
            </p:cNvPr>
            <p:cNvSpPr txBox="1"/>
            <p:nvPr/>
          </p:nvSpPr>
          <p:spPr>
            <a:xfrm>
              <a:off x="5627592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2572C51-F547-C54A-83F7-19EBB20F58E8}"/>
                </a:ext>
              </a:extLst>
            </p:cNvPr>
            <p:cNvSpPr txBox="1"/>
            <p:nvPr/>
          </p:nvSpPr>
          <p:spPr>
            <a:xfrm>
              <a:off x="6232088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E5D49B59-DB25-4A47-B8BB-34848061E4EA}"/>
                </a:ext>
              </a:extLst>
            </p:cNvPr>
            <p:cNvSpPr txBox="1"/>
            <p:nvPr/>
          </p:nvSpPr>
          <p:spPr>
            <a:xfrm>
              <a:off x="5023096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7982F315-43BA-374D-BBB7-D509E64A606D}"/>
                </a:ext>
              </a:extLst>
            </p:cNvPr>
            <p:cNvSpPr txBox="1"/>
            <p:nvPr/>
          </p:nvSpPr>
          <p:spPr>
            <a:xfrm>
              <a:off x="5627592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F63C2484-40EB-4B4C-B245-3190454641D9}"/>
                </a:ext>
              </a:extLst>
            </p:cNvPr>
            <p:cNvSpPr txBox="1"/>
            <p:nvPr/>
          </p:nvSpPr>
          <p:spPr>
            <a:xfrm>
              <a:off x="6232088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3" name="TextBox 342">
            <a:extLst>
              <a:ext uri="{FF2B5EF4-FFF2-40B4-BE49-F238E27FC236}">
                <a16:creationId xmlns:a16="http://schemas.microsoft.com/office/drawing/2014/main" id="{E618325E-4F41-9245-A219-224BF84D4A50}"/>
              </a:ext>
            </a:extLst>
          </p:cNvPr>
          <p:cNvSpPr txBox="1"/>
          <p:nvPr/>
        </p:nvSpPr>
        <p:spPr>
          <a:xfrm>
            <a:off x="-88711" y="1559488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</a:p>
          <a:p>
            <a:pPr algn="ctr"/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zh-CN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036D01A2-D156-F04A-AA7C-FF68919FB149}"/>
              </a:ext>
            </a:extLst>
          </p:cNvPr>
          <p:cNvSpPr txBox="1"/>
          <p:nvPr/>
        </p:nvSpPr>
        <p:spPr>
          <a:xfrm>
            <a:off x="-88711" y="4066525"/>
            <a:ext cx="14895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</a:p>
          <a:p>
            <a:pPr algn="ctr"/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zh-CN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us 2">
            <a:extLst>
              <a:ext uri="{FF2B5EF4-FFF2-40B4-BE49-F238E27FC236}">
                <a16:creationId xmlns:a16="http://schemas.microsoft.com/office/drawing/2014/main" id="{22834422-06B6-C747-BCF6-9B4FDC7DC4CE}"/>
              </a:ext>
            </a:extLst>
          </p:cNvPr>
          <p:cNvSpPr/>
          <p:nvPr/>
        </p:nvSpPr>
        <p:spPr>
          <a:xfrm>
            <a:off x="4953076" y="2789083"/>
            <a:ext cx="595901" cy="59590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qual 3">
            <a:extLst>
              <a:ext uri="{FF2B5EF4-FFF2-40B4-BE49-F238E27FC236}">
                <a16:creationId xmlns:a16="http://schemas.microsoft.com/office/drawing/2014/main" id="{DE5E9741-5CFE-354B-8ED0-E2E399B5BA11}"/>
              </a:ext>
            </a:extLst>
          </p:cNvPr>
          <p:cNvSpPr/>
          <p:nvPr/>
        </p:nvSpPr>
        <p:spPr>
          <a:xfrm>
            <a:off x="6643786" y="2830179"/>
            <a:ext cx="513708" cy="51370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4B4EC73D-E813-1845-A8F8-8D3156A4125D}"/>
              </a:ext>
            </a:extLst>
          </p:cNvPr>
          <p:cNvGrpSpPr/>
          <p:nvPr/>
        </p:nvGrpSpPr>
        <p:grpSpPr>
          <a:xfrm>
            <a:off x="7223409" y="2221864"/>
            <a:ext cx="1813488" cy="1811708"/>
            <a:chOff x="5321775" y="871671"/>
            <a:chExt cx="1813488" cy="1811708"/>
          </a:xfrm>
          <a:solidFill>
            <a:srgbClr val="FBE99B"/>
          </a:solidFill>
        </p:grpSpPr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77435470-BD5E-E347-8040-46E917DC4B9A}"/>
                </a:ext>
              </a:extLst>
            </p:cNvPr>
            <p:cNvGrpSpPr/>
            <p:nvPr/>
          </p:nvGrpSpPr>
          <p:grpSpPr>
            <a:xfrm>
              <a:off x="5321775" y="871671"/>
              <a:ext cx="1813488" cy="1208992"/>
              <a:chOff x="5321775" y="871671"/>
              <a:chExt cx="1813488" cy="1208992"/>
            </a:xfrm>
            <a:grpFill/>
          </p:grpSpPr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3BDD621B-4D2A-294E-936C-C1C7531FA912}"/>
                  </a:ext>
                </a:extLst>
              </p:cNvPr>
              <p:cNvGrpSpPr/>
              <p:nvPr/>
            </p:nvGrpSpPr>
            <p:grpSpPr>
              <a:xfrm>
                <a:off x="5321775" y="871671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5B1AA42A-48B6-F040-B0AF-1A0E27D81D5C}"/>
                    </a:ext>
                  </a:extLst>
                </p:cNvPr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767CBCD0-1F8D-8E44-99A1-915298DD5759}"/>
                    </a:ext>
                  </a:extLst>
                </p:cNvPr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F588B804-EA72-1E47-84FF-C3C4E65BCB5A}"/>
                    </a:ext>
                  </a:extLst>
                </p:cNvPr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D434A531-9722-FE42-AD80-196B8B5F5A4E}"/>
                  </a:ext>
                </a:extLst>
              </p:cNvPr>
              <p:cNvGrpSpPr/>
              <p:nvPr/>
            </p:nvGrpSpPr>
            <p:grpSpPr>
              <a:xfrm>
                <a:off x="5321775" y="1476167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51F918E1-CEBC-1E45-9A4C-6BA297D60966}"/>
                    </a:ext>
                  </a:extLst>
                </p:cNvPr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3C15DA19-91C5-2E40-BF37-D5BCF087A9BF}"/>
                    </a:ext>
                  </a:extLst>
                </p:cNvPr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30BE0BFD-87EC-234F-A6F6-E3C92633F9DC}"/>
                    </a:ext>
                  </a:extLst>
                </p:cNvPr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FA6E478F-B5CF-B54A-8420-F2DCEBF28F5F}"/>
                </a:ext>
              </a:extLst>
            </p:cNvPr>
            <p:cNvGrpSpPr/>
            <p:nvPr/>
          </p:nvGrpSpPr>
          <p:grpSpPr>
            <a:xfrm>
              <a:off x="5321775" y="2078883"/>
              <a:ext cx="1813488" cy="604496"/>
              <a:chOff x="5321775" y="871671"/>
              <a:chExt cx="1813488" cy="604496"/>
            </a:xfrm>
            <a:grpFill/>
          </p:grpSpPr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391255DB-1EC0-7145-B67A-4D96ED058C98}"/>
                  </a:ext>
                </a:extLst>
              </p:cNvPr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CF2D8208-8635-B443-AA2B-EEC78C4AFEDE}"/>
                  </a:ext>
                </a:extLst>
              </p:cNvPr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969CC128-F442-4E45-8D71-38AC652C4502}"/>
                  </a:ext>
                </a:extLst>
              </p:cNvPr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D6A37F3C-1A39-A54D-984C-CE7D0E672148}"/>
              </a:ext>
            </a:extLst>
          </p:cNvPr>
          <p:cNvGrpSpPr/>
          <p:nvPr/>
        </p:nvGrpSpPr>
        <p:grpSpPr>
          <a:xfrm>
            <a:off x="7361990" y="2354312"/>
            <a:ext cx="1536326" cy="1574662"/>
            <a:chOff x="5023096" y="2636366"/>
            <a:chExt cx="1536326" cy="1574662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8CEE5A9E-8545-504C-B593-0D938E9FD3A6}"/>
                </a:ext>
              </a:extLst>
            </p:cNvPr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A0957511-155F-A74A-8D19-0807BE602C69}"/>
                </a:ext>
              </a:extLst>
            </p:cNvPr>
            <p:cNvSpPr txBox="1"/>
            <p:nvPr/>
          </p:nvSpPr>
          <p:spPr>
            <a:xfrm>
              <a:off x="5627592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65FC7AFF-F05E-3643-A7EE-7AF61BBEB8AA}"/>
                </a:ext>
              </a:extLst>
            </p:cNvPr>
            <p:cNvSpPr txBox="1"/>
            <p:nvPr/>
          </p:nvSpPr>
          <p:spPr>
            <a:xfrm>
              <a:off x="6232088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6943ED32-2DD4-964F-8987-C325A05E0FF5}"/>
                </a:ext>
              </a:extLst>
            </p:cNvPr>
            <p:cNvSpPr txBox="1"/>
            <p:nvPr/>
          </p:nvSpPr>
          <p:spPr>
            <a:xfrm>
              <a:off x="5023096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7755C869-1536-2A44-8D58-4E6840737F35}"/>
                </a:ext>
              </a:extLst>
            </p:cNvPr>
            <p:cNvSpPr txBox="1"/>
            <p:nvPr/>
          </p:nvSpPr>
          <p:spPr>
            <a:xfrm>
              <a:off x="5627592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51CF8167-B05D-EB46-9B4B-69BE27DF9E8A}"/>
                </a:ext>
              </a:extLst>
            </p:cNvPr>
            <p:cNvSpPr txBox="1"/>
            <p:nvPr/>
          </p:nvSpPr>
          <p:spPr>
            <a:xfrm>
              <a:off x="6232088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46EA8113-BAC6-7149-A3B4-F020763F0FD5}"/>
                </a:ext>
              </a:extLst>
            </p:cNvPr>
            <p:cNvSpPr txBox="1"/>
            <p:nvPr/>
          </p:nvSpPr>
          <p:spPr>
            <a:xfrm>
              <a:off x="5023096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8E1E46D1-6904-E444-B652-FA07887E71F0}"/>
                </a:ext>
              </a:extLst>
            </p:cNvPr>
            <p:cNvSpPr txBox="1"/>
            <p:nvPr/>
          </p:nvSpPr>
          <p:spPr>
            <a:xfrm>
              <a:off x="5627592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0EFC62DA-D700-9A48-BC6F-385E2F249DE5}"/>
                </a:ext>
              </a:extLst>
            </p:cNvPr>
            <p:cNvSpPr txBox="1"/>
            <p:nvPr/>
          </p:nvSpPr>
          <p:spPr>
            <a:xfrm>
              <a:off x="6232088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D04D46A-4A94-974F-98AD-15FEA7C355EC}"/>
              </a:ext>
            </a:extLst>
          </p:cNvPr>
          <p:cNvSpPr txBox="1"/>
          <p:nvPr/>
        </p:nvSpPr>
        <p:spPr>
          <a:xfrm>
            <a:off x="187518" y="457593"/>
            <a:ext cx="93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7DC9B583-3FBF-0A46-A3C4-0F738EA921C5}"/>
              </a:ext>
            </a:extLst>
          </p:cNvPr>
          <p:cNvSpPr txBox="1"/>
          <p:nvPr/>
        </p:nvSpPr>
        <p:spPr>
          <a:xfrm>
            <a:off x="178853" y="3061492"/>
            <a:ext cx="93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873351-1774-2343-96CF-A657AA5FC2BA}"/>
              </a:ext>
            </a:extLst>
          </p:cNvPr>
          <p:cNvCxnSpPr>
            <a:cxnSpLocks/>
            <a:stCxn id="30" idx="2"/>
            <a:endCxn id="62" idx="1"/>
          </p:cNvCxnSpPr>
          <p:nvPr/>
        </p:nvCxnSpPr>
        <p:spPr>
          <a:xfrm>
            <a:off x="656044" y="826925"/>
            <a:ext cx="725966" cy="95595"/>
          </a:xfrm>
          <a:prstGeom prst="straightConnector1">
            <a:avLst/>
          </a:prstGeom>
          <a:ln w="19050">
            <a:solidFill>
              <a:srgbClr val="FF8BB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F058E01B-3217-EC47-BF6C-BBBF03285AC8}"/>
              </a:ext>
            </a:extLst>
          </p:cNvPr>
          <p:cNvCxnSpPr>
            <a:cxnSpLocks/>
          </p:cNvCxnSpPr>
          <p:nvPr/>
        </p:nvCxnSpPr>
        <p:spPr>
          <a:xfrm>
            <a:off x="656043" y="3424480"/>
            <a:ext cx="725966" cy="95595"/>
          </a:xfrm>
          <a:prstGeom prst="straightConnector1">
            <a:avLst/>
          </a:prstGeom>
          <a:ln w="19050">
            <a:solidFill>
              <a:srgbClr val="FF8BB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1" name="Equal 370">
            <a:extLst>
              <a:ext uri="{FF2B5EF4-FFF2-40B4-BE49-F238E27FC236}">
                <a16:creationId xmlns:a16="http://schemas.microsoft.com/office/drawing/2014/main" id="{8651082E-199E-CD4C-A31A-ECD7CD531AAC}"/>
              </a:ext>
            </a:extLst>
          </p:cNvPr>
          <p:cNvSpPr/>
          <p:nvPr/>
        </p:nvSpPr>
        <p:spPr>
          <a:xfrm>
            <a:off x="3867027" y="1594264"/>
            <a:ext cx="400111" cy="4001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2" name="Equal 371">
            <a:extLst>
              <a:ext uri="{FF2B5EF4-FFF2-40B4-BE49-F238E27FC236}">
                <a16:creationId xmlns:a16="http://schemas.microsoft.com/office/drawing/2014/main" id="{56F8CB28-3470-E14F-8775-27836FBE3464}"/>
              </a:ext>
            </a:extLst>
          </p:cNvPr>
          <p:cNvSpPr/>
          <p:nvPr/>
        </p:nvSpPr>
        <p:spPr>
          <a:xfrm>
            <a:off x="3858819" y="4224190"/>
            <a:ext cx="400111" cy="4001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49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15" name="Group 14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" name="Group 8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7" name="Group 16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2" name="Group 51"/>
          <p:cNvGrpSpPr/>
          <p:nvPr/>
        </p:nvGrpSpPr>
        <p:grpSpPr>
          <a:xfrm>
            <a:off x="1751888" y="2136449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2027184" y="2440120"/>
            <a:ext cx="37542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027184" y="3039378"/>
            <a:ext cx="37542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31680" y="3039378"/>
            <a:ext cx="37542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631680" y="2440120"/>
            <a:ext cx="37542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92" name="TextBox 91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965A9A4-D840-4F41-9944-5646F3EFD212}"/>
              </a:ext>
            </a:extLst>
          </p:cNvPr>
          <p:cNvGrpSpPr/>
          <p:nvPr/>
        </p:nvGrpSpPr>
        <p:grpSpPr>
          <a:xfrm>
            <a:off x="5186762" y="2335614"/>
            <a:ext cx="1208992" cy="1811708"/>
            <a:chOff x="4884515" y="2503918"/>
            <a:chExt cx="1208992" cy="1811708"/>
          </a:xfrm>
        </p:grpSpPr>
        <p:sp>
          <p:nvSpPr>
            <p:cNvPr id="48" name="Rectangle 47"/>
            <p:cNvSpPr/>
            <p:nvPr/>
          </p:nvSpPr>
          <p:spPr>
            <a:xfrm>
              <a:off x="4884515" y="2503918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89011" y="2503918"/>
              <a:ext cx="604496" cy="6044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884515" y="3108414"/>
              <a:ext cx="604496" cy="6044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89011" y="3108414"/>
              <a:ext cx="604496" cy="6044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4515" y="3711130"/>
              <a:ext cx="604496" cy="6044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89011" y="3711130"/>
              <a:ext cx="604496" cy="6044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94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15" name="Group 14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" name="Group 8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7" name="Group 16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2" name="Group 51"/>
          <p:cNvGrpSpPr/>
          <p:nvPr/>
        </p:nvGrpSpPr>
        <p:grpSpPr>
          <a:xfrm>
            <a:off x="2963758" y="2136449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3239054" y="2440120"/>
            <a:ext cx="37542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39054" y="3039378"/>
            <a:ext cx="37542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843550" y="3039378"/>
            <a:ext cx="37542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43550" y="2440120"/>
            <a:ext cx="37542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92" name="TextBox 91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965A9A4-D840-4F41-9944-5646F3EFD212}"/>
              </a:ext>
            </a:extLst>
          </p:cNvPr>
          <p:cNvGrpSpPr/>
          <p:nvPr/>
        </p:nvGrpSpPr>
        <p:grpSpPr>
          <a:xfrm>
            <a:off x="5186762" y="2335614"/>
            <a:ext cx="1208992" cy="1811708"/>
            <a:chOff x="4884515" y="2503918"/>
            <a:chExt cx="1208992" cy="1811708"/>
          </a:xfrm>
        </p:grpSpPr>
        <p:sp>
          <p:nvSpPr>
            <p:cNvPr id="48" name="Rectangle 47"/>
            <p:cNvSpPr/>
            <p:nvPr/>
          </p:nvSpPr>
          <p:spPr>
            <a:xfrm>
              <a:off x="4884515" y="2503918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89011" y="2503918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884515" y="3108414"/>
              <a:ext cx="604496" cy="6044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89011" y="3108414"/>
              <a:ext cx="604496" cy="6044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4515" y="3711130"/>
              <a:ext cx="604496" cy="6044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89011" y="3711130"/>
              <a:ext cx="604496" cy="6044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47A1FE-90EE-2743-9351-3E7215FCFDD7}"/>
              </a:ext>
            </a:extLst>
          </p:cNvPr>
          <p:cNvSpPr txBox="1"/>
          <p:nvPr/>
        </p:nvSpPr>
        <p:spPr>
          <a:xfrm>
            <a:off x="5929839" y="246722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37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15" name="Group 14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" name="Group 8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7" name="Group 16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837CDEA-4509-5647-A219-9D9479A09CEA}"/>
              </a:ext>
            </a:extLst>
          </p:cNvPr>
          <p:cNvGrpSpPr/>
          <p:nvPr/>
        </p:nvGrpSpPr>
        <p:grpSpPr>
          <a:xfrm>
            <a:off x="1751889" y="2742384"/>
            <a:ext cx="1255216" cy="1208992"/>
            <a:chOff x="2963758" y="2136449"/>
            <a:chExt cx="1255216" cy="1208992"/>
          </a:xfrm>
        </p:grpSpPr>
        <p:grpSp>
          <p:nvGrpSpPr>
            <p:cNvPr id="52" name="Group 51"/>
            <p:cNvGrpSpPr/>
            <p:nvPr/>
          </p:nvGrpSpPr>
          <p:grpSpPr>
            <a:xfrm>
              <a:off x="2963758" y="2136449"/>
              <a:ext cx="1208992" cy="1208992"/>
              <a:chOff x="5321775" y="871671"/>
              <a:chExt cx="1208992" cy="1208992"/>
            </a:xfrm>
            <a:solidFill>
              <a:srgbClr val="FF8BB2"/>
            </a:solidFill>
          </p:grpSpPr>
          <p:grpSp>
            <p:nvGrpSpPr>
              <p:cNvPr id="57" name="Group 56"/>
              <p:cNvGrpSpPr/>
              <p:nvPr/>
            </p:nvGrpSpPr>
            <p:grpSpPr>
              <a:xfrm>
                <a:off x="5321775" y="871671"/>
                <a:ext cx="1208992" cy="604496"/>
                <a:chOff x="5321775" y="871671"/>
                <a:chExt cx="1208992" cy="604496"/>
              </a:xfrm>
              <a:grpFill/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5321775" y="1476167"/>
                <a:ext cx="1208992" cy="604496"/>
                <a:chOff x="5321775" y="871671"/>
                <a:chExt cx="1208992" cy="604496"/>
              </a:xfrm>
              <a:grpFill/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1" name="TextBox 80"/>
            <p:cNvSpPr txBox="1"/>
            <p:nvPr/>
          </p:nvSpPr>
          <p:spPr>
            <a:xfrm>
              <a:off x="3239054" y="2440120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239054" y="3039378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43550" y="3039378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43550" y="2440120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92" name="TextBox 91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965A9A4-D840-4F41-9944-5646F3EFD212}"/>
              </a:ext>
            </a:extLst>
          </p:cNvPr>
          <p:cNvGrpSpPr/>
          <p:nvPr/>
        </p:nvGrpSpPr>
        <p:grpSpPr>
          <a:xfrm>
            <a:off x="5186762" y="2335614"/>
            <a:ext cx="1208992" cy="1811708"/>
            <a:chOff x="4884515" y="2503918"/>
            <a:chExt cx="1208992" cy="1811708"/>
          </a:xfrm>
        </p:grpSpPr>
        <p:sp>
          <p:nvSpPr>
            <p:cNvPr id="48" name="Rectangle 47"/>
            <p:cNvSpPr/>
            <p:nvPr/>
          </p:nvSpPr>
          <p:spPr>
            <a:xfrm>
              <a:off x="4884515" y="2503918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89011" y="2503918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884515" y="3108414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89011" y="3108414"/>
              <a:ext cx="604496" cy="6044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4515" y="3711130"/>
              <a:ext cx="604496" cy="6044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89011" y="3711130"/>
              <a:ext cx="604496" cy="6044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47A1FE-90EE-2743-9351-3E7215FCFDD7}"/>
              </a:ext>
            </a:extLst>
          </p:cNvPr>
          <p:cNvSpPr txBox="1"/>
          <p:nvPr/>
        </p:nvSpPr>
        <p:spPr>
          <a:xfrm>
            <a:off x="5929839" y="246722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032109-A2C3-2E42-9297-AED26116F027}"/>
              </a:ext>
            </a:extLst>
          </p:cNvPr>
          <p:cNvSpPr txBox="1"/>
          <p:nvPr/>
        </p:nvSpPr>
        <p:spPr>
          <a:xfrm>
            <a:off x="5325343" y="3028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66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15" name="Group 14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" name="Group 8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7" name="Group 16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837CDEA-4509-5647-A219-9D9479A09CEA}"/>
              </a:ext>
            </a:extLst>
          </p:cNvPr>
          <p:cNvGrpSpPr/>
          <p:nvPr/>
        </p:nvGrpSpPr>
        <p:grpSpPr>
          <a:xfrm>
            <a:off x="2963752" y="2742384"/>
            <a:ext cx="1255216" cy="1208992"/>
            <a:chOff x="2963758" y="2136449"/>
            <a:chExt cx="1255216" cy="1208992"/>
          </a:xfrm>
        </p:grpSpPr>
        <p:grpSp>
          <p:nvGrpSpPr>
            <p:cNvPr id="52" name="Group 51"/>
            <p:cNvGrpSpPr/>
            <p:nvPr/>
          </p:nvGrpSpPr>
          <p:grpSpPr>
            <a:xfrm>
              <a:off x="2963758" y="2136449"/>
              <a:ext cx="1208992" cy="1208992"/>
              <a:chOff x="5321775" y="871671"/>
              <a:chExt cx="1208992" cy="1208992"/>
            </a:xfrm>
            <a:solidFill>
              <a:srgbClr val="FF8BB2"/>
            </a:solidFill>
          </p:grpSpPr>
          <p:grpSp>
            <p:nvGrpSpPr>
              <p:cNvPr id="57" name="Group 56"/>
              <p:cNvGrpSpPr/>
              <p:nvPr/>
            </p:nvGrpSpPr>
            <p:grpSpPr>
              <a:xfrm>
                <a:off x="5321775" y="871671"/>
                <a:ext cx="1208992" cy="604496"/>
                <a:chOff x="5321775" y="871671"/>
                <a:chExt cx="1208992" cy="604496"/>
              </a:xfrm>
              <a:grpFill/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5321775" y="1476167"/>
                <a:ext cx="1208992" cy="604496"/>
                <a:chOff x="5321775" y="871671"/>
                <a:chExt cx="1208992" cy="604496"/>
              </a:xfrm>
              <a:grpFill/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1" name="TextBox 80"/>
            <p:cNvSpPr txBox="1"/>
            <p:nvPr/>
          </p:nvSpPr>
          <p:spPr>
            <a:xfrm>
              <a:off x="3239054" y="2440120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239054" y="3039378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43550" y="3039378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43550" y="2440120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92" name="TextBox 91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965A9A4-D840-4F41-9944-5646F3EFD212}"/>
              </a:ext>
            </a:extLst>
          </p:cNvPr>
          <p:cNvGrpSpPr/>
          <p:nvPr/>
        </p:nvGrpSpPr>
        <p:grpSpPr>
          <a:xfrm>
            <a:off x="5186762" y="2335614"/>
            <a:ext cx="1208992" cy="1811708"/>
            <a:chOff x="4884515" y="2503918"/>
            <a:chExt cx="1208992" cy="1811708"/>
          </a:xfrm>
        </p:grpSpPr>
        <p:sp>
          <p:nvSpPr>
            <p:cNvPr id="48" name="Rectangle 47"/>
            <p:cNvSpPr/>
            <p:nvPr/>
          </p:nvSpPr>
          <p:spPr>
            <a:xfrm>
              <a:off x="4884515" y="2503918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89011" y="2503918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884515" y="3108414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89011" y="3108414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4515" y="3711130"/>
              <a:ext cx="604496" cy="6044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89011" y="3711130"/>
              <a:ext cx="604496" cy="6044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47A1FE-90EE-2743-9351-3E7215FCFDD7}"/>
              </a:ext>
            </a:extLst>
          </p:cNvPr>
          <p:cNvSpPr txBox="1"/>
          <p:nvPr/>
        </p:nvSpPr>
        <p:spPr>
          <a:xfrm>
            <a:off x="5929839" y="246722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032109-A2C3-2E42-9297-AED26116F027}"/>
              </a:ext>
            </a:extLst>
          </p:cNvPr>
          <p:cNvSpPr txBox="1"/>
          <p:nvPr/>
        </p:nvSpPr>
        <p:spPr>
          <a:xfrm>
            <a:off x="5325343" y="3028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0E9F6A-90E0-DE40-8604-248A93B4EAF1}"/>
              </a:ext>
            </a:extLst>
          </p:cNvPr>
          <p:cNvSpPr txBox="1"/>
          <p:nvPr/>
        </p:nvSpPr>
        <p:spPr>
          <a:xfrm>
            <a:off x="5929839" y="3028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16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15" name="Group 14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" name="Group 8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7" name="Group 16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837CDEA-4509-5647-A219-9D9479A09CEA}"/>
              </a:ext>
            </a:extLst>
          </p:cNvPr>
          <p:cNvGrpSpPr/>
          <p:nvPr/>
        </p:nvGrpSpPr>
        <p:grpSpPr>
          <a:xfrm>
            <a:off x="1751888" y="3337302"/>
            <a:ext cx="1255216" cy="1208992"/>
            <a:chOff x="2963758" y="2136449"/>
            <a:chExt cx="1255216" cy="1208992"/>
          </a:xfrm>
        </p:grpSpPr>
        <p:grpSp>
          <p:nvGrpSpPr>
            <p:cNvPr id="52" name="Group 51"/>
            <p:cNvGrpSpPr/>
            <p:nvPr/>
          </p:nvGrpSpPr>
          <p:grpSpPr>
            <a:xfrm>
              <a:off x="2963758" y="2136449"/>
              <a:ext cx="1208992" cy="1208992"/>
              <a:chOff x="5321775" y="871671"/>
              <a:chExt cx="1208992" cy="1208992"/>
            </a:xfrm>
            <a:solidFill>
              <a:srgbClr val="FF8BB2"/>
            </a:solidFill>
          </p:grpSpPr>
          <p:grpSp>
            <p:nvGrpSpPr>
              <p:cNvPr id="57" name="Group 56"/>
              <p:cNvGrpSpPr/>
              <p:nvPr/>
            </p:nvGrpSpPr>
            <p:grpSpPr>
              <a:xfrm>
                <a:off x="5321775" y="871671"/>
                <a:ext cx="1208992" cy="604496"/>
                <a:chOff x="5321775" y="871671"/>
                <a:chExt cx="1208992" cy="604496"/>
              </a:xfrm>
              <a:grpFill/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5321775" y="1476167"/>
                <a:ext cx="1208992" cy="604496"/>
                <a:chOff x="5321775" y="871671"/>
                <a:chExt cx="1208992" cy="604496"/>
              </a:xfrm>
              <a:grpFill/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1" name="TextBox 80"/>
            <p:cNvSpPr txBox="1"/>
            <p:nvPr/>
          </p:nvSpPr>
          <p:spPr>
            <a:xfrm>
              <a:off x="3239054" y="2440120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239054" y="3039378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43550" y="3039378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43550" y="2440120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92" name="TextBox 91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965A9A4-D840-4F41-9944-5646F3EFD212}"/>
              </a:ext>
            </a:extLst>
          </p:cNvPr>
          <p:cNvGrpSpPr/>
          <p:nvPr/>
        </p:nvGrpSpPr>
        <p:grpSpPr>
          <a:xfrm>
            <a:off x="5186762" y="2335614"/>
            <a:ext cx="1208992" cy="1811708"/>
            <a:chOff x="4884515" y="2503918"/>
            <a:chExt cx="1208992" cy="1811708"/>
          </a:xfrm>
        </p:grpSpPr>
        <p:sp>
          <p:nvSpPr>
            <p:cNvPr id="48" name="Rectangle 47"/>
            <p:cNvSpPr/>
            <p:nvPr/>
          </p:nvSpPr>
          <p:spPr>
            <a:xfrm>
              <a:off x="4884515" y="2503918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89011" y="2503918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884515" y="3108414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89011" y="3108414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4515" y="3711130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89011" y="3711130"/>
              <a:ext cx="604496" cy="6044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47A1FE-90EE-2743-9351-3E7215FCFDD7}"/>
              </a:ext>
            </a:extLst>
          </p:cNvPr>
          <p:cNvSpPr txBox="1"/>
          <p:nvPr/>
        </p:nvSpPr>
        <p:spPr>
          <a:xfrm>
            <a:off x="5929839" y="246722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032109-A2C3-2E42-9297-AED26116F027}"/>
              </a:ext>
            </a:extLst>
          </p:cNvPr>
          <p:cNvSpPr txBox="1"/>
          <p:nvPr/>
        </p:nvSpPr>
        <p:spPr>
          <a:xfrm>
            <a:off x="5325343" y="3028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0E9F6A-90E0-DE40-8604-248A93B4EAF1}"/>
              </a:ext>
            </a:extLst>
          </p:cNvPr>
          <p:cNvSpPr txBox="1"/>
          <p:nvPr/>
        </p:nvSpPr>
        <p:spPr>
          <a:xfrm>
            <a:off x="5929839" y="3028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0D804D-12E8-954A-AD85-25A3B89971EA}"/>
              </a:ext>
            </a:extLst>
          </p:cNvPr>
          <p:cNvSpPr txBox="1"/>
          <p:nvPr/>
        </p:nvSpPr>
        <p:spPr>
          <a:xfrm>
            <a:off x="5325343" y="363338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0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15" name="Group 14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" name="Group 8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7" name="Group 16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8" name="Group 27"/>
          <p:cNvGrpSpPr/>
          <p:nvPr/>
        </p:nvGrpSpPr>
        <p:grpSpPr>
          <a:xfrm>
            <a:off x="4884515" y="2503918"/>
            <a:ext cx="1813488" cy="1811708"/>
            <a:chOff x="5321775" y="871671"/>
            <a:chExt cx="1813488" cy="1811708"/>
          </a:xfrm>
          <a:solidFill>
            <a:srgbClr val="FBE99B"/>
          </a:solidFill>
        </p:grpSpPr>
        <p:grpSp>
          <p:nvGrpSpPr>
            <p:cNvPr id="29" name="Group 28"/>
            <p:cNvGrpSpPr/>
            <p:nvPr/>
          </p:nvGrpSpPr>
          <p:grpSpPr>
            <a:xfrm>
              <a:off x="5321775" y="871671"/>
              <a:ext cx="1813488" cy="1208992"/>
              <a:chOff x="5321775" y="871671"/>
              <a:chExt cx="1813488" cy="1208992"/>
            </a:xfrm>
            <a:grpFill/>
          </p:grpSpPr>
          <p:grpSp>
            <p:nvGrpSpPr>
              <p:cNvPr id="41" name="Group 40"/>
              <p:cNvGrpSpPr/>
              <p:nvPr/>
            </p:nvGrpSpPr>
            <p:grpSpPr>
              <a:xfrm>
                <a:off x="5321775" y="871671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321775" y="1476167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5321775" y="2078883"/>
              <a:ext cx="1813488" cy="604496"/>
              <a:chOff x="5321775" y="871671"/>
              <a:chExt cx="1813488" cy="604496"/>
            </a:xfrm>
            <a:grpFill/>
          </p:grpSpPr>
          <p:sp>
            <p:nvSpPr>
              <p:cNvPr id="38" name="Rectangle 37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2358642" y="2136449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2631680" y="3039378"/>
            <a:ext cx="37542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236455" y="2440120"/>
            <a:ext cx="37542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631680" y="2440120"/>
            <a:ext cx="37542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236455" y="3039378"/>
            <a:ext cx="37542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93" name="TextBox 92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023096" y="2636366"/>
            <a:ext cx="931830" cy="400110"/>
            <a:chOff x="5023096" y="2636366"/>
            <a:chExt cx="931830" cy="400110"/>
          </a:xfrm>
        </p:grpSpPr>
        <p:sp>
          <p:nvSpPr>
            <p:cNvPr id="110" name="TextBox 109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627592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16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15" name="Group 14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" name="Group 8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7" name="Group 16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837CDEA-4509-5647-A219-9D9479A09CEA}"/>
              </a:ext>
            </a:extLst>
          </p:cNvPr>
          <p:cNvGrpSpPr/>
          <p:nvPr/>
        </p:nvGrpSpPr>
        <p:grpSpPr>
          <a:xfrm>
            <a:off x="2963752" y="3337302"/>
            <a:ext cx="1255216" cy="1208992"/>
            <a:chOff x="2963758" y="2136449"/>
            <a:chExt cx="1255216" cy="1208992"/>
          </a:xfrm>
        </p:grpSpPr>
        <p:grpSp>
          <p:nvGrpSpPr>
            <p:cNvPr id="52" name="Group 51"/>
            <p:cNvGrpSpPr/>
            <p:nvPr/>
          </p:nvGrpSpPr>
          <p:grpSpPr>
            <a:xfrm>
              <a:off x="2963758" y="2136449"/>
              <a:ext cx="1208992" cy="1208992"/>
              <a:chOff x="5321775" y="871671"/>
              <a:chExt cx="1208992" cy="1208992"/>
            </a:xfrm>
            <a:solidFill>
              <a:srgbClr val="FF8BB2"/>
            </a:solidFill>
          </p:grpSpPr>
          <p:grpSp>
            <p:nvGrpSpPr>
              <p:cNvPr id="57" name="Group 56"/>
              <p:cNvGrpSpPr/>
              <p:nvPr/>
            </p:nvGrpSpPr>
            <p:grpSpPr>
              <a:xfrm>
                <a:off x="5321775" y="871671"/>
                <a:ext cx="1208992" cy="604496"/>
                <a:chOff x="5321775" y="871671"/>
                <a:chExt cx="1208992" cy="604496"/>
              </a:xfrm>
              <a:grpFill/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5321775" y="1476167"/>
                <a:ext cx="1208992" cy="604496"/>
                <a:chOff x="5321775" y="871671"/>
                <a:chExt cx="1208992" cy="604496"/>
              </a:xfrm>
              <a:grpFill/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1" name="TextBox 80"/>
            <p:cNvSpPr txBox="1"/>
            <p:nvPr/>
          </p:nvSpPr>
          <p:spPr>
            <a:xfrm>
              <a:off x="3239054" y="2440120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239054" y="3039378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43550" y="3039378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43550" y="2440120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92" name="TextBox 91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965A9A4-D840-4F41-9944-5646F3EFD212}"/>
              </a:ext>
            </a:extLst>
          </p:cNvPr>
          <p:cNvGrpSpPr/>
          <p:nvPr/>
        </p:nvGrpSpPr>
        <p:grpSpPr>
          <a:xfrm>
            <a:off x="5186762" y="2335614"/>
            <a:ext cx="1208992" cy="1811708"/>
            <a:chOff x="4884515" y="2503918"/>
            <a:chExt cx="1208992" cy="1811708"/>
          </a:xfrm>
        </p:grpSpPr>
        <p:sp>
          <p:nvSpPr>
            <p:cNvPr id="48" name="Rectangle 47"/>
            <p:cNvSpPr/>
            <p:nvPr/>
          </p:nvSpPr>
          <p:spPr>
            <a:xfrm>
              <a:off x="4884515" y="2503918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89011" y="2503918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884515" y="3108414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89011" y="3108414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4515" y="3711130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89011" y="3711130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47A1FE-90EE-2743-9351-3E7215FCFDD7}"/>
              </a:ext>
            </a:extLst>
          </p:cNvPr>
          <p:cNvSpPr txBox="1"/>
          <p:nvPr/>
        </p:nvSpPr>
        <p:spPr>
          <a:xfrm>
            <a:off x="5929839" y="246722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032109-A2C3-2E42-9297-AED26116F027}"/>
              </a:ext>
            </a:extLst>
          </p:cNvPr>
          <p:cNvSpPr txBox="1"/>
          <p:nvPr/>
        </p:nvSpPr>
        <p:spPr>
          <a:xfrm>
            <a:off x="5325343" y="3028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0E9F6A-90E0-DE40-8604-248A93B4EAF1}"/>
              </a:ext>
            </a:extLst>
          </p:cNvPr>
          <p:cNvSpPr txBox="1"/>
          <p:nvPr/>
        </p:nvSpPr>
        <p:spPr>
          <a:xfrm>
            <a:off x="5929839" y="3028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0D804D-12E8-954A-AD85-25A3B89971EA}"/>
              </a:ext>
            </a:extLst>
          </p:cNvPr>
          <p:cNvSpPr txBox="1"/>
          <p:nvPr/>
        </p:nvSpPr>
        <p:spPr>
          <a:xfrm>
            <a:off x="5325343" y="363338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A1AE2E-30E2-D447-A485-206FC10984F5}"/>
              </a:ext>
            </a:extLst>
          </p:cNvPr>
          <p:cNvSpPr txBox="1"/>
          <p:nvPr/>
        </p:nvSpPr>
        <p:spPr>
          <a:xfrm>
            <a:off x="5929839" y="363380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47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751888" y="2136449"/>
            <a:ext cx="2417984" cy="1208992"/>
            <a:chOff x="4717279" y="871671"/>
            <a:chExt cx="2417984" cy="1208992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9" name="Group 8"/>
            <p:cNvGrpSpPr/>
            <p:nvPr/>
          </p:nvGrpSpPr>
          <p:grpSpPr>
            <a:xfrm>
              <a:off x="4717279" y="871671"/>
              <a:ext cx="2417984" cy="604496"/>
              <a:chOff x="4717279" y="871671"/>
              <a:chExt cx="2417984" cy="604496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4717279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17279" y="1476167"/>
              <a:ext cx="2417984" cy="604496"/>
              <a:chOff x="4717279" y="871671"/>
              <a:chExt cx="2417984" cy="604496"/>
            </a:xfrm>
            <a:grpFill/>
          </p:grpSpPr>
          <p:sp>
            <p:nvSpPr>
              <p:cNvPr id="11" name="Rectangle 10"/>
              <p:cNvSpPr/>
              <p:nvPr/>
            </p:nvSpPr>
            <p:spPr>
              <a:xfrm>
                <a:off x="4717279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1751888" y="3343661"/>
            <a:ext cx="2417984" cy="1208992"/>
            <a:chOff x="4717279" y="871671"/>
            <a:chExt cx="2417984" cy="1208992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17" name="Group 16"/>
            <p:cNvGrpSpPr/>
            <p:nvPr/>
          </p:nvGrpSpPr>
          <p:grpSpPr>
            <a:xfrm>
              <a:off x="4717279" y="871671"/>
              <a:ext cx="2417984" cy="604496"/>
              <a:chOff x="4717279" y="871671"/>
              <a:chExt cx="2417984" cy="604496"/>
            </a:xfrm>
            <a:grpFill/>
          </p:grpSpPr>
          <p:sp>
            <p:nvSpPr>
              <p:cNvPr id="23" name="Rectangle 22"/>
              <p:cNvSpPr/>
              <p:nvPr/>
            </p:nvSpPr>
            <p:spPr>
              <a:xfrm>
                <a:off x="4717279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717279" y="1476167"/>
              <a:ext cx="2417984" cy="604496"/>
              <a:chOff x="4717279" y="871671"/>
              <a:chExt cx="2417984" cy="604496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>
                <a:off x="4717279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5578624" y="2504524"/>
            <a:ext cx="1813488" cy="604496"/>
            <a:chOff x="5321775" y="871671"/>
            <a:chExt cx="1813488" cy="604496"/>
          </a:xfrm>
          <a:solidFill>
            <a:srgbClr val="FBE99B"/>
          </a:solidFill>
        </p:grpSpPr>
        <p:sp>
          <p:nvSpPr>
            <p:cNvPr id="48" name="Rectangle 47"/>
            <p:cNvSpPr/>
            <p:nvPr/>
          </p:nvSpPr>
          <p:spPr>
            <a:xfrm>
              <a:off x="5321775" y="871671"/>
              <a:ext cx="604496" cy="60449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26271" y="871671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30767" y="871671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78624" y="3109020"/>
            <a:ext cx="1813488" cy="604496"/>
            <a:chOff x="5321775" y="871671"/>
            <a:chExt cx="1813488" cy="604496"/>
          </a:xfrm>
          <a:solidFill>
            <a:srgbClr val="FBE99B"/>
          </a:solidFill>
        </p:grpSpPr>
        <p:sp>
          <p:nvSpPr>
            <p:cNvPr id="44" name="Rectangle 43"/>
            <p:cNvSpPr/>
            <p:nvPr/>
          </p:nvSpPr>
          <p:spPr>
            <a:xfrm>
              <a:off x="5321775" y="871671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26271" y="871671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530767" y="871671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578624" y="3711736"/>
            <a:ext cx="1813488" cy="604496"/>
            <a:chOff x="5321775" y="871671"/>
            <a:chExt cx="1813488" cy="604496"/>
          </a:xfrm>
          <a:solidFill>
            <a:srgbClr val="FBE99B"/>
          </a:solidFill>
        </p:grpSpPr>
        <p:sp>
          <p:nvSpPr>
            <p:cNvPr id="38" name="Rectangle 37"/>
            <p:cNvSpPr/>
            <p:nvPr/>
          </p:nvSpPr>
          <p:spPr>
            <a:xfrm>
              <a:off x="5321775" y="871671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26271" y="871671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30767" y="871671"/>
              <a:ext cx="604496" cy="604496"/>
            </a:xfrm>
            <a:prstGeom prst="rect">
              <a:avLst/>
            </a:prstGeom>
            <a:solidFill>
              <a:srgbClr val="FBE99B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962656" y="3341417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65" name="TextBox 64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238449" y="3645084"/>
            <a:ext cx="980199" cy="896775"/>
            <a:chOff x="2631680" y="2440120"/>
            <a:chExt cx="980199" cy="896775"/>
          </a:xfrm>
        </p:grpSpPr>
        <p:sp>
          <p:nvSpPr>
            <p:cNvPr id="83" name="TextBox 82"/>
            <p:cNvSpPr txBox="1"/>
            <p:nvPr/>
          </p:nvSpPr>
          <p:spPr>
            <a:xfrm>
              <a:off x="2631680" y="3039378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36455" y="2440120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31680" y="2440120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6455" y="3039378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17205" y="2636972"/>
            <a:ext cx="1536326" cy="1574662"/>
            <a:chOff x="5023096" y="2636366"/>
            <a:chExt cx="1536326" cy="1574662"/>
          </a:xfrm>
        </p:grpSpPr>
        <p:sp>
          <p:nvSpPr>
            <p:cNvPr id="90" name="TextBox 89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627592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32088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023096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27592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32088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023096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627592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232088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136628" y="4664075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686553" y="4664075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627791E-6186-8445-86B2-121BB80B11DF}"/>
              </a:ext>
            </a:extLst>
          </p:cNvPr>
          <p:cNvSpPr/>
          <p:nvPr/>
        </p:nvSpPr>
        <p:spPr>
          <a:xfrm>
            <a:off x="1751812" y="1528393"/>
            <a:ext cx="604496" cy="604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7840EF2-8C6D-3A4B-805F-8445C56FF8C9}"/>
              </a:ext>
            </a:extLst>
          </p:cNvPr>
          <p:cNvSpPr/>
          <p:nvPr/>
        </p:nvSpPr>
        <p:spPr>
          <a:xfrm>
            <a:off x="2356308" y="1528393"/>
            <a:ext cx="604496" cy="604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0DBEBAE-675B-AC40-BBD5-FCF5C16D6105}"/>
              </a:ext>
            </a:extLst>
          </p:cNvPr>
          <p:cNvSpPr/>
          <p:nvPr/>
        </p:nvSpPr>
        <p:spPr>
          <a:xfrm>
            <a:off x="2960804" y="1528393"/>
            <a:ext cx="604496" cy="604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662E603-9F4F-BA4C-88E7-0337E0C886C8}"/>
              </a:ext>
            </a:extLst>
          </p:cNvPr>
          <p:cNvSpPr/>
          <p:nvPr/>
        </p:nvSpPr>
        <p:spPr>
          <a:xfrm>
            <a:off x="3565300" y="1528393"/>
            <a:ext cx="604496" cy="604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5A5D08C-5ED1-A247-ADF7-EA59ACB9C6BB}"/>
              </a:ext>
            </a:extLst>
          </p:cNvPr>
          <p:cNvSpPr txBox="1"/>
          <p:nvPr/>
        </p:nvSpPr>
        <p:spPr>
          <a:xfrm>
            <a:off x="1876719" y="164148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5AA40C0-BFA1-9D4A-80D4-95743A76A6B9}"/>
              </a:ext>
            </a:extLst>
          </p:cNvPr>
          <p:cNvSpPr txBox="1"/>
          <p:nvPr/>
        </p:nvSpPr>
        <p:spPr>
          <a:xfrm>
            <a:off x="3083083" y="163970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B419D28-2324-1647-854E-BB9FC7A8EEFB}"/>
              </a:ext>
            </a:extLst>
          </p:cNvPr>
          <p:cNvSpPr txBox="1"/>
          <p:nvPr/>
        </p:nvSpPr>
        <p:spPr>
          <a:xfrm>
            <a:off x="2481215" y="163970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E4D42A5-A2EB-A048-8743-1D1D03C78739}"/>
              </a:ext>
            </a:extLst>
          </p:cNvPr>
          <p:cNvSpPr txBox="1"/>
          <p:nvPr/>
        </p:nvSpPr>
        <p:spPr>
          <a:xfrm>
            <a:off x="3687300" y="163970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A960FA9-1027-CC46-A4AE-BDEDA13B5390}"/>
              </a:ext>
            </a:extLst>
          </p:cNvPr>
          <p:cNvSpPr/>
          <p:nvPr/>
        </p:nvSpPr>
        <p:spPr>
          <a:xfrm>
            <a:off x="1141565" y="1526492"/>
            <a:ext cx="604496" cy="604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AFC2DB2-E2E4-3349-A366-9ACB28E6DC47}"/>
              </a:ext>
            </a:extLst>
          </p:cNvPr>
          <p:cNvSpPr/>
          <p:nvPr/>
        </p:nvSpPr>
        <p:spPr>
          <a:xfrm>
            <a:off x="1141397" y="2129208"/>
            <a:ext cx="604496" cy="604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A88EEED-A014-B341-BBF2-E58DD40205FD}"/>
              </a:ext>
            </a:extLst>
          </p:cNvPr>
          <p:cNvSpPr/>
          <p:nvPr/>
        </p:nvSpPr>
        <p:spPr>
          <a:xfrm>
            <a:off x="1148364" y="2735389"/>
            <a:ext cx="604496" cy="604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8791B3F-A2EB-C14C-AC93-C755FF4B90E1}"/>
              </a:ext>
            </a:extLst>
          </p:cNvPr>
          <p:cNvSpPr/>
          <p:nvPr/>
        </p:nvSpPr>
        <p:spPr>
          <a:xfrm>
            <a:off x="1148196" y="3338105"/>
            <a:ext cx="604496" cy="604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BF5D218-65E8-DD4E-86CE-E8101F6DB8E8}"/>
              </a:ext>
            </a:extLst>
          </p:cNvPr>
          <p:cNvSpPr/>
          <p:nvPr/>
        </p:nvSpPr>
        <p:spPr>
          <a:xfrm>
            <a:off x="1146625" y="3953704"/>
            <a:ext cx="604496" cy="604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E777811-3064-3744-B526-D1E705B563F2}"/>
              </a:ext>
            </a:extLst>
          </p:cNvPr>
          <p:cNvSpPr txBox="1"/>
          <p:nvPr/>
        </p:nvSpPr>
        <p:spPr>
          <a:xfrm>
            <a:off x="1282976" y="225096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0C50B97-7032-5349-8EF6-EDA493E79A9B}"/>
              </a:ext>
            </a:extLst>
          </p:cNvPr>
          <p:cNvSpPr txBox="1"/>
          <p:nvPr/>
        </p:nvSpPr>
        <p:spPr>
          <a:xfrm>
            <a:off x="1282976" y="406267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8754E34-399C-C744-8ABF-6430ACF92ECD}"/>
              </a:ext>
            </a:extLst>
          </p:cNvPr>
          <p:cNvSpPr txBox="1"/>
          <p:nvPr/>
        </p:nvSpPr>
        <p:spPr>
          <a:xfrm>
            <a:off x="1282976" y="285368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5D893E0-D901-0945-B9A8-8B7609AD983B}"/>
              </a:ext>
            </a:extLst>
          </p:cNvPr>
          <p:cNvSpPr txBox="1"/>
          <p:nvPr/>
        </p:nvSpPr>
        <p:spPr>
          <a:xfrm>
            <a:off x="1282976" y="345853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99F7E9C-C59E-0549-9413-AFCFC8734F94}"/>
              </a:ext>
            </a:extLst>
          </p:cNvPr>
          <p:cNvSpPr txBox="1"/>
          <p:nvPr/>
        </p:nvSpPr>
        <p:spPr>
          <a:xfrm>
            <a:off x="1279978" y="165219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0C09FC1-0CCC-AF40-87EB-32120121F302}"/>
              </a:ext>
            </a:extLst>
          </p:cNvPr>
          <p:cNvSpPr/>
          <p:nvPr/>
        </p:nvSpPr>
        <p:spPr>
          <a:xfrm>
            <a:off x="5578624" y="1907653"/>
            <a:ext cx="604496" cy="604496"/>
          </a:xfrm>
          <a:prstGeom prst="rect">
            <a:avLst/>
          </a:prstGeom>
          <a:solidFill>
            <a:srgbClr val="FBE99B"/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38ED4FB-AA14-084C-894B-E2426595DA61}"/>
              </a:ext>
            </a:extLst>
          </p:cNvPr>
          <p:cNvSpPr/>
          <p:nvPr/>
        </p:nvSpPr>
        <p:spPr>
          <a:xfrm>
            <a:off x="6183120" y="1907653"/>
            <a:ext cx="604496" cy="604496"/>
          </a:xfrm>
          <a:prstGeom prst="rect">
            <a:avLst/>
          </a:prstGeom>
          <a:solidFill>
            <a:srgbClr val="FBE99B"/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B6B4E08-D547-F041-A88C-14EA4BA6C336}"/>
              </a:ext>
            </a:extLst>
          </p:cNvPr>
          <p:cNvSpPr/>
          <p:nvPr/>
        </p:nvSpPr>
        <p:spPr>
          <a:xfrm>
            <a:off x="6787616" y="1907653"/>
            <a:ext cx="604496" cy="604496"/>
          </a:xfrm>
          <a:prstGeom prst="rect">
            <a:avLst/>
          </a:prstGeom>
          <a:solidFill>
            <a:srgbClr val="FBE99B"/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EADF78B-8472-F046-9721-D8C1202E67C4}"/>
              </a:ext>
            </a:extLst>
          </p:cNvPr>
          <p:cNvSpPr/>
          <p:nvPr/>
        </p:nvSpPr>
        <p:spPr>
          <a:xfrm>
            <a:off x="4979150" y="1905558"/>
            <a:ext cx="604496" cy="604496"/>
          </a:xfrm>
          <a:prstGeom prst="rect">
            <a:avLst/>
          </a:prstGeom>
          <a:solidFill>
            <a:srgbClr val="FBE99B"/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FFFDC0B-0349-0A4A-87F5-3EE577F92998}"/>
              </a:ext>
            </a:extLst>
          </p:cNvPr>
          <p:cNvSpPr/>
          <p:nvPr/>
        </p:nvSpPr>
        <p:spPr>
          <a:xfrm>
            <a:off x="4973155" y="2512149"/>
            <a:ext cx="604496" cy="604496"/>
          </a:xfrm>
          <a:prstGeom prst="rect">
            <a:avLst/>
          </a:prstGeom>
          <a:solidFill>
            <a:srgbClr val="FBE99B"/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159691B-2BB7-9149-8634-7DFB582A6166}"/>
              </a:ext>
            </a:extLst>
          </p:cNvPr>
          <p:cNvSpPr/>
          <p:nvPr/>
        </p:nvSpPr>
        <p:spPr>
          <a:xfrm>
            <a:off x="4978296" y="3109446"/>
            <a:ext cx="604496" cy="604496"/>
          </a:xfrm>
          <a:prstGeom prst="rect">
            <a:avLst/>
          </a:prstGeom>
          <a:solidFill>
            <a:srgbClr val="FBE99B"/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18BB2F6-37F6-6741-96B1-19D10F0F0804}"/>
              </a:ext>
            </a:extLst>
          </p:cNvPr>
          <p:cNvSpPr/>
          <p:nvPr/>
        </p:nvSpPr>
        <p:spPr>
          <a:xfrm>
            <a:off x="4972301" y="3716037"/>
            <a:ext cx="604496" cy="604496"/>
          </a:xfrm>
          <a:prstGeom prst="rect">
            <a:avLst/>
          </a:prstGeom>
          <a:solidFill>
            <a:srgbClr val="FBE99B"/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CDE458C-2652-E546-A049-49C906A3F8A4}"/>
              </a:ext>
            </a:extLst>
          </p:cNvPr>
          <p:cNvSpPr txBox="1"/>
          <p:nvPr/>
        </p:nvSpPr>
        <p:spPr>
          <a:xfrm>
            <a:off x="5717205" y="201664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11AB52A-7770-ED40-B3D8-274965C6AAF4}"/>
              </a:ext>
            </a:extLst>
          </p:cNvPr>
          <p:cNvSpPr txBox="1"/>
          <p:nvPr/>
        </p:nvSpPr>
        <p:spPr>
          <a:xfrm>
            <a:off x="6321701" y="201664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6AA5CD6-FDEA-E34C-A98A-0CBA631D050A}"/>
              </a:ext>
            </a:extLst>
          </p:cNvPr>
          <p:cNvSpPr txBox="1"/>
          <p:nvPr/>
        </p:nvSpPr>
        <p:spPr>
          <a:xfrm>
            <a:off x="6926197" y="201664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19E6D22-7FF2-CE4F-AC55-8C1AC157640E}"/>
              </a:ext>
            </a:extLst>
          </p:cNvPr>
          <p:cNvSpPr txBox="1"/>
          <p:nvPr/>
        </p:nvSpPr>
        <p:spPr>
          <a:xfrm>
            <a:off x="5117731" y="201514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E0F266F-AC3A-F148-BC31-410F688C8115}"/>
              </a:ext>
            </a:extLst>
          </p:cNvPr>
          <p:cNvSpPr txBox="1"/>
          <p:nvPr/>
        </p:nvSpPr>
        <p:spPr>
          <a:xfrm>
            <a:off x="5112709" y="263697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BCC3B34-E3D7-DD40-AB1E-91D5DBB6B8C5}"/>
              </a:ext>
            </a:extLst>
          </p:cNvPr>
          <p:cNvSpPr txBox="1"/>
          <p:nvPr/>
        </p:nvSpPr>
        <p:spPr>
          <a:xfrm>
            <a:off x="5112709" y="320943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C51ABE7-D072-D64A-A2AC-6538DD926AA9}"/>
              </a:ext>
            </a:extLst>
          </p:cNvPr>
          <p:cNvSpPr txBox="1"/>
          <p:nvPr/>
        </p:nvSpPr>
        <p:spPr>
          <a:xfrm>
            <a:off x="5112709" y="38115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74594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15" name="Group 14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" name="Group 8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7" name="Group 16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8" name="Group 27"/>
          <p:cNvGrpSpPr/>
          <p:nvPr/>
        </p:nvGrpSpPr>
        <p:grpSpPr>
          <a:xfrm>
            <a:off x="4884515" y="2503918"/>
            <a:ext cx="1813488" cy="1811708"/>
            <a:chOff x="5321775" y="871671"/>
            <a:chExt cx="1813488" cy="1811708"/>
          </a:xfrm>
          <a:solidFill>
            <a:srgbClr val="FBE99B"/>
          </a:solidFill>
        </p:grpSpPr>
        <p:grpSp>
          <p:nvGrpSpPr>
            <p:cNvPr id="29" name="Group 28"/>
            <p:cNvGrpSpPr/>
            <p:nvPr/>
          </p:nvGrpSpPr>
          <p:grpSpPr>
            <a:xfrm>
              <a:off x="5321775" y="871671"/>
              <a:ext cx="1813488" cy="1208992"/>
              <a:chOff x="5321775" y="871671"/>
              <a:chExt cx="1813488" cy="1208992"/>
            </a:xfrm>
            <a:grpFill/>
          </p:grpSpPr>
          <p:grpSp>
            <p:nvGrpSpPr>
              <p:cNvPr id="41" name="Group 40"/>
              <p:cNvGrpSpPr/>
              <p:nvPr/>
            </p:nvGrpSpPr>
            <p:grpSpPr>
              <a:xfrm>
                <a:off x="5321775" y="871671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321775" y="1476167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5321775" y="2078883"/>
              <a:ext cx="1813488" cy="604496"/>
              <a:chOff x="5321775" y="871671"/>
              <a:chExt cx="1813488" cy="604496"/>
            </a:xfrm>
            <a:grpFill/>
          </p:grpSpPr>
          <p:sp>
            <p:nvSpPr>
              <p:cNvPr id="38" name="Rectangle 37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751888" y="2136449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92" name="TextBox 91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5023096" y="263636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DCFEDBF-179B-D043-BA46-379A4F2CAC5D}"/>
              </a:ext>
            </a:extLst>
          </p:cNvPr>
          <p:cNvSpPr txBox="1"/>
          <p:nvPr/>
        </p:nvSpPr>
        <p:spPr>
          <a:xfrm>
            <a:off x="2064847" y="2455505"/>
            <a:ext cx="59663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800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18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15" name="Group 14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" name="Group 8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7" name="Group 16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8" name="Group 27"/>
          <p:cNvGrpSpPr/>
          <p:nvPr/>
        </p:nvGrpSpPr>
        <p:grpSpPr>
          <a:xfrm>
            <a:off x="4884515" y="2503918"/>
            <a:ext cx="1813488" cy="1811708"/>
            <a:chOff x="5321775" y="871671"/>
            <a:chExt cx="1813488" cy="1811708"/>
          </a:xfrm>
          <a:solidFill>
            <a:srgbClr val="FBE99B"/>
          </a:solidFill>
        </p:grpSpPr>
        <p:grpSp>
          <p:nvGrpSpPr>
            <p:cNvPr id="29" name="Group 28"/>
            <p:cNvGrpSpPr/>
            <p:nvPr/>
          </p:nvGrpSpPr>
          <p:grpSpPr>
            <a:xfrm>
              <a:off x="5321775" y="871671"/>
              <a:ext cx="1813488" cy="1208992"/>
              <a:chOff x="5321775" y="871671"/>
              <a:chExt cx="1813488" cy="1208992"/>
            </a:xfrm>
            <a:grpFill/>
          </p:grpSpPr>
          <p:grpSp>
            <p:nvGrpSpPr>
              <p:cNvPr id="41" name="Group 40"/>
              <p:cNvGrpSpPr/>
              <p:nvPr/>
            </p:nvGrpSpPr>
            <p:grpSpPr>
              <a:xfrm>
                <a:off x="5321775" y="871671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321775" y="1476167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5321775" y="2078883"/>
              <a:ext cx="1813488" cy="604496"/>
              <a:chOff x="5321775" y="871671"/>
              <a:chExt cx="1813488" cy="604496"/>
            </a:xfrm>
            <a:grpFill/>
          </p:grpSpPr>
          <p:sp>
            <p:nvSpPr>
              <p:cNvPr id="38" name="Rectangle 37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2358642" y="2136449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93" name="TextBox 92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023096" y="2636366"/>
            <a:ext cx="931830" cy="400110"/>
            <a:chOff x="5023096" y="2636366"/>
            <a:chExt cx="931830" cy="400110"/>
          </a:xfrm>
        </p:grpSpPr>
        <p:sp>
          <p:nvSpPr>
            <p:cNvPr id="110" name="TextBox 109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627592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F134C1-17CB-1547-A2AF-26352BFD8DD8}"/>
              </a:ext>
            </a:extLst>
          </p:cNvPr>
          <p:cNvSpPr txBox="1"/>
          <p:nvPr/>
        </p:nvSpPr>
        <p:spPr>
          <a:xfrm>
            <a:off x="2657026" y="2456830"/>
            <a:ext cx="59663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800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99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15" name="Group 14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" name="Group 8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7" name="Group 16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8" name="Group 27"/>
          <p:cNvGrpSpPr/>
          <p:nvPr/>
        </p:nvGrpSpPr>
        <p:grpSpPr>
          <a:xfrm>
            <a:off x="4884515" y="2503918"/>
            <a:ext cx="1813488" cy="1811708"/>
            <a:chOff x="5321775" y="871671"/>
            <a:chExt cx="1813488" cy="1811708"/>
          </a:xfrm>
          <a:solidFill>
            <a:srgbClr val="FBE99B"/>
          </a:solidFill>
        </p:grpSpPr>
        <p:grpSp>
          <p:nvGrpSpPr>
            <p:cNvPr id="29" name="Group 28"/>
            <p:cNvGrpSpPr/>
            <p:nvPr/>
          </p:nvGrpSpPr>
          <p:grpSpPr>
            <a:xfrm>
              <a:off x="5321775" y="871671"/>
              <a:ext cx="1813488" cy="1208992"/>
              <a:chOff x="5321775" y="871671"/>
              <a:chExt cx="1813488" cy="1208992"/>
            </a:xfrm>
            <a:grpFill/>
          </p:grpSpPr>
          <p:grpSp>
            <p:nvGrpSpPr>
              <p:cNvPr id="41" name="Group 40"/>
              <p:cNvGrpSpPr/>
              <p:nvPr/>
            </p:nvGrpSpPr>
            <p:grpSpPr>
              <a:xfrm>
                <a:off x="5321775" y="871671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321775" y="1476167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5321775" y="2078883"/>
              <a:ext cx="1813488" cy="604496"/>
              <a:chOff x="5321775" y="871671"/>
              <a:chExt cx="1813488" cy="604496"/>
            </a:xfrm>
            <a:grpFill/>
          </p:grpSpPr>
          <p:sp>
            <p:nvSpPr>
              <p:cNvPr id="38" name="Rectangle 37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2956852" y="2136449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84" name="TextBox 83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023096" y="2636366"/>
            <a:ext cx="1536326" cy="400110"/>
            <a:chOff x="5023096" y="2636366"/>
            <a:chExt cx="1536326" cy="400110"/>
          </a:xfrm>
        </p:grpSpPr>
        <p:sp>
          <p:nvSpPr>
            <p:cNvPr id="106" name="TextBox 105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627592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232088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67E9E2-BC91-3047-B6DC-9D2CE09E86AE}"/>
              </a:ext>
            </a:extLst>
          </p:cNvPr>
          <p:cNvSpPr txBox="1"/>
          <p:nvPr/>
        </p:nvSpPr>
        <p:spPr>
          <a:xfrm>
            <a:off x="3238623" y="2472027"/>
            <a:ext cx="59663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800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50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15" name="Group 14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" name="Group 8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7" name="Group 16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8" name="Group 27"/>
          <p:cNvGrpSpPr/>
          <p:nvPr/>
        </p:nvGrpSpPr>
        <p:grpSpPr>
          <a:xfrm>
            <a:off x="4884515" y="2503918"/>
            <a:ext cx="1813488" cy="1811708"/>
            <a:chOff x="5321775" y="871671"/>
            <a:chExt cx="1813488" cy="1811708"/>
          </a:xfrm>
          <a:solidFill>
            <a:srgbClr val="FBE99B"/>
          </a:solidFill>
        </p:grpSpPr>
        <p:grpSp>
          <p:nvGrpSpPr>
            <p:cNvPr id="29" name="Group 28"/>
            <p:cNvGrpSpPr/>
            <p:nvPr/>
          </p:nvGrpSpPr>
          <p:grpSpPr>
            <a:xfrm>
              <a:off x="5321775" y="871671"/>
              <a:ext cx="1813488" cy="1208992"/>
              <a:chOff x="5321775" y="871671"/>
              <a:chExt cx="1813488" cy="1208992"/>
            </a:xfrm>
            <a:grpFill/>
          </p:grpSpPr>
          <p:grpSp>
            <p:nvGrpSpPr>
              <p:cNvPr id="41" name="Group 40"/>
              <p:cNvGrpSpPr/>
              <p:nvPr/>
            </p:nvGrpSpPr>
            <p:grpSpPr>
              <a:xfrm>
                <a:off x="5321775" y="871671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321775" y="1476167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5321775" y="2078883"/>
              <a:ext cx="1813488" cy="604496"/>
              <a:chOff x="5321775" y="871671"/>
              <a:chExt cx="1813488" cy="604496"/>
            </a:xfrm>
            <a:grpFill/>
          </p:grpSpPr>
          <p:sp>
            <p:nvSpPr>
              <p:cNvPr id="38" name="Rectangle 37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751891" y="2743204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88" name="TextBox 87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023096" y="2636366"/>
            <a:ext cx="1536326" cy="972571"/>
            <a:chOff x="5023096" y="2636366"/>
            <a:chExt cx="1536326" cy="972571"/>
          </a:xfrm>
        </p:grpSpPr>
        <p:sp>
          <p:nvSpPr>
            <p:cNvPr id="107" name="TextBox 106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27592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232088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023096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ECA212-D37C-C44A-BA0D-B98151D56719}"/>
              </a:ext>
            </a:extLst>
          </p:cNvPr>
          <p:cNvSpPr txBox="1"/>
          <p:nvPr/>
        </p:nvSpPr>
        <p:spPr>
          <a:xfrm>
            <a:off x="2054136" y="3029291"/>
            <a:ext cx="59663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800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50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89" name="Group 88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03" name="Group 102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2" name="Group 91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3" name="Group 92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95" name="Rectangle 94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8" name="Group 27"/>
          <p:cNvGrpSpPr/>
          <p:nvPr/>
        </p:nvGrpSpPr>
        <p:grpSpPr>
          <a:xfrm>
            <a:off x="4884515" y="2503918"/>
            <a:ext cx="1813488" cy="1811708"/>
            <a:chOff x="5321775" y="871671"/>
            <a:chExt cx="1813488" cy="1811708"/>
          </a:xfrm>
          <a:solidFill>
            <a:srgbClr val="FBE99B"/>
          </a:solidFill>
        </p:grpSpPr>
        <p:grpSp>
          <p:nvGrpSpPr>
            <p:cNvPr id="29" name="Group 28"/>
            <p:cNvGrpSpPr/>
            <p:nvPr/>
          </p:nvGrpSpPr>
          <p:grpSpPr>
            <a:xfrm>
              <a:off x="5321775" y="871671"/>
              <a:ext cx="1813488" cy="1208992"/>
              <a:chOff x="5321775" y="871671"/>
              <a:chExt cx="1813488" cy="1208992"/>
            </a:xfrm>
            <a:grpFill/>
          </p:grpSpPr>
          <p:grpSp>
            <p:nvGrpSpPr>
              <p:cNvPr id="41" name="Group 40"/>
              <p:cNvGrpSpPr/>
              <p:nvPr/>
            </p:nvGrpSpPr>
            <p:grpSpPr>
              <a:xfrm>
                <a:off x="5321775" y="871671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321775" y="1476167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5321775" y="2078883"/>
              <a:ext cx="1813488" cy="604496"/>
              <a:chOff x="5321775" y="871671"/>
              <a:chExt cx="1813488" cy="604496"/>
            </a:xfrm>
            <a:grpFill/>
          </p:grpSpPr>
          <p:sp>
            <p:nvSpPr>
              <p:cNvPr id="38" name="Rectangle 37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2358648" y="2743204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114" name="TextBox 113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023096" y="2636366"/>
            <a:ext cx="1536326" cy="972571"/>
            <a:chOff x="5023096" y="2636366"/>
            <a:chExt cx="1536326" cy="972571"/>
          </a:xfrm>
        </p:grpSpPr>
        <p:sp>
          <p:nvSpPr>
            <p:cNvPr id="131" name="TextBox 130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627592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232088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023096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27592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51673D-ABE3-5743-8BFD-A8FCFDC8F063}"/>
              </a:ext>
            </a:extLst>
          </p:cNvPr>
          <p:cNvSpPr txBox="1"/>
          <p:nvPr/>
        </p:nvSpPr>
        <p:spPr>
          <a:xfrm>
            <a:off x="2670560" y="3043193"/>
            <a:ext cx="59663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800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597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92" name="Group 91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04" name="Group 103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3" name="Group 92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4" name="Group 93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8" name="Group 27"/>
          <p:cNvGrpSpPr/>
          <p:nvPr/>
        </p:nvGrpSpPr>
        <p:grpSpPr>
          <a:xfrm>
            <a:off x="4884515" y="2503918"/>
            <a:ext cx="1813488" cy="1811708"/>
            <a:chOff x="5321775" y="871671"/>
            <a:chExt cx="1813488" cy="1811708"/>
          </a:xfrm>
          <a:solidFill>
            <a:srgbClr val="FBE99B"/>
          </a:solidFill>
        </p:grpSpPr>
        <p:grpSp>
          <p:nvGrpSpPr>
            <p:cNvPr id="29" name="Group 28"/>
            <p:cNvGrpSpPr/>
            <p:nvPr/>
          </p:nvGrpSpPr>
          <p:grpSpPr>
            <a:xfrm>
              <a:off x="5321775" y="871671"/>
              <a:ext cx="1813488" cy="1208992"/>
              <a:chOff x="5321775" y="871671"/>
              <a:chExt cx="1813488" cy="1208992"/>
            </a:xfrm>
            <a:grpFill/>
          </p:grpSpPr>
          <p:grpSp>
            <p:nvGrpSpPr>
              <p:cNvPr id="41" name="Group 40"/>
              <p:cNvGrpSpPr/>
              <p:nvPr/>
            </p:nvGrpSpPr>
            <p:grpSpPr>
              <a:xfrm>
                <a:off x="5321775" y="871671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321775" y="1476167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5321775" y="2078883"/>
              <a:ext cx="1813488" cy="604496"/>
              <a:chOff x="5321775" y="871671"/>
              <a:chExt cx="1813488" cy="604496"/>
            </a:xfrm>
            <a:grpFill/>
          </p:grpSpPr>
          <p:sp>
            <p:nvSpPr>
              <p:cNvPr id="38" name="Rectangle 37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2956860" y="2743204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115" name="TextBox 114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023096" y="2636366"/>
            <a:ext cx="1536326" cy="972571"/>
            <a:chOff x="5023096" y="2636366"/>
            <a:chExt cx="1536326" cy="972571"/>
          </a:xfrm>
        </p:grpSpPr>
        <p:sp>
          <p:nvSpPr>
            <p:cNvPr id="132" name="TextBox 131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627592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232088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023096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627592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232088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5EE926-2427-B248-B756-77275A5C14D4}"/>
              </a:ext>
            </a:extLst>
          </p:cNvPr>
          <p:cNvSpPr txBox="1"/>
          <p:nvPr/>
        </p:nvSpPr>
        <p:spPr>
          <a:xfrm>
            <a:off x="3238623" y="3049409"/>
            <a:ext cx="59663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800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68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93" name="Group 92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05" name="Group 104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5" name="Group 94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8" name="Group 27"/>
          <p:cNvGrpSpPr/>
          <p:nvPr/>
        </p:nvGrpSpPr>
        <p:grpSpPr>
          <a:xfrm>
            <a:off x="4884515" y="2503918"/>
            <a:ext cx="1813488" cy="1811708"/>
            <a:chOff x="5321775" y="871671"/>
            <a:chExt cx="1813488" cy="1811708"/>
          </a:xfrm>
          <a:solidFill>
            <a:srgbClr val="FBE99B"/>
          </a:solidFill>
        </p:grpSpPr>
        <p:grpSp>
          <p:nvGrpSpPr>
            <p:cNvPr id="29" name="Group 28"/>
            <p:cNvGrpSpPr/>
            <p:nvPr/>
          </p:nvGrpSpPr>
          <p:grpSpPr>
            <a:xfrm>
              <a:off x="5321775" y="871671"/>
              <a:ext cx="1813488" cy="1208992"/>
              <a:chOff x="5321775" y="871671"/>
              <a:chExt cx="1813488" cy="1208992"/>
            </a:xfrm>
            <a:grpFill/>
          </p:grpSpPr>
          <p:grpSp>
            <p:nvGrpSpPr>
              <p:cNvPr id="41" name="Group 40"/>
              <p:cNvGrpSpPr/>
              <p:nvPr/>
            </p:nvGrpSpPr>
            <p:grpSpPr>
              <a:xfrm>
                <a:off x="5321775" y="871671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321775" y="1476167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5321775" y="2078883"/>
              <a:ext cx="1813488" cy="604496"/>
              <a:chOff x="5321775" y="871671"/>
              <a:chExt cx="1813488" cy="604496"/>
            </a:xfrm>
            <a:grpFill/>
          </p:grpSpPr>
          <p:sp>
            <p:nvSpPr>
              <p:cNvPr id="38" name="Rectangle 37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751899" y="3341417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116" name="TextBox 115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023096" y="2636366"/>
            <a:ext cx="1536326" cy="1574662"/>
            <a:chOff x="5023096" y="2636366"/>
            <a:chExt cx="1536326" cy="1574662"/>
          </a:xfrm>
        </p:grpSpPr>
        <p:sp>
          <p:nvSpPr>
            <p:cNvPr id="133" name="TextBox 132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627592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232088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023096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627592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232088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023096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8062BE-FE41-264B-810D-6F1EEB7CA6E6}"/>
              </a:ext>
            </a:extLst>
          </p:cNvPr>
          <p:cNvSpPr txBox="1"/>
          <p:nvPr/>
        </p:nvSpPr>
        <p:spPr>
          <a:xfrm>
            <a:off x="2053995" y="3643665"/>
            <a:ext cx="59663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800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770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94" name="Group 93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06" name="Group 105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5" name="Group 94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6" name="Group 95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8" name="Group 27"/>
          <p:cNvGrpSpPr/>
          <p:nvPr/>
        </p:nvGrpSpPr>
        <p:grpSpPr>
          <a:xfrm>
            <a:off x="4884515" y="2503918"/>
            <a:ext cx="1813488" cy="1811708"/>
            <a:chOff x="5321775" y="871671"/>
            <a:chExt cx="1813488" cy="1811708"/>
          </a:xfrm>
          <a:solidFill>
            <a:srgbClr val="FBE99B"/>
          </a:solidFill>
        </p:grpSpPr>
        <p:grpSp>
          <p:nvGrpSpPr>
            <p:cNvPr id="29" name="Group 28"/>
            <p:cNvGrpSpPr/>
            <p:nvPr/>
          </p:nvGrpSpPr>
          <p:grpSpPr>
            <a:xfrm>
              <a:off x="5321775" y="871671"/>
              <a:ext cx="1813488" cy="1208992"/>
              <a:chOff x="5321775" y="871671"/>
              <a:chExt cx="1813488" cy="1208992"/>
            </a:xfrm>
            <a:grpFill/>
          </p:grpSpPr>
          <p:grpSp>
            <p:nvGrpSpPr>
              <p:cNvPr id="41" name="Group 40"/>
              <p:cNvGrpSpPr/>
              <p:nvPr/>
            </p:nvGrpSpPr>
            <p:grpSpPr>
              <a:xfrm>
                <a:off x="5321775" y="871671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321775" y="1476167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5321775" y="2078883"/>
              <a:ext cx="1813488" cy="604496"/>
              <a:chOff x="5321775" y="871671"/>
              <a:chExt cx="1813488" cy="604496"/>
            </a:xfrm>
            <a:grpFill/>
          </p:grpSpPr>
          <p:sp>
            <p:nvSpPr>
              <p:cNvPr id="38" name="Rectangle 37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2358655" y="3341417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6" name="Group 115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117" name="TextBox 116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023096" y="2636366"/>
            <a:ext cx="1536326" cy="1574662"/>
            <a:chOff x="5023096" y="2636366"/>
            <a:chExt cx="1536326" cy="1574662"/>
          </a:xfrm>
        </p:grpSpPr>
        <p:sp>
          <p:nvSpPr>
            <p:cNvPr id="134" name="TextBox 133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27592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232088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023096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627592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232088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023096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627592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37AADE-D492-9D4A-9FE0-A82E748C36E2}"/>
              </a:ext>
            </a:extLst>
          </p:cNvPr>
          <p:cNvSpPr txBox="1"/>
          <p:nvPr/>
        </p:nvSpPr>
        <p:spPr>
          <a:xfrm>
            <a:off x="2657026" y="3636674"/>
            <a:ext cx="59663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800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87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15" name="Group 14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" name="Group 8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7" name="Group 16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8" name="Group 27"/>
          <p:cNvGrpSpPr/>
          <p:nvPr/>
        </p:nvGrpSpPr>
        <p:grpSpPr>
          <a:xfrm>
            <a:off x="4884515" y="2503918"/>
            <a:ext cx="1813488" cy="1811708"/>
            <a:chOff x="5321775" y="871671"/>
            <a:chExt cx="1813488" cy="1811708"/>
          </a:xfrm>
          <a:solidFill>
            <a:srgbClr val="FBE99B"/>
          </a:solidFill>
        </p:grpSpPr>
        <p:grpSp>
          <p:nvGrpSpPr>
            <p:cNvPr id="29" name="Group 28"/>
            <p:cNvGrpSpPr/>
            <p:nvPr/>
          </p:nvGrpSpPr>
          <p:grpSpPr>
            <a:xfrm>
              <a:off x="5321775" y="871671"/>
              <a:ext cx="1813488" cy="1208992"/>
              <a:chOff x="5321775" y="871671"/>
              <a:chExt cx="1813488" cy="1208992"/>
            </a:xfrm>
            <a:grpFill/>
          </p:grpSpPr>
          <p:grpSp>
            <p:nvGrpSpPr>
              <p:cNvPr id="41" name="Group 40"/>
              <p:cNvGrpSpPr/>
              <p:nvPr/>
            </p:nvGrpSpPr>
            <p:grpSpPr>
              <a:xfrm>
                <a:off x="5321775" y="871671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321775" y="1476167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5321775" y="2078883"/>
              <a:ext cx="1813488" cy="604496"/>
              <a:chOff x="5321775" y="871671"/>
              <a:chExt cx="1813488" cy="604496"/>
            </a:xfrm>
            <a:grpFill/>
          </p:grpSpPr>
          <p:sp>
            <p:nvSpPr>
              <p:cNvPr id="38" name="Rectangle 37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2956852" y="2136449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238435" y="2440120"/>
            <a:ext cx="980199" cy="896775"/>
            <a:chOff x="2631680" y="2440120"/>
            <a:chExt cx="980199" cy="896775"/>
          </a:xfrm>
        </p:grpSpPr>
        <p:sp>
          <p:nvSpPr>
            <p:cNvPr id="83" name="TextBox 82"/>
            <p:cNvSpPr txBox="1"/>
            <p:nvPr/>
          </p:nvSpPr>
          <p:spPr>
            <a:xfrm>
              <a:off x="2631680" y="3039378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36455" y="2440120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31680" y="2440120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6455" y="3039378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84" name="TextBox 83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023096" y="2636366"/>
            <a:ext cx="1536326" cy="400110"/>
            <a:chOff x="5023096" y="2636366"/>
            <a:chExt cx="1536326" cy="400110"/>
          </a:xfrm>
        </p:grpSpPr>
        <p:sp>
          <p:nvSpPr>
            <p:cNvPr id="106" name="TextBox 105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627592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232088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76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15" name="Group 14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" name="Group 8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7" name="Group 16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8" name="Group 27"/>
          <p:cNvGrpSpPr/>
          <p:nvPr/>
        </p:nvGrpSpPr>
        <p:grpSpPr>
          <a:xfrm>
            <a:off x="4884515" y="2503918"/>
            <a:ext cx="1813488" cy="1811708"/>
            <a:chOff x="5321775" y="871671"/>
            <a:chExt cx="1813488" cy="1811708"/>
          </a:xfrm>
          <a:solidFill>
            <a:srgbClr val="FBE99B"/>
          </a:solidFill>
        </p:grpSpPr>
        <p:grpSp>
          <p:nvGrpSpPr>
            <p:cNvPr id="29" name="Group 28"/>
            <p:cNvGrpSpPr/>
            <p:nvPr/>
          </p:nvGrpSpPr>
          <p:grpSpPr>
            <a:xfrm>
              <a:off x="5321775" y="871671"/>
              <a:ext cx="1813488" cy="1208992"/>
              <a:chOff x="5321775" y="871671"/>
              <a:chExt cx="1813488" cy="1208992"/>
            </a:xfrm>
            <a:grpFill/>
          </p:grpSpPr>
          <p:grpSp>
            <p:nvGrpSpPr>
              <p:cNvPr id="41" name="Group 40"/>
              <p:cNvGrpSpPr/>
              <p:nvPr/>
            </p:nvGrpSpPr>
            <p:grpSpPr>
              <a:xfrm>
                <a:off x="5321775" y="871671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321775" y="1476167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5321775" y="2078883"/>
              <a:ext cx="1813488" cy="604496"/>
              <a:chOff x="5321775" y="871671"/>
              <a:chExt cx="1813488" cy="604496"/>
            </a:xfrm>
            <a:grpFill/>
          </p:grpSpPr>
          <p:sp>
            <p:nvSpPr>
              <p:cNvPr id="38" name="Rectangle 37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2962656" y="3341417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65" name="TextBox 64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23096" y="2636366"/>
            <a:ext cx="1536326" cy="1574662"/>
            <a:chOff x="5023096" y="2636366"/>
            <a:chExt cx="1536326" cy="1574662"/>
          </a:xfrm>
        </p:grpSpPr>
        <p:sp>
          <p:nvSpPr>
            <p:cNvPr id="90" name="TextBox 89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627592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32088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023096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27592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32088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023096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627592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232088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3380BC-02F5-E34D-803F-F350E1127875}"/>
              </a:ext>
            </a:extLst>
          </p:cNvPr>
          <p:cNvSpPr txBox="1"/>
          <p:nvPr/>
        </p:nvSpPr>
        <p:spPr>
          <a:xfrm>
            <a:off x="3275803" y="3643665"/>
            <a:ext cx="59663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800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89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15" name="Group 14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" name="Group 8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7" name="Group 16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8" name="Group 27"/>
          <p:cNvGrpSpPr/>
          <p:nvPr/>
        </p:nvGrpSpPr>
        <p:grpSpPr>
          <a:xfrm>
            <a:off x="4884515" y="2503918"/>
            <a:ext cx="1813488" cy="1811708"/>
            <a:chOff x="5321775" y="871671"/>
            <a:chExt cx="1813488" cy="1811708"/>
          </a:xfrm>
          <a:solidFill>
            <a:srgbClr val="FBE99B"/>
          </a:solidFill>
        </p:grpSpPr>
        <p:grpSp>
          <p:nvGrpSpPr>
            <p:cNvPr id="29" name="Group 28"/>
            <p:cNvGrpSpPr/>
            <p:nvPr/>
          </p:nvGrpSpPr>
          <p:grpSpPr>
            <a:xfrm>
              <a:off x="5321775" y="871671"/>
              <a:ext cx="1813488" cy="1208992"/>
              <a:chOff x="5321775" y="871671"/>
              <a:chExt cx="1813488" cy="1208992"/>
            </a:xfrm>
            <a:grpFill/>
          </p:grpSpPr>
          <p:grpSp>
            <p:nvGrpSpPr>
              <p:cNvPr id="41" name="Group 40"/>
              <p:cNvGrpSpPr/>
              <p:nvPr/>
            </p:nvGrpSpPr>
            <p:grpSpPr>
              <a:xfrm>
                <a:off x="5321775" y="871671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321775" y="1476167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5321775" y="2078883"/>
              <a:ext cx="1813488" cy="604496"/>
              <a:chOff x="5321775" y="871671"/>
              <a:chExt cx="1813488" cy="604496"/>
            </a:xfrm>
            <a:grpFill/>
          </p:grpSpPr>
          <p:sp>
            <p:nvSpPr>
              <p:cNvPr id="38" name="Rectangle 37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751891" y="2743204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024932" y="3046876"/>
            <a:ext cx="980199" cy="896775"/>
            <a:chOff x="2631680" y="2440120"/>
            <a:chExt cx="980199" cy="896775"/>
          </a:xfrm>
        </p:grpSpPr>
        <p:sp>
          <p:nvSpPr>
            <p:cNvPr id="83" name="TextBox 82"/>
            <p:cNvSpPr txBox="1"/>
            <p:nvPr/>
          </p:nvSpPr>
          <p:spPr>
            <a:xfrm>
              <a:off x="2631680" y="3039378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36455" y="2440120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31680" y="2440120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6455" y="3039378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88" name="TextBox 87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023096" y="2636366"/>
            <a:ext cx="1536326" cy="972571"/>
            <a:chOff x="5023096" y="2636366"/>
            <a:chExt cx="1536326" cy="972571"/>
          </a:xfrm>
        </p:grpSpPr>
        <p:sp>
          <p:nvSpPr>
            <p:cNvPr id="107" name="TextBox 106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27592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232088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023096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8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89" name="Group 88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03" name="Group 102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2" name="Group 91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3" name="Group 92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95" name="Rectangle 94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8" name="Group 27"/>
          <p:cNvGrpSpPr/>
          <p:nvPr/>
        </p:nvGrpSpPr>
        <p:grpSpPr>
          <a:xfrm>
            <a:off x="4884515" y="2503918"/>
            <a:ext cx="1813488" cy="1811708"/>
            <a:chOff x="5321775" y="871671"/>
            <a:chExt cx="1813488" cy="1811708"/>
          </a:xfrm>
          <a:solidFill>
            <a:srgbClr val="FBE99B"/>
          </a:solidFill>
        </p:grpSpPr>
        <p:grpSp>
          <p:nvGrpSpPr>
            <p:cNvPr id="29" name="Group 28"/>
            <p:cNvGrpSpPr/>
            <p:nvPr/>
          </p:nvGrpSpPr>
          <p:grpSpPr>
            <a:xfrm>
              <a:off x="5321775" y="871671"/>
              <a:ext cx="1813488" cy="1208992"/>
              <a:chOff x="5321775" y="871671"/>
              <a:chExt cx="1813488" cy="1208992"/>
            </a:xfrm>
            <a:grpFill/>
          </p:grpSpPr>
          <p:grpSp>
            <p:nvGrpSpPr>
              <p:cNvPr id="41" name="Group 40"/>
              <p:cNvGrpSpPr/>
              <p:nvPr/>
            </p:nvGrpSpPr>
            <p:grpSpPr>
              <a:xfrm>
                <a:off x="5321775" y="871671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321775" y="1476167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5321775" y="2078883"/>
              <a:ext cx="1813488" cy="604496"/>
              <a:chOff x="5321775" y="871671"/>
              <a:chExt cx="1813488" cy="604496"/>
            </a:xfrm>
            <a:grpFill/>
          </p:grpSpPr>
          <p:sp>
            <p:nvSpPr>
              <p:cNvPr id="38" name="Rectangle 37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2358648" y="2743204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640233" y="3046876"/>
            <a:ext cx="980199" cy="896775"/>
            <a:chOff x="2631680" y="2440120"/>
            <a:chExt cx="980199" cy="896775"/>
          </a:xfrm>
        </p:grpSpPr>
        <p:sp>
          <p:nvSpPr>
            <p:cNvPr id="83" name="TextBox 82"/>
            <p:cNvSpPr txBox="1"/>
            <p:nvPr/>
          </p:nvSpPr>
          <p:spPr>
            <a:xfrm>
              <a:off x="2631680" y="3039378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36455" y="2440120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31680" y="2440120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6455" y="3039378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114" name="TextBox 113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023096" y="2636366"/>
            <a:ext cx="1536326" cy="972571"/>
            <a:chOff x="5023096" y="2636366"/>
            <a:chExt cx="1536326" cy="972571"/>
          </a:xfrm>
        </p:grpSpPr>
        <p:sp>
          <p:nvSpPr>
            <p:cNvPr id="131" name="TextBox 130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627592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232088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023096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27592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92" name="Group 91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04" name="Group 103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3" name="Group 92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4" name="Group 93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8" name="Group 27"/>
          <p:cNvGrpSpPr/>
          <p:nvPr/>
        </p:nvGrpSpPr>
        <p:grpSpPr>
          <a:xfrm>
            <a:off x="4884515" y="2503918"/>
            <a:ext cx="1813488" cy="1811708"/>
            <a:chOff x="5321775" y="871671"/>
            <a:chExt cx="1813488" cy="1811708"/>
          </a:xfrm>
          <a:solidFill>
            <a:srgbClr val="FBE99B"/>
          </a:solidFill>
        </p:grpSpPr>
        <p:grpSp>
          <p:nvGrpSpPr>
            <p:cNvPr id="29" name="Group 28"/>
            <p:cNvGrpSpPr/>
            <p:nvPr/>
          </p:nvGrpSpPr>
          <p:grpSpPr>
            <a:xfrm>
              <a:off x="5321775" y="871671"/>
              <a:ext cx="1813488" cy="1208992"/>
              <a:chOff x="5321775" y="871671"/>
              <a:chExt cx="1813488" cy="1208992"/>
            </a:xfrm>
            <a:grpFill/>
          </p:grpSpPr>
          <p:grpSp>
            <p:nvGrpSpPr>
              <p:cNvPr id="41" name="Group 40"/>
              <p:cNvGrpSpPr/>
              <p:nvPr/>
            </p:nvGrpSpPr>
            <p:grpSpPr>
              <a:xfrm>
                <a:off x="5321775" y="871671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321775" y="1476167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5321775" y="2078883"/>
              <a:ext cx="1813488" cy="604496"/>
              <a:chOff x="5321775" y="871671"/>
              <a:chExt cx="1813488" cy="604496"/>
            </a:xfrm>
            <a:grpFill/>
          </p:grpSpPr>
          <p:sp>
            <p:nvSpPr>
              <p:cNvPr id="38" name="Rectangle 37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2956860" y="2743204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246988" y="3046876"/>
            <a:ext cx="980199" cy="896775"/>
            <a:chOff x="2631680" y="2440120"/>
            <a:chExt cx="980199" cy="896775"/>
          </a:xfrm>
        </p:grpSpPr>
        <p:sp>
          <p:nvSpPr>
            <p:cNvPr id="83" name="TextBox 82"/>
            <p:cNvSpPr txBox="1"/>
            <p:nvPr/>
          </p:nvSpPr>
          <p:spPr>
            <a:xfrm>
              <a:off x="2631680" y="3039378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36455" y="2440120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31680" y="2440120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6455" y="3039378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115" name="TextBox 114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023096" y="2636366"/>
            <a:ext cx="1536326" cy="972571"/>
            <a:chOff x="5023096" y="2636366"/>
            <a:chExt cx="1536326" cy="972571"/>
          </a:xfrm>
        </p:grpSpPr>
        <p:sp>
          <p:nvSpPr>
            <p:cNvPr id="132" name="TextBox 131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627592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232088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023096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627592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232088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2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93" name="Group 92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05" name="Group 104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5" name="Group 94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8" name="Group 27"/>
          <p:cNvGrpSpPr/>
          <p:nvPr/>
        </p:nvGrpSpPr>
        <p:grpSpPr>
          <a:xfrm>
            <a:off x="4884515" y="2503918"/>
            <a:ext cx="1813488" cy="1811708"/>
            <a:chOff x="5321775" y="871671"/>
            <a:chExt cx="1813488" cy="1811708"/>
          </a:xfrm>
          <a:solidFill>
            <a:srgbClr val="FBE99B"/>
          </a:solidFill>
        </p:grpSpPr>
        <p:grpSp>
          <p:nvGrpSpPr>
            <p:cNvPr id="29" name="Group 28"/>
            <p:cNvGrpSpPr/>
            <p:nvPr/>
          </p:nvGrpSpPr>
          <p:grpSpPr>
            <a:xfrm>
              <a:off x="5321775" y="871671"/>
              <a:ext cx="1813488" cy="1208992"/>
              <a:chOff x="5321775" y="871671"/>
              <a:chExt cx="1813488" cy="1208992"/>
            </a:xfrm>
            <a:grpFill/>
          </p:grpSpPr>
          <p:grpSp>
            <p:nvGrpSpPr>
              <p:cNvPr id="41" name="Group 40"/>
              <p:cNvGrpSpPr/>
              <p:nvPr/>
            </p:nvGrpSpPr>
            <p:grpSpPr>
              <a:xfrm>
                <a:off x="5321775" y="871671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321775" y="1476167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5321775" y="2078883"/>
              <a:ext cx="1813488" cy="604496"/>
              <a:chOff x="5321775" y="871671"/>
              <a:chExt cx="1813488" cy="604496"/>
            </a:xfrm>
            <a:grpFill/>
          </p:grpSpPr>
          <p:sp>
            <p:nvSpPr>
              <p:cNvPr id="38" name="Rectangle 37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751899" y="3341417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033483" y="3645084"/>
            <a:ext cx="980199" cy="896775"/>
            <a:chOff x="2631680" y="2440120"/>
            <a:chExt cx="980199" cy="896775"/>
          </a:xfrm>
        </p:grpSpPr>
        <p:sp>
          <p:nvSpPr>
            <p:cNvPr id="83" name="TextBox 82"/>
            <p:cNvSpPr txBox="1"/>
            <p:nvPr/>
          </p:nvSpPr>
          <p:spPr>
            <a:xfrm>
              <a:off x="2631680" y="3039378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36455" y="2440120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31680" y="2440120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6455" y="3039378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116" name="TextBox 115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023096" y="2636366"/>
            <a:ext cx="1536326" cy="1574662"/>
            <a:chOff x="5023096" y="2636366"/>
            <a:chExt cx="1536326" cy="1574662"/>
          </a:xfrm>
        </p:grpSpPr>
        <p:sp>
          <p:nvSpPr>
            <p:cNvPr id="133" name="TextBox 132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627592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232088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023096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627592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232088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023096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2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94" name="Group 93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06" name="Group 105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5" name="Group 94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6" name="Group 95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8" name="Group 27"/>
          <p:cNvGrpSpPr/>
          <p:nvPr/>
        </p:nvGrpSpPr>
        <p:grpSpPr>
          <a:xfrm>
            <a:off x="4884515" y="2503918"/>
            <a:ext cx="1813488" cy="1811708"/>
            <a:chOff x="5321775" y="871671"/>
            <a:chExt cx="1813488" cy="1811708"/>
          </a:xfrm>
          <a:solidFill>
            <a:srgbClr val="FBE99B"/>
          </a:solidFill>
        </p:grpSpPr>
        <p:grpSp>
          <p:nvGrpSpPr>
            <p:cNvPr id="29" name="Group 28"/>
            <p:cNvGrpSpPr/>
            <p:nvPr/>
          </p:nvGrpSpPr>
          <p:grpSpPr>
            <a:xfrm>
              <a:off x="5321775" y="871671"/>
              <a:ext cx="1813488" cy="1208992"/>
              <a:chOff x="5321775" y="871671"/>
              <a:chExt cx="1813488" cy="1208992"/>
            </a:xfrm>
            <a:grpFill/>
          </p:grpSpPr>
          <p:grpSp>
            <p:nvGrpSpPr>
              <p:cNvPr id="41" name="Group 40"/>
              <p:cNvGrpSpPr/>
              <p:nvPr/>
            </p:nvGrpSpPr>
            <p:grpSpPr>
              <a:xfrm>
                <a:off x="5321775" y="871671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321775" y="1476167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5321775" y="2078883"/>
              <a:ext cx="1813488" cy="604496"/>
              <a:chOff x="5321775" y="871671"/>
              <a:chExt cx="1813488" cy="604496"/>
            </a:xfrm>
            <a:grpFill/>
          </p:grpSpPr>
          <p:sp>
            <p:nvSpPr>
              <p:cNvPr id="38" name="Rectangle 37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2358655" y="3341417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640237" y="3645084"/>
            <a:ext cx="980199" cy="896775"/>
            <a:chOff x="2631680" y="2440120"/>
            <a:chExt cx="980199" cy="896775"/>
          </a:xfrm>
        </p:grpSpPr>
        <p:sp>
          <p:nvSpPr>
            <p:cNvPr id="83" name="TextBox 82"/>
            <p:cNvSpPr txBox="1"/>
            <p:nvPr/>
          </p:nvSpPr>
          <p:spPr>
            <a:xfrm>
              <a:off x="2631680" y="3039378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36455" y="2440120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31680" y="2440120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6455" y="3039378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117" name="TextBox 116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023096" y="2636366"/>
            <a:ext cx="1536326" cy="1574662"/>
            <a:chOff x="5023096" y="2636366"/>
            <a:chExt cx="1536326" cy="1574662"/>
          </a:xfrm>
        </p:grpSpPr>
        <p:sp>
          <p:nvSpPr>
            <p:cNvPr id="134" name="TextBox 133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27592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232088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023096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627592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232088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023096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627592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05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51888" y="2136449"/>
            <a:ext cx="2417984" cy="2416204"/>
            <a:chOff x="4717279" y="871671"/>
            <a:chExt cx="2417984" cy="2416204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15" name="Group 14"/>
            <p:cNvGrpSpPr/>
            <p:nvPr/>
          </p:nvGrpSpPr>
          <p:grpSpPr>
            <a:xfrm>
              <a:off x="4717279" y="871671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9" name="Group 8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717279" y="2078883"/>
              <a:ext cx="2417984" cy="1208992"/>
              <a:chOff x="4717279" y="871671"/>
              <a:chExt cx="2417984" cy="1208992"/>
            </a:xfrm>
            <a:grpFill/>
          </p:grpSpPr>
          <p:grpSp>
            <p:nvGrpSpPr>
              <p:cNvPr id="17" name="Group 16"/>
              <p:cNvGrpSpPr/>
              <p:nvPr/>
            </p:nvGrpSpPr>
            <p:grpSpPr>
              <a:xfrm>
                <a:off x="4717279" y="871671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17279" y="1476167"/>
                <a:ext cx="2417984" cy="604496"/>
                <a:chOff x="4717279" y="871671"/>
                <a:chExt cx="2417984" cy="604496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17279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8" name="Group 27"/>
          <p:cNvGrpSpPr/>
          <p:nvPr/>
        </p:nvGrpSpPr>
        <p:grpSpPr>
          <a:xfrm>
            <a:off x="4884515" y="2503918"/>
            <a:ext cx="1813488" cy="1811708"/>
            <a:chOff x="5321775" y="871671"/>
            <a:chExt cx="1813488" cy="1811708"/>
          </a:xfrm>
          <a:solidFill>
            <a:srgbClr val="FBE99B"/>
          </a:solidFill>
        </p:grpSpPr>
        <p:grpSp>
          <p:nvGrpSpPr>
            <p:cNvPr id="29" name="Group 28"/>
            <p:cNvGrpSpPr/>
            <p:nvPr/>
          </p:nvGrpSpPr>
          <p:grpSpPr>
            <a:xfrm>
              <a:off x="5321775" y="871671"/>
              <a:ext cx="1813488" cy="1208992"/>
              <a:chOff x="5321775" y="871671"/>
              <a:chExt cx="1813488" cy="1208992"/>
            </a:xfrm>
            <a:grpFill/>
          </p:grpSpPr>
          <p:grpSp>
            <p:nvGrpSpPr>
              <p:cNvPr id="41" name="Group 40"/>
              <p:cNvGrpSpPr/>
              <p:nvPr/>
            </p:nvGrpSpPr>
            <p:grpSpPr>
              <a:xfrm>
                <a:off x="5321775" y="871671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321775" y="1476167"/>
                <a:ext cx="1813488" cy="604496"/>
                <a:chOff x="5321775" y="871671"/>
                <a:chExt cx="1813488" cy="604496"/>
              </a:xfrm>
              <a:grpFill/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321775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926271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30767" y="871671"/>
                  <a:ext cx="604496" cy="604496"/>
                </a:xfrm>
                <a:prstGeom prst="rect">
                  <a:avLst/>
                </a:prstGeom>
                <a:solidFill>
                  <a:srgbClr val="FBE99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5321775" y="2078883"/>
              <a:ext cx="1813488" cy="604496"/>
              <a:chOff x="5321775" y="871671"/>
              <a:chExt cx="1813488" cy="604496"/>
            </a:xfrm>
            <a:grpFill/>
          </p:grpSpPr>
          <p:sp>
            <p:nvSpPr>
              <p:cNvPr id="38" name="Rectangle 37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530767" y="871671"/>
                <a:ext cx="604496" cy="604496"/>
              </a:xfrm>
              <a:prstGeom prst="rect">
                <a:avLst/>
              </a:prstGeom>
              <a:solidFill>
                <a:srgbClr val="FBE99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2962656" y="3341417"/>
            <a:ext cx="1208992" cy="1208992"/>
            <a:chOff x="5321775" y="871671"/>
            <a:chExt cx="1208992" cy="1208992"/>
          </a:xfrm>
          <a:solidFill>
            <a:srgbClr val="FF8BB2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5321775" y="871671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21775" y="1476167"/>
              <a:ext cx="1208992" cy="604496"/>
              <a:chOff x="5321775" y="871671"/>
              <a:chExt cx="1208992" cy="60449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321775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26271" y="871671"/>
                <a:ext cx="604496" cy="604496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890469" y="2236862"/>
            <a:ext cx="2140822" cy="2213598"/>
            <a:chOff x="1890469" y="2236862"/>
            <a:chExt cx="2140822" cy="2213598"/>
          </a:xfrm>
        </p:grpSpPr>
        <p:sp>
          <p:nvSpPr>
            <p:cNvPr id="65" name="TextBox 64"/>
            <p:cNvSpPr txBox="1"/>
            <p:nvPr/>
          </p:nvSpPr>
          <p:spPr>
            <a:xfrm>
              <a:off x="1890469" y="2238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99461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94965" y="34467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03957" y="284313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90469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96833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03957" y="40503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94965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01050" y="223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90469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94965" y="284135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90469" y="34462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096833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01050" y="34458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494965" y="404946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103531" y="40485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238449" y="3645084"/>
            <a:ext cx="980199" cy="896775"/>
            <a:chOff x="2631680" y="2440120"/>
            <a:chExt cx="980199" cy="896775"/>
          </a:xfrm>
        </p:grpSpPr>
        <p:sp>
          <p:nvSpPr>
            <p:cNvPr id="83" name="TextBox 82"/>
            <p:cNvSpPr txBox="1"/>
            <p:nvPr/>
          </p:nvSpPr>
          <p:spPr>
            <a:xfrm>
              <a:off x="2631680" y="3039378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36455" y="2440120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31680" y="2440120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6455" y="3039378"/>
              <a:ext cx="375424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23096" y="2636366"/>
            <a:ext cx="1536326" cy="1574662"/>
            <a:chOff x="5023096" y="2636366"/>
            <a:chExt cx="1536326" cy="1574662"/>
          </a:xfrm>
        </p:grpSpPr>
        <p:sp>
          <p:nvSpPr>
            <p:cNvPr id="90" name="TextBox 89"/>
            <p:cNvSpPr txBox="1"/>
            <p:nvPr/>
          </p:nvSpPr>
          <p:spPr>
            <a:xfrm>
              <a:off x="5023096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627592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32088" y="26363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023096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27592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32088" y="32088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023096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627592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232088" y="381091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522223" y="4653066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34856" y="465306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5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2109</TotalTime>
  <Words>915</Words>
  <Application>Microsoft Macintosh PowerPoint</Application>
  <PresentationFormat>On-screen Show (4:3)</PresentationFormat>
  <Paragraphs>827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Yan</dc:creator>
  <cp:lastModifiedBy>Deng, Yuntian</cp:lastModifiedBy>
  <cp:revision>21</cp:revision>
  <dcterms:created xsi:type="dcterms:W3CDTF">2021-07-28T02:35:44Z</dcterms:created>
  <dcterms:modified xsi:type="dcterms:W3CDTF">2021-07-29T23:28:20Z</dcterms:modified>
</cp:coreProperties>
</file>