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8" r:id="rId6"/>
    <p:sldId id="259" r:id="rId7"/>
    <p:sldId id="260" r:id="rId8"/>
    <p:sldId id="261" r:id="rId9"/>
    <p:sldId id="273" r:id="rId10"/>
    <p:sldId id="272" r:id="rId11"/>
    <p:sldId id="269" r:id="rId12"/>
    <p:sldId id="262" r:id="rId13"/>
    <p:sldId id="270" r:id="rId14"/>
    <p:sldId id="271"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49383-9986-466E-830C-75E521E80386}" v="61" dt="2025-02-19T15:47:26.2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0" d="100"/>
          <a:sy n="60"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prasad" userId="9f00848cd7bc0dc6" providerId="LiveId" clId="{24B49383-9986-466E-830C-75E521E80386}"/>
    <pc:docChg chg="undo redo custSel modSld">
      <pc:chgData name="Guru prasad" userId="9f00848cd7bc0dc6" providerId="LiveId" clId="{24B49383-9986-466E-830C-75E521E80386}" dt="2025-02-19T15:50:27.674" v="437" actId="403"/>
      <pc:docMkLst>
        <pc:docMk/>
      </pc:docMkLst>
      <pc:sldChg chg="addSp delSp modSp mod">
        <pc:chgData name="Guru prasad" userId="9f00848cd7bc0dc6" providerId="LiveId" clId="{24B49383-9986-466E-830C-75E521E80386}" dt="2025-02-19T14:22:20.652" v="17"/>
        <pc:sldMkLst>
          <pc:docMk/>
          <pc:sldMk cId="0" sldId="256"/>
        </pc:sldMkLst>
        <pc:spChg chg="add mod">
          <ac:chgData name="Guru prasad" userId="9f00848cd7bc0dc6" providerId="LiveId" clId="{24B49383-9986-466E-830C-75E521E80386}" dt="2025-02-19T14:21:52.577" v="15" actId="1076"/>
          <ac:spMkLst>
            <pc:docMk/>
            <pc:sldMk cId="0" sldId="256"/>
            <ac:spMk id="4" creationId="{1A1BB848-2294-11EA-94ED-9B1B5F25EDC4}"/>
          </ac:spMkLst>
        </pc:spChg>
        <pc:spChg chg="add mod">
          <ac:chgData name="Guru prasad" userId="9f00848cd7bc0dc6" providerId="LiveId" clId="{24B49383-9986-466E-830C-75E521E80386}" dt="2025-02-19T14:22:20.652" v="17"/>
          <ac:spMkLst>
            <pc:docMk/>
            <pc:sldMk cId="0" sldId="256"/>
            <ac:spMk id="6" creationId="{90EBF067-49E0-0C43-A6DC-F72E198FC4DB}"/>
          </ac:spMkLst>
        </pc:spChg>
        <pc:spChg chg="del">
          <ac:chgData name="Guru prasad" userId="9f00848cd7bc0dc6" providerId="LiveId" clId="{24B49383-9986-466E-830C-75E521E80386}" dt="2025-02-19T14:22:18.786" v="16" actId="478"/>
          <ac:spMkLst>
            <pc:docMk/>
            <pc:sldMk cId="0" sldId="256"/>
            <ac:spMk id="7" creationId="{00000000-0000-0000-0000-000000000000}"/>
          </ac:spMkLst>
        </pc:spChg>
        <pc:spChg chg="mod">
          <ac:chgData name="Guru prasad" userId="9f00848cd7bc0dc6" providerId="LiveId" clId="{24B49383-9986-466E-830C-75E521E80386}" dt="2025-02-19T10:28:37.748" v="5" actId="20577"/>
          <ac:spMkLst>
            <pc:docMk/>
            <pc:sldMk cId="0" sldId="256"/>
            <ac:spMk id="8" creationId="{00000000-0000-0000-0000-000000000000}"/>
          </ac:spMkLst>
        </pc:spChg>
        <pc:spChg chg="mod">
          <ac:chgData name="Guru prasad" userId="9f00848cd7bc0dc6" providerId="LiveId" clId="{24B49383-9986-466E-830C-75E521E80386}" dt="2025-02-19T14:21:13.609" v="11" actId="1076"/>
          <ac:spMkLst>
            <pc:docMk/>
            <pc:sldMk cId="0" sldId="256"/>
            <ac:spMk id="10" creationId="{00000000-0000-0000-0000-000000000000}"/>
          </ac:spMkLst>
        </pc:spChg>
        <pc:spChg chg="del">
          <ac:chgData name="Guru prasad" userId="9f00848cd7bc0dc6" providerId="LiveId" clId="{24B49383-9986-466E-830C-75E521E80386}" dt="2025-02-19T14:21:32.559" v="12" actId="478"/>
          <ac:spMkLst>
            <pc:docMk/>
            <pc:sldMk cId="0" sldId="256"/>
            <ac:spMk id="12" creationId="{00000000-0000-0000-0000-000000000000}"/>
          </ac:spMkLst>
        </pc:spChg>
        <pc:graphicFrameChg chg="add mod">
          <ac:chgData name="Guru prasad" userId="9f00848cd7bc0dc6" providerId="LiveId" clId="{24B49383-9986-466E-830C-75E521E80386}" dt="2025-02-19T14:20:56.346" v="8" actId="1076"/>
          <ac:graphicFrameMkLst>
            <pc:docMk/>
            <pc:sldMk cId="0" sldId="256"/>
            <ac:graphicFrameMk id="3" creationId="{830772DD-F763-0DC5-2F7A-1C923A4CDF88}"/>
          </ac:graphicFrameMkLst>
        </pc:graphicFrameChg>
        <pc:picChg chg="del">
          <ac:chgData name="Guru prasad" userId="9f00848cd7bc0dc6" providerId="LiveId" clId="{24B49383-9986-466E-830C-75E521E80386}" dt="2025-02-19T14:20:34.005" v="6" actId="21"/>
          <ac:picMkLst>
            <pc:docMk/>
            <pc:sldMk cId="0" sldId="256"/>
            <ac:picMk id="2" creationId="{6D155578-92CC-8D9B-70D8-ABF5AC1E223A}"/>
          </ac:picMkLst>
        </pc:picChg>
      </pc:sldChg>
      <pc:sldChg chg="modSp mod">
        <pc:chgData name="Guru prasad" userId="9f00848cd7bc0dc6" providerId="LiveId" clId="{24B49383-9986-466E-830C-75E521E80386}" dt="2025-02-19T15:49:30.581" v="432" actId="2710"/>
        <pc:sldMkLst>
          <pc:docMk/>
          <pc:sldMk cId="0" sldId="257"/>
        </pc:sldMkLst>
        <pc:spChg chg="mod">
          <ac:chgData name="Guru prasad" userId="9f00848cd7bc0dc6" providerId="LiveId" clId="{24B49383-9986-466E-830C-75E521E80386}" dt="2025-02-19T15:49:30.581" v="432" actId="2710"/>
          <ac:spMkLst>
            <pc:docMk/>
            <pc:sldMk cId="0" sldId="257"/>
            <ac:spMk id="3" creationId="{00000000-0000-0000-0000-000000000000}"/>
          </ac:spMkLst>
        </pc:spChg>
      </pc:sldChg>
      <pc:sldChg chg="addSp delSp modSp mod">
        <pc:chgData name="Guru prasad" userId="9f00848cd7bc0dc6" providerId="LiveId" clId="{24B49383-9986-466E-830C-75E521E80386}" dt="2025-02-19T14:34:53.269" v="224" actId="21"/>
        <pc:sldMkLst>
          <pc:docMk/>
          <pc:sldMk cId="0" sldId="258"/>
        </pc:sldMkLst>
        <pc:spChg chg="add">
          <ac:chgData name="Guru prasad" userId="9f00848cd7bc0dc6" providerId="LiveId" clId="{24B49383-9986-466E-830C-75E521E80386}" dt="2025-02-19T14:28:31.142" v="21"/>
          <ac:spMkLst>
            <pc:docMk/>
            <pc:sldMk cId="0" sldId="258"/>
            <ac:spMk id="3" creationId="{918D2F65-DE69-247A-5FE6-303F85C0E07C}"/>
          </ac:spMkLst>
        </pc:spChg>
        <pc:spChg chg="mod">
          <ac:chgData name="Guru prasad" userId="9f00848cd7bc0dc6" providerId="LiveId" clId="{24B49383-9986-466E-830C-75E521E80386}" dt="2025-02-19T14:34:35.910" v="222" actId="255"/>
          <ac:spMkLst>
            <pc:docMk/>
            <pc:sldMk cId="0" sldId="258"/>
            <ac:spMk id="4" creationId="{00000000-0000-0000-0000-000000000000}"/>
          </ac:spMkLst>
        </pc:spChg>
        <pc:spChg chg="add">
          <ac:chgData name="Guru prasad" userId="9f00848cd7bc0dc6" providerId="LiveId" clId="{24B49383-9986-466E-830C-75E521E80386}" dt="2025-02-19T14:28:44.323" v="23"/>
          <ac:spMkLst>
            <pc:docMk/>
            <pc:sldMk cId="0" sldId="258"/>
            <ac:spMk id="5" creationId="{0BFBCC5F-F884-1BB6-2423-7E1360A7D184}"/>
          </ac:spMkLst>
        </pc:spChg>
        <pc:spChg chg="add">
          <ac:chgData name="Guru prasad" userId="9f00848cd7bc0dc6" providerId="LiveId" clId="{24B49383-9986-466E-830C-75E521E80386}" dt="2025-02-19T14:29:23.952" v="195"/>
          <ac:spMkLst>
            <pc:docMk/>
            <pc:sldMk cId="0" sldId="258"/>
            <ac:spMk id="6" creationId="{196C4D02-7342-ADF5-D5C2-EA440FBDD896}"/>
          </ac:spMkLst>
        </pc:spChg>
        <pc:spChg chg="add">
          <ac:chgData name="Guru prasad" userId="9f00848cd7bc0dc6" providerId="LiveId" clId="{24B49383-9986-466E-830C-75E521E80386}" dt="2025-02-19T14:29:32.282" v="196"/>
          <ac:spMkLst>
            <pc:docMk/>
            <pc:sldMk cId="0" sldId="258"/>
            <ac:spMk id="7" creationId="{D9550969-C3DB-412D-FEAD-FBA554336D50}"/>
          </ac:spMkLst>
        </pc:spChg>
        <pc:spChg chg="add del mod">
          <ac:chgData name="Guru prasad" userId="9f00848cd7bc0dc6" providerId="LiveId" clId="{24B49383-9986-466E-830C-75E521E80386}" dt="2025-02-19T14:30:54.984" v="205" actId="478"/>
          <ac:spMkLst>
            <pc:docMk/>
            <pc:sldMk cId="0" sldId="258"/>
            <ac:spMk id="8" creationId="{FC1B8536-69AF-5CD2-8A76-8BE5FD91C137}"/>
          </ac:spMkLst>
        </pc:spChg>
        <pc:spChg chg="add del mod">
          <ac:chgData name="Guru prasad" userId="9f00848cd7bc0dc6" providerId="LiveId" clId="{24B49383-9986-466E-830C-75E521E80386}" dt="2025-02-19T14:34:53.269" v="224" actId="21"/>
          <ac:spMkLst>
            <pc:docMk/>
            <pc:sldMk cId="0" sldId="258"/>
            <ac:spMk id="9" creationId="{4ACD68C9-1CBF-43C3-CE05-18F693E8DF3C}"/>
          </ac:spMkLst>
        </pc:spChg>
      </pc:sldChg>
      <pc:sldChg chg="modSp mod">
        <pc:chgData name="Guru prasad" userId="9f00848cd7bc0dc6" providerId="LiveId" clId="{24B49383-9986-466E-830C-75E521E80386}" dt="2025-02-19T14:54:35.027" v="332" actId="2710"/>
        <pc:sldMkLst>
          <pc:docMk/>
          <pc:sldMk cId="0" sldId="259"/>
        </pc:sldMkLst>
        <pc:spChg chg="mod">
          <ac:chgData name="Guru prasad" userId="9f00848cd7bc0dc6" providerId="LiveId" clId="{24B49383-9986-466E-830C-75E521E80386}" dt="2025-02-19T14:54:35.027" v="332" actId="2710"/>
          <ac:spMkLst>
            <pc:docMk/>
            <pc:sldMk cId="0" sldId="259"/>
            <ac:spMk id="3" creationId="{00000000-0000-0000-0000-000000000000}"/>
          </ac:spMkLst>
        </pc:spChg>
      </pc:sldChg>
      <pc:sldChg chg="addSp delSp modSp mod">
        <pc:chgData name="Guru prasad" userId="9f00848cd7bc0dc6" providerId="LiveId" clId="{24B49383-9986-466E-830C-75E521E80386}" dt="2025-02-19T14:54:29.081" v="331" actId="2710"/>
        <pc:sldMkLst>
          <pc:docMk/>
          <pc:sldMk cId="0" sldId="260"/>
        </pc:sldMkLst>
        <pc:spChg chg="add">
          <ac:chgData name="Guru prasad" userId="9f00848cd7bc0dc6" providerId="LiveId" clId="{24B49383-9986-466E-830C-75E521E80386}" dt="2025-02-19T14:53:23.086" v="322"/>
          <ac:spMkLst>
            <pc:docMk/>
            <pc:sldMk cId="0" sldId="260"/>
            <ac:spMk id="3" creationId="{E4896A7E-3A60-0B59-EEC9-80B1D5305CFA}"/>
          </ac:spMkLst>
        </pc:spChg>
        <pc:spChg chg="mod">
          <ac:chgData name="Guru prasad" userId="9f00848cd7bc0dc6" providerId="LiveId" clId="{24B49383-9986-466E-830C-75E521E80386}" dt="2025-02-19T14:54:29.081" v="331" actId="2710"/>
          <ac:spMkLst>
            <pc:docMk/>
            <pc:sldMk cId="0" sldId="260"/>
            <ac:spMk id="4" creationId="{00000000-0000-0000-0000-000000000000}"/>
          </ac:spMkLst>
        </pc:spChg>
        <pc:spChg chg="add del mod">
          <ac:chgData name="Guru prasad" userId="9f00848cd7bc0dc6" providerId="LiveId" clId="{24B49383-9986-466E-830C-75E521E80386}" dt="2025-02-19T14:53:41" v="327" actId="21"/>
          <ac:spMkLst>
            <pc:docMk/>
            <pc:sldMk cId="0" sldId="260"/>
            <ac:spMk id="5" creationId="{29CFC8A8-D37E-DB43-5E35-24CB80EF1638}"/>
          </ac:spMkLst>
        </pc:spChg>
      </pc:sldChg>
      <pc:sldChg chg="modSp mod">
        <pc:chgData name="Guru prasad" userId="9f00848cd7bc0dc6" providerId="LiveId" clId="{24B49383-9986-466E-830C-75E521E80386}" dt="2025-02-19T15:30:44.899" v="348" actId="5793"/>
        <pc:sldMkLst>
          <pc:docMk/>
          <pc:sldMk cId="0" sldId="261"/>
        </pc:sldMkLst>
        <pc:spChg chg="mod">
          <ac:chgData name="Guru prasad" userId="9f00848cd7bc0dc6" providerId="LiveId" clId="{24B49383-9986-466E-830C-75E521E80386}" dt="2025-02-19T15:30:44.899" v="348" actId="5793"/>
          <ac:spMkLst>
            <pc:docMk/>
            <pc:sldMk cId="0" sldId="261"/>
            <ac:spMk id="3" creationId="{00000000-0000-0000-0000-000000000000}"/>
          </ac:spMkLst>
        </pc:spChg>
      </pc:sldChg>
      <pc:sldChg chg="addSp delSp modSp mod">
        <pc:chgData name="Guru prasad" userId="9f00848cd7bc0dc6" providerId="LiveId" clId="{24B49383-9986-466E-830C-75E521E80386}" dt="2025-02-19T15:38:25.772" v="384" actId="1076"/>
        <pc:sldMkLst>
          <pc:docMk/>
          <pc:sldMk cId="0" sldId="262"/>
        </pc:sldMkLst>
        <pc:spChg chg="add mod">
          <ac:chgData name="Guru prasad" userId="9f00848cd7bc0dc6" providerId="LiveId" clId="{24B49383-9986-466E-830C-75E521E80386}" dt="2025-02-19T15:37:42.573" v="375"/>
          <ac:spMkLst>
            <pc:docMk/>
            <pc:sldMk cId="0" sldId="262"/>
            <ac:spMk id="3" creationId="{D525AC18-1CE9-2518-F6A0-78B00E3B7FB9}"/>
          </ac:spMkLst>
        </pc:spChg>
        <pc:spChg chg="add del mod">
          <ac:chgData name="Guru prasad" userId="9f00848cd7bc0dc6" providerId="LiveId" clId="{24B49383-9986-466E-830C-75E521E80386}" dt="2025-02-19T15:38:05.946" v="382"/>
          <ac:spMkLst>
            <pc:docMk/>
            <pc:sldMk cId="0" sldId="262"/>
            <ac:spMk id="4" creationId="{00000000-0000-0000-0000-000000000000}"/>
          </ac:spMkLst>
        </pc:spChg>
        <pc:spChg chg="add mod">
          <ac:chgData name="Guru prasad" userId="9f00848cd7bc0dc6" providerId="LiveId" clId="{24B49383-9986-466E-830C-75E521E80386}" dt="2025-02-19T15:38:25.772" v="384" actId="1076"/>
          <ac:spMkLst>
            <pc:docMk/>
            <pc:sldMk cId="0" sldId="262"/>
            <ac:spMk id="5" creationId="{B5CEC2F1-525B-7526-997A-89D98590BC28}"/>
          </ac:spMkLst>
        </pc:spChg>
      </pc:sldChg>
      <pc:sldChg chg="addSp delSp modSp mod">
        <pc:chgData name="Guru prasad" userId="9f00848cd7bc0dc6" providerId="LiveId" clId="{24B49383-9986-466E-830C-75E521E80386}" dt="2025-02-19T15:41:49.537" v="395" actId="403"/>
        <pc:sldMkLst>
          <pc:docMk/>
          <pc:sldMk cId="0" sldId="263"/>
        </pc:sldMkLst>
        <pc:spChg chg="del mod">
          <ac:chgData name="Guru prasad" userId="9f00848cd7bc0dc6" providerId="LiveId" clId="{24B49383-9986-466E-830C-75E521E80386}" dt="2025-02-19T15:41:29.646" v="392"/>
          <ac:spMkLst>
            <pc:docMk/>
            <pc:sldMk cId="0" sldId="263"/>
            <ac:spMk id="3" creationId="{00000000-0000-0000-0000-000000000000}"/>
          </ac:spMkLst>
        </pc:spChg>
        <pc:spChg chg="add mod">
          <ac:chgData name="Guru prasad" userId="9f00848cd7bc0dc6" providerId="LiveId" clId="{24B49383-9986-466E-830C-75E521E80386}" dt="2025-02-19T15:41:49.537" v="395" actId="403"/>
          <ac:spMkLst>
            <pc:docMk/>
            <pc:sldMk cId="0" sldId="263"/>
            <ac:spMk id="4" creationId="{0B286ABE-92B8-BC57-27F9-BE5D10C3C2C9}"/>
          </ac:spMkLst>
        </pc:spChg>
      </pc:sldChg>
      <pc:sldChg chg="addSp delSp modSp mod">
        <pc:chgData name="Guru prasad" userId="9f00848cd7bc0dc6" providerId="LiveId" clId="{24B49383-9986-466E-830C-75E521E80386}" dt="2025-02-19T15:50:27.674" v="437" actId="403"/>
        <pc:sldMkLst>
          <pc:docMk/>
          <pc:sldMk cId="0" sldId="264"/>
        </pc:sldMkLst>
        <pc:spChg chg="add del mod">
          <ac:chgData name="Guru prasad" userId="9f00848cd7bc0dc6" providerId="LiveId" clId="{24B49383-9986-466E-830C-75E521E80386}" dt="2025-02-19T15:50:27.674" v="437" actId="403"/>
          <ac:spMkLst>
            <pc:docMk/>
            <pc:sldMk cId="0" sldId="264"/>
            <ac:spMk id="3" creationId="{00000000-0000-0000-0000-000000000000}"/>
          </ac:spMkLst>
        </pc:spChg>
        <pc:spChg chg="add">
          <ac:chgData name="Guru prasad" userId="9f00848cd7bc0dc6" providerId="LiveId" clId="{24B49383-9986-466E-830C-75E521E80386}" dt="2025-02-19T15:44:27.509" v="396"/>
          <ac:spMkLst>
            <pc:docMk/>
            <pc:sldMk cId="0" sldId="264"/>
            <ac:spMk id="4" creationId="{E3D39AB7-2CC1-852D-BD85-C74BB7BB7904}"/>
          </ac:spMkLst>
        </pc:spChg>
        <pc:spChg chg="add mod">
          <ac:chgData name="Guru prasad" userId="9f00848cd7bc0dc6" providerId="LiveId" clId="{24B49383-9986-466E-830C-75E521E80386}" dt="2025-02-19T15:44:40.994" v="399"/>
          <ac:spMkLst>
            <pc:docMk/>
            <pc:sldMk cId="0" sldId="264"/>
            <ac:spMk id="5" creationId="{B87F4C9F-3818-C67E-A2F1-861278845553}"/>
          </ac:spMkLst>
        </pc:spChg>
      </pc:sldChg>
      <pc:sldChg chg="modSp mod">
        <pc:chgData name="Guru prasad" userId="9f00848cd7bc0dc6" providerId="LiveId" clId="{24B49383-9986-466E-830C-75E521E80386}" dt="2025-02-19T15:49:01.317" v="428" actId="115"/>
        <pc:sldMkLst>
          <pc:docMk/>
          <pc:sldMk cId="0" sldId="265"/>
        </pc:sldMkLst>
        <pc:spChg chg="mod">
          <ac:chgData name="Guru prasad" userId="9f00848cd7bc0dc6" providerId="LiveId" clId="{24B49383-9986-466E-830C-75E521E80386}" dt="2025-02-19T15:49:01.317" v="428" actId="115"/>
          <ac:spMkLst>
            <pc:docMk/>
            <pc:sldMk cId="0" sldId="265"/>
            <ac:spMk id="4" creationId="{00000000-0000-0000-0000-000000000000}"/>
          </ac:spMkLst>
        </pc:spChg>
      </pc:sldChg>
      <pc:sldChg chg="modSp mod">
        <pc:chgData name="Guru prasad" userId="9f00848cd7bc0dc6" providerId="LiveId" clId="{24B49383-9986-466E-830C-75E521E80386}" dt="2025-02-19T15:49:51.879" v="436" actId="27636"/>
        <pc:sldMkLst>
          <pc:docMk/>
          <pc:sldMk cId="0" sldId="267"/>
        </pc:sldMkLst>
        <pc:spChg chg="mod">
          <ac:chgData name="Guru prasad" userId="9f00848cd7bc0dc6" providerId="LiveId" clId="{24B49383-9986-466E-830C-75E521E80386}" dt="2025-02-19T15:49:51.879" v="436" actId="27636"/>
          <ac:spMkLst>
            <pc:docMk/>
            <pc:sldMk cId="0" sldId="267"/>
            <ac:spMk id="3" creationId="{00000000-0000-0000-0000-000000000000}"/>
          </ac:spMkLst>
        </pc:spChg>
      </pc:sldChg>
      <pc:sldChg chg="addSp delSp modSp mod">
        <pc:chgData name="Guru prasad" userId="9f00848cd7bc0dc6" providerId="LiveId" clId="{24B49383-9986-466E-830C-75E521E80386}" dt="2025-02-19T14:55:03.586" v="335" actId="20577"/>
        <pc:sldMkLst>
          <pc:docMk/>
          <pc:sldMk cId="0" sldId="268"/>
        </pc:sldMkLst>
        <pc:spChg chg="add">
          <ac:chgData name="Guru prasad" userId="9f00848cd7bc0dc6" providerId="LiveId" clId="{24B49383-9986-466E-830C-75E521E80386}" dt="2025-02-19T14:39:15.363" v="225"/>
          <ac:spMkLst>
            <pc:docMk/>
            <pc:sldMk cId="0" sldId="268"/>
            <ac:spMk id="3" creationId="{26238B68-F873-DB3B-6BBA-2B00085D13D5}"/>
          </ac:spMkLst>
        </pc:spChg>
        <pc:spChg chg="del mod">
          <ac:chgData name="Guru prasad" userId="9f00848cd7bc0dc6" providerId="LiveId" clId="{24B49383-9986-466E-830C-75E521E80386}" dt="2025-02-19T14:43:41.556" v="278"/>
          <ac:spMkLst>
            <pc:docMk/>
            <pc:sldMk cId="0" sldId="268"/>
            <ac:spMk id="4" creationId="{00000000-0000-0000-0000-000000000000}"/>
          </ac:spMkLst>
        </pc:spChg>
        <pc:spChg chg="add del mod">
          <ac:chgData name="Guru prasad" userId="9f00848cd7bc0dc6" providerId="LiveId" clId="{24B49383-9986-466E-830C-75E521E80386}" dt="2025-02-19T14:39:53.854" v="240" actId="21"/>
          <ac:spMkLst>
            <pc:docMk/>
            <pc:sldMk cId="0" sldId="268"/>
            <ac:spMk id="5" creationId="{E530D77C-D39D-2C65-A7AD-BC7EE824A42C}"/>
          </ac:spMkLst>
        </pc:spChg>
        <pc:spChg chg="add del mod">
          <ac:chgData name="Guru prasad" userId="9f00848cd7bc0dc6" providerId="LiveId" clId="{24B49383-9986-466E-830C-75E521E80386}" dt="2025-02-19T14:42:07.618" v="272" actId="21"/>
          <ac:spMkLst>
            <pc:docMk/>
            <pc:sldMk cId="0" sldId="268"/>
            <ac:spMk id="6" creationId="{43139B3A-0E7F-6C38-D5ED-EB9103720A4C}"/>
          </ac:spMkLst>
        </pc:spChg>
        <pc:spChg chg="add del mod">
          <ac:chgData name="Guru prasad" userId="9f00848cd7bc0dc6" providerId="LiveId" clId="{24B49383-9986-466E-830C-75E521E80386}" dt="2025-02-19T14:41:54.531" v="268" actId="21"/>
          <ac:spMkLst>
            <pc:docMk/>
            <pc:sldMk cId="0" sldId="268"/>
            <ac:spMk id="7" creationId="{DE869F98-A71B-6223-73D3-23021AC88DDF}"/>
          </ac:spMkLst>
        </pc:spChg>
        <pc:spChg chg="add mod">
          <ac:chgData name="Guru prasad" userId="9f00848cd7bc0dc6" providerId="LiveId" clId="{24B49383-9986-466E-830C-75E521E80386}" dt="2025-02-19T14:55:03.586" v="335" actId="20577"/>
          <ac:spMkLst>
            <pc:docMk/>
            <pc:sldMk cId="0" sldId="268"/>
            <ac:spMk id="8" creationId="{D7A15D6B-C6C3-E9D6-E9F0-0B84F37C56C5}"/>
          </ac:spMkLst>
        </pc:spChg>
      </pc:sldChg>
      <pc:sldChg chg="addSp delSp modSp mod">
        <pc:chgData name="Guru prasad" userId="9f00848cd7bc0dc6" providerId="LiveId" clId="{24B49383-9986-466E-830C-75E521E80386}" dt="2025-02-19T15:40:09.674" v="390" actId="5793"/>
        <pc:sldMkLst>
          <pc:docMk/>
          <pc:sldMk cId="0" sldId="270"/>
        </pc:sldMkLst>
        <pc:spChg chg="del mod">
          <ac:chgData name="Guru prasad" userId="9f00848cd7bc0dc6" providerId="LiveId" clId="{24B49383-9986-466E-830C-75E521E80386}" dt="2025-02-19T15:39:53.356" v="386"/>
          <ac:spMkLst>
            <pc:docMk/>
            <pc:sldMk cId="0" sldId="270"/>
            <ac:spMk id="3" creationId="{00000000-0000-0000-0000-000000000000}"/>
          </ac:spMkLst>
        </pc:spChg>
        <pc:spChg chg="add mod">
          <ac:chgData name="Guru prasad" userId="9f00848cd7bc0dc6" providerId="LiveId" clId="{24B49383-9986-466E-830C-75E521E80386}" dt="2025-02-19T15:40:09.674" v="390" actId="5793"/>
          <ac:spMkLst>
            <pc:docMk/>
            <pc:sldMk cId="0" sldId="270"/>
            <ac:spMk id="4" creationId="{733FE2ED-FB47-AE50-3C3C-693F4436ACC1}"/>
          </ac:spMkLst>
        </pc:spChg>
      </pc:sldChg>
      <pc:sldChg chg="addSp delSp modSp mod">
        <pc:chgData name="Guru prasad" userId="9f00848cd7bc0dc6" providerId="LiveId" clId="{24B49383-9986-466E-830C-75E521E80386}" dt="2025-02-19T15:37:43.648" v="378" actId="1076"/>
        <pc:sldMkLst>
          <pc:docMk/>
          <pc:sldMk cId="0" sldId="272"/>
        </pc:sldMkLst>
        <pc:spChg chg="del mod">
          <ac:chgData name="Guru prasad" userId="9f00848cd7bc0dc6" providerId="LiveId" clId="{24B49383-9986-466E-830C-75E521E80386}" dt="2025-02-19T15:32:46.398" v="360"/>
          <ac:spMkLst>
            <pc:docMk/>
            <pc:sldMk cId="0" sldId="272"/>
            <ac:spMk id="3" creationId="{00000000-0000-0000-0000-000000000000}"/>
          </ac:spMkLst>
        </pc:spChg>
        <pc:spChg chg="add mod">
          <ac:chgData name="Guru prasad" userId="9f00848cd7bc0dc6" providerId="LiveId" clId="{24B49383-9986-466E-830C-75E521E80386}" dt="2025-02-19T15:37:43.648" v="378" actId="1076"/>
          <ac:spMkLst>
            <pc:docMk/>
            <pc:sldMk cId="0" sldId="272"/>
            <ac:spMk id="4" creationId="{6B2E74FB-7BD3-FD2A-B675-793141B36DAA}"/>
          </ac:spMkLst>
        </pc:spChg>
      </pc:sldChg>
      <pc:sldChg chg="modSp mod">
        <pc:chgData name="Guru prasad" userId="9f00848cd7bc0dc6" providerId="LiveId" clId="{24B49383-9986-466E-830C-75E521E80386}" dt="2025-02-19T15:32:08.878" v="358" actId="5793"/>
        <pc:sldMkLst>
          <pc:docMk/>
          <pc:sldMk cId="0" sldId="273"/>
        </pc:sldMkLst>
        <pc:spChg chg="mod">
          <ac:chgData name="Guru prasad" userId="9f00848cd7bc0dc6" providerId="LiveId" clId="{24B49383-9986-466E-830C-75E521E80386}" dt="2025-02-19T15:32:08.878" v="358" actId="5793"/>
          <ac:spMkLst>
            <pc:docMk/>
            <pc:sldMk cId="0" sldId="273"/>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EAE84A-DA17-4E1E-A6F7-7F596B33D357}" type="doc">
      <dgm:prSet loTypeId="urn:microsoft.com/office/officeart/2011/layout/InterconnectedBlockProcess#1" loCatId="process" qsTypeId="urn:microsoft.com/office/officeart/2005/8/quickstyle/simple1#1" qsCatId="simple" csTypeId="urn:microsoft.com/office/officeart/2005/8/colors/accent5_2#1" csCatId="accent5" phldr="1"/>
      <dgm:spPr/>
      <dgm:t>
        <a:bodyPr/>
        <a:lstStyle/>
        <a:p>
          <a:endParaRPr lang="en-IN"/>
        </a:p>
      </dgm:t>
    </dgm:pt>
    <dgm:pt modelId="{254D22DB-8F82-4CF9-A145-3E965B9C1E2E}">
      <dgm:prSet phldrT="[Text]"/>
      <dgm:spPr/>
      <dgm:t>
        <a:bodyPr/>
        <a:lstStyle/>
        <a:p>
          <a:r>
            <a:rPr lang="en-US" dirty="0"/>
            <a:t>Review 0</a:t>
          </a:r>
          <a:endParaRPr lang="en-IN" dirty="0"/>
        </a:p>
      </dgm:t>
    </dgm:pt>
    <dgm:pt modelId="{809907E5-810E-48EE-B733-DE4677307B7E}" type="parTrans" cxnId="{050EB1E7-8C81-46DB-BB56-C002DED7EF1B}">
      <dgm:prSet/>
      <dgm:spPr/>
      <dgm:t>
        <a:bodyPr/>
        <a:lstStyle/>
        <a:p>
          <a:endParaRPr lang="en-IN"/>
        </a:p>
      </dgm:t>
    </dgm:pt>
    <dgm:pt modelId="{9CD57EC6-E3CA-4A1C-8ED0-4D15D080620C}" type="sibTrans" cxnId="{050EB1E7-8C81-46DB-BB56-C002DED7EF1B}">
      <dgm:prSet/>
      <dgm:spPr/>
      <dgm:t>
        <a:bodyPr/>
        <a:lstStyle/>
        <a:p>
          <a:endParaRPr lang="en-IN"/>
        </a:p>
      </dgm:t>
    </dgm:pt>
    <dgm:pt modelId="{1B9C9008-3133-4ED6-AF6B-E44DE5CF4CA3}">
      <dgm:prSet phldrT="[Text]"/>
      <dgm:spPr/>
      <dgm:t>
        <a:bodyPr/>
        <a:lstStyle/>
        <a:p>
          <a:pPr>
            <a:buFont typeface="Arial" panose="020B0604020202020204" pitchFamily="34" charset="0"/>
            <a:buChar char="•"/>
          </a:pPr>
          <a:r>
            <a:rPr lang="en-US" dirty="0"/>
            <a:t>1. Literature survey &amp; studies</a:t>
          </a:r>
          <a:endParaRPr lang="en-IN" dirty="0"/>
        </a:p>
      </dgm:t>
    </dgm:pt>
    <dgm:pt modelId="{1DA3D8E7-F54E-4C9A-87E3-9F6ABF9C9618}" type="parTrans" cxnId="{E4376AD4-F99E-419E-9A47-B23FA36A1E34}">
      <dgm:prSet/>
      <dgm:spPr/>
      <dgm:t>
        <a:bodyPr/>
        <a:lstStyle/>
        <a:p>
          <a:endParaRPr lang="en-IN"/>
        </a:p>
      </dgm:t>
    </dgm:pt>
    <dgm:pt modelId="{30F2D000-101A-429B-9677-66B4A2A98BCB}" type="sibTrans" cxnId="{E4376AD4-F99E-419E-9A47-B23FA36A1E34}">
      <dgm:prSet/>
      <dgm:spPr/>
      <dgm:t>
        <a:bodyPr/>
        <a:lstStyle/>
        <a:p>
          <a:endParaRPr lang="en-IN"/>
        </a:p>
      </dgm:t>
    </dgm:pt>
    <dgm:pt modelId="{72BA1D9C-5200-49DF-8B0D-EC7AE7865013}">
      <dgm:prSet phldrT="[Text]"/>
      <dgm:spPr/>
      <dgm:t>
        <a:bodyPr/>
        <a:lstStyle/>
        <a:p>
          <a:r>
            <a:rPr lang="en-US" dirty="0"/>
            <a:t>Review 1</a:t>
          </a:r>
          <a:endParaRPr lang="en-IN" dirty="0"/>
        </a:p>
      </dgm:t>
    </dgm:pt>
    <dgm:pt modelId="{C87B14E9-E41E-417C-9526-9D9DA8762FC2}" type="parTrans" cxnId="{7D28B4F4-3F3D-4925-B043-9309CFD8BC21}">
      <dgm:prSet/>
      <dgm:spPr/>
      <dgm:t>
        <a:bodyPr/>
        <a:lstStyle/>
        <a:p>
          <a:endParaRPr lang="en-IN"/>
        </a:p>
      </dgm:t>
    </dgm:pt>
    <dgm:pt modelId="{19E4CEE4-0773-4A04-8FDD-8D06704F895F}" type="sibTrans" cxnId="{7D28B4F4-3F3D-4925-B043-9309CFD8BC21}">
      <dgm:prSet/>
      <dgm:spPr/>
      <dgm:t>
        <a:bodyPr/>
        <a:lstStyle/>
        <a:p>
          <a:endParaRPr lang="en-IN"/>
        </a:p>
      </dgm:t>
    </dgm:pt>
    <dgm:pt modelId="{541C74DE-C2D7-4CAB-85D7-DDED3F03A481}">
      <dgm:prSet phldrT="[Text]"/>
      <dgm:spPr/>
      <dgm:t>
        <a:bodyPr/>
        <a:lstStyle/>
        <a:p>
          <a:pPr>
            <a:buSzPts val="1400"/>
            <a:buFont typeface="Courier New" panose="02070309020205020404" pitchFamily="49" charset="0"/>
            <a:buChar char="o"/>
          </a:pPr>
          <a:r>
            <a:rPr lang="en-US" dirty="0"/>
            <a:t>1. Architecture Diagram</a:t>
          </a:r>
          <a:endParaRPr lang="en-IN" dirty="0"/>
        </a:p>
      </dgm:t>
    </dgm:pt>
    <dgm:pt modelId="{C60F6515-7DC1-4509-8BDA-A5ABAE29B729}" type="parTrans" cxnId="{A28010DE-D997-448B-A43B-B7877EC075B8}">
      <dgm:prSet/>
      <dgm:spPr/>
      <dgm:t>
        <a:bodyPr/>
        <a:lstStyle/>
        <a:p>
          <a:endParaRPr lang="en-IN"/>
        </a:p>
      </dgm:t>
    </dgm:pt>
    <dgm:pt modelId="{81438ADA-0071-46D3-93A9-31DF908A54A1}" type="sibTrans" cxnId="{A28010DE-D997-448B-A43B-B7877EC075B8}">
      <dgm:prSet/>
      <dgm:spPr/>
      <dgm:t>
        <a:bodyPr/>
        <a:lstStyle/>
        <a:p>
          <a:endParaRPr lang="en-IN"/>
        </a:p>
      </dgm:t>
    </dgm:pt>
    <dgm:pt modelId="{E2717860-64B3-4F49-A9AA-391A6C46D339}">
      <dgm:prSet phldrT="[Text]"/>
      <dgm:spPr/>
      <dgm:t>
        <a:bodyPr/>
        <a:lstStyle/>
        <a:p>
          <a:r>
            <a:rPr lang="en-US" dirty="0"/>
            <a:t>Review 2</a:t>
          </a:r>
          <a:endParaRPr lang="en-IN" dirty="0"/>
        </a:p>
      </dgm:t>
    </dgm:pt>
    <dgm:pt modelId="{C2FCC356-F7AA-4A0D-A3EB-ABF3802AC3F3}" type="parTrans" cxnId="{5E8D5A61-4D5A-4E2E-AA94-5805CAD2FEE0}">
      <dgm:prSet/>
      <dgm:spPr/>
      <dgm:t>
        <a:bodyPr/>
        <a:lstStyle/>
        <a:p>
          <a:endParaRPr lang="en-IN"/>
        </a:p>
      </dgm:t>
    </dgm:pt>
    <dgm:pt modelId="{C43A761C-1615-432E-B8BF-BE9DD94286F5}" type="sibTrans" cxnId="{5E8D5A61-4D5A-4E2E-AA94-5805CAD2FEE0}">
      <dgm:prSet/>
      <dgm:spPr/>
      <dgm:t>
        <a:bodyPr/>
        <a:lstStyle/>
        <a:p>
          <a:endParaRPr lang="en-IN"/>
        </a:p>
      </dgm:t>
    </dgm:pt>
    <dgm:pt modelId="{C81B4348-344D-4E71-A38F-EB3F482AD2C4}">
      <dgm:prSet phldrT="[Text]"/>
      <dgm:spPr/>
      <dgm:t>
        <a:bodyPr/>
        <a:lstStyle/>
        <a:p>
          <a:pPr>
            <a:buSzPts val="1400"/>
            <a:buFont typeface="Courier New" panose="02070309020205020404" pitchFamily="49" charset="0"/>
            <a:buChar char="o"/>
          </a:pPr>
          <a:r>
            <a:rPr lang="en-US" dirty="0"/>
            <a:t>1. 100% implementation</a:t>
          </a:r>
          <a:endParaRPr lang="en-IN" dirty="0"/>
        </a:p>
      </dgm:t>
    </dgm:pt>
    <dgm:pt modelId="{01E50FD9-AD85-4E9E-B129-013A86213872}" type="parTrans" cxnId="{95762D26-FC6D-42C8-BD92-74984C1B691C}">
      <dgm:prSet/>
      <dgm:spPr/>
      <dgm:t>
        <a:bodyPr/>
        <a:lstStyle/>
        <a:p>
          <a:endParaRPr lang="en-IN"/>
        </a:p>
      </dgm:t>
    </dgm:pt>
    <dgm:pt modelId="{72424096-6775-4E0A-BFDE-D40ACFB9139F}" type="sibTrans" cxnId="{95762D26-FC6D-42C8-BD92-74984C1B691C}">
      <dgm:prSet/>
      <dgm:spPr/>
      <dgm:t>
        <a:bodyPr/>
        <a:lstStyle/>
        <a:p>
          <a:endParaRPr lang="en-IN"/>
        </a:p>
      </dgm:t>
    </dgm:pt>
    <dgm:pt modelId="{8ABC8969-CA0E-45D9-BD93-3110EB87B2EC}">
      <dgm:prSet phldrT="[Text]"/>
      <dgm:spPr/>
      <dgm:t>
        <a:bodyPr/>
        <a:lstStyle/>
        <a:p>
          <a:r>
            <a:rPr lang="en-US" dirty="0"/>
            <a:t>Review 3</a:t>
          </a:r>
          <a:endParaRPr lang="en-IN" dirty="0"/>
        </a:p>
      </dgm:t>
    </dgm:pt>
    <dgm:pt modelId="{6703895F-1B0D-496B-8DBE-0442D59CC5E3}" type="parTrans" cxnId="{DCC8F494-3B46-4293-AF60-A831F96AD2E1}">
      <dgm:prSet/>
      <dgm:spPr/>
      <dgm:t>
        <a:bodyPr/>
        <a:lstStyle/>
        <a:p>
          <a:endParaRPr lang="en-IN"/>
        </a:p>
      </dgm:t>
    </dgm:pt>
    <dgm:pt modelId="{F9544DEF-6218-4D61-AB77-6F900679D689}" type="sibTrans" cxnId="{DCC8F494-3B46-4293-AF60-A831F96AD2E1}">
      <dgm:prSet/>
      <dgm:spPr/>
      <dgm:t>
        <a:bodyPr/>
        <a:lstStyle/>
        <a:p>
          <a:endParaRPr lang="en-IN"/>
        </a:p>
      </dgm:t>
    </dgm:pt>
    <dgm:pt modelId="{6B8AF929-812F-41EE-BCFD-F07F2387379C}">
      <dgm:prSet phldrT="[Text]"/>
      <dgm:spPr/>
      <dgm:t>
        <a:bodyPr/>
        <a:lstStyle/>
        <a:p>
          <a:pPr>
            <a:buFont typeface="Arial" panose="020B0604020202020204" pitchFamily="34" charset="0"/>
            <a:buChar char="•"/>
          </a:pPr>
          <a:r>
            <a:rPr lang="en-US" dirty="0"/>
            <a:t>2. Finalized objectives</a:t>
          </a:r>
          <a:endParaRPr lang="en-IN" dirty="0"/>
        </a:p>
      </dgm:t>
    </dgm:pt>
    <dgm:pt modelId="{1385AD4D-7DC9-42ED-ABAF-F3D593FD4473}" type="parTrans" cxnId="{189BA023-CAEF-4737-A9A6-0CB68E7C1509}">
      <dgm:prSet/>
      <dgm:spPr/>
      <dgm:t>
        <a:bodyPr/>
        <a:lstStyle/>
        <a:p>
          <a:endParaRPr lang="en-IN"/>
        </a:p>
      </dgm:t>
    </dgm:pt>
    <dgm:pt modelId="{893CFE06-7550-4F43-8A17-FBF6685E0447}" type="sibTrans" cxnId="{189BA023-CAEF-4737-A9A6-0CB68E7C1509}">
      <dgm:prSet/>
      <dgm:spPr/>
      <dgm:t>
        <a:bodyPr/>
        <a:lstStyle/>
        <a:p>
          <a:endParaRPr lang="en-IN"/>
        </a:p>
      </dgm:t>
    </dgm:pt>
    <dgm:pt modelId="{6A16DDA6-0365-42BA-898D-9597C0E75BD8}">
      <dgm:prSet phldrT="[Text]"/>
      <dgm:spPr/>
      <dgm:t>
        <a:bodyPr/>
        <a:lstStyle/>
        <a:p>
          <a:pPr>
            <a:buFont typeface="Arial" panose="020B0604020202020204" pitchFamily="34" charset="0"/>
            <a:buChar char="•"/>
          </a:pPr>
          <a:r>
            <a:rPr lang="en-IN" dirty="0"/>
            <a:t>3. Proposed methods</a:t>
          </a:r>
        </a:p>
      </dgm:t>
    </dgm:pt>
    <dgm:pt modelId="{282175E1-DD7C-4D37-8708-C69CFF36C0A5}" type="parTrans" cxnId="{FF050520-A246-495F-9F24-9B99B9286B35}">
      <dgm:prSet/>
      <dgm:spPr/>
      <dgm:t>
        <a:bodyPr/>
        <a:lstStyle/>
        <a:p>
          <a:endParaRPr lang="en-IN"/>
        </a:p>
      </dgm:t>
    </dgm:pt>
    <dgm:pt modelId="{CB5A8470-3F3B-4F50-8162-0998439E3A10}" type="sibTrans" cxnId="{FF050520-A246-495F-9F24-9B99B9286B35}">
      <dgm:prSet/>
      <dgm:spPr/>
      <dgm:t>
        <a:bodyPr/>
        <a:lstStyle/>
        <a:p>
          <a:endParaRPr lang="en-IN"/>
        </a:p>
      </dgm:t>
    </dgm:pt>
    <dgm:pt modelId="{508A1E03-4DD5-46E8-83AB-701555B27CD0}">
      <dgm:prSet/>
      <dgm:spPr/>
      <dgm:t>
        <a:bodyPr/>
        <a:lstStyle/>
        <a:p>
          <a:pPr>
            <a:buSzPts val="1400"/>
            <a:buFont typeface="Courier New" panose="02070309020205020404" pitchFamily="49" charset="0"/>
            <a:buChar char="o"/>
          </a:pPr>
          <a:r>
            <a:rPr lang="en-US" dirty="0"/>
            <a:t>2. Modules</a:t>
          </a:r>
          <a:endParaRPr lang="en-IN" dirty="0"/>
        </a:p>
      </dgm:t>
    </dgm:pt>
    <dgm:pt modelId="{F2BD63AD-7E97-4DA5-9596-CC67CBA9804D}" type="parTrans" cxnId="{01D25A71-C2AC-410C-BEF6-E3973191D556}">
      <dgm:prSet/>
      <dgm:spPr/>
      <dgm:t>
        <a:bodyPr/>
        <a:lstStyle/>
        <a:p>
          <a:endParaRPr lang="en-IN"/>
        </a:p>
      </dgm:t>
    </dgm:pt>
    <dgm:pt modelId="{3D4924D5-A6D5-48DA-A838-557611177D67}" type="sibTrans" cxnId="{01D25A71-C2AC-410C-BEF6-E3973191D556}">
      <dgm:prSet/>
      <dgm:spPr/>
      <dgm:t>
        <a:bodyPr/>
        <a:lstStyle/>
        <a:p>
          <a:endParaRPr lang="en-IN"/>
        </a:p>
      </dgm:t>
    </dgm:pt>
    <dgm:pt modelId="{F8017C89-3B2E-4DCE-B4CF-BE71B690482E}">
      <dgm:prSet/>
      <dgm:spPr/>
      <dgm:t>
        <a:bodyPr/>
        <a:lstStyle/>
        <a:p>
          <a:pPr>
            <a:buSzPts val="1400"/>
            <a:buFont typeface="Courier New" panose="02070309020205020404" pitchFamily="49" charset="0"/>
            <a:buChar char="o"/>
          </a:pPr>
          <a:r>
            <a:rPr lang="en-US" dirty="0"/>
            <a:t>3. Hardware and Software Details</a:t>
          </a:r>
          <a:endParaRPr lang="en-IN" dirty="0"/>
        </a:p>
      </dgm:t>
    </dgm:pt>
    <dgm:pt modelId="{3EDA7E78-265B-4912-8AA2-8E59B328CAC9}" type="parTrans" cxnId="{9281240B-EF5E-4D2A-B9B8-E74BFEBE8CE8}">
      <dgm:prSet/>
      <dgm:spPr/>
      <dgm:t>
        <a:bodyPr/>
        <a:lstStyle/>
        <a:p>
          <a:endParaRPr lang="en-IN"/>
        </a:p>
      </dgm:t>
    </dgm:pt>
    <dgm:pt modelId="{12EA2268-A5C2-46BA-BF1E-B462F05B916A}" type="sibTrans" cxnId="{9281240B-EF5E-4D2A-B9B8-E74BFEBE8CE8}">
      <dgm:prSet/>
      <dgm:spPr/>
      <dgm:t>
        <a:bodyPr/>
        <a:lstStyle/>
        <a:p>
          <a:endParaRPr lang="en-IN"/>
        </a:p>
      </dgm:t>
    </dgm:pt>
    <dgm:pt modelId="{4F684FCD-2A71-4F70-BE9B-666B54BCDDAE}">
      <dgm:prSet/>
      <dgm:spPr/>
      <dgm:t>
        <a:bodyPr/>
        <a:lstStyle/>
        <a:p>
          <a:pPr>
            <a:buSzPts val="1400"/>
            <a:buFont typeface="Courier New" panose="02070309020205020404" pitchFamily="49" charset="0"/>
            <a:buChar char="o"/>
          </a:pPr>
          <a:r>
            <a:rPr lang="en-US" dirty="0"/>
            <a:t>1. Algorithm Details</a:t>
          </a:r>
          <a:endParaRPr lang="en-IN" dirty="0"/>
        </a:p>
      </dgm:t>
    </dgm:pt>
    <dgm:pt modelId="{669F40BA-70AD-42F7-9F31-052458648D07}" type="parTrans" cxnId="{962EA595-EFC1-4A57-BADB-FF61D9C1AACB}">
      <dgm:prSet/>
      <dgm:spPr/>
      <dgm:t>
        <a:bodyPr/>
        <a:lstStyle/>
        <a:p>
          <a:endParaRPr lang="en-IN"/>
        </a:p>
      </dgm:t>
    </dgm:pt>
    <dgm:pt modelId="{8862E4D7-8FA0-4814-B301-655B80382D98}" type="sibTrans" cxnId="{962EA595-EFC1-4A57-BADB-FF61D9C1AACB}">
      <dgm:prSet/>
      <dgm:spPr/>
      <dgm:t>
        <a:bodyPr/>
        <a:lstStyle/>
        <a:p>
          <a:endParaRPr lang="en-IN"/>
        </a:p>
      </dgm:t>
    </dgm:pt>
    <dgm:pt modelId="{80774BBF-8B92-45F0-88B6-AC27D181DEA1}">
      <dgm:prSet/>
      <dgm:spPr/>
      <dgm:t>
        <a:bodyPr/>
        <a:lstStyle/>
        <a:p>
          <a:pPr>
            <a:buSzPts val="1400"/>
            <a:buFont typeface="Courier New" panose="02070309020205020404" pitchFamily="49" charset="0"/>
            <a:buChar char="o"/>
          </a:pPr>
          <a:r>
            <a:rPr lang="en-US" dirty="0"/>
            <a:t>2. Source Code Details</a:t>
          </a:r>
          <a:endParaRPr lang="en-IN" dirty="0"/>
        </a:p>
      </dgm:t>
    </dgm:pt>
    <dgm:pt modelId="{1A1AE803-9DA4-4DEF-9564-519D7A0A2F2E}" type="parTrans" cxnId="{05FCC43D-B5D8-4823-899A-215003C27146}">
      <dgm:prSet/>
      <dgm:spPr/>
      <dgm:t>
        <a:bodyPr/>
        <a:lstStyle/>
        <a:p>
          <a:endParaRPr lang="en-IN"/>
        </a:p>
      </dgm:t>
    </dgm:pt>
    <dgm:pt modelId="{676ADB1B-207C-4A2C-A426-B06532DD7DEF}" type="sibTrans" cxnId="{05FCC43D-B5D8-4823-899A-215003C27146}">
      <dgm:prSet/>
      <dgm:spPr/>
      <dgm:t>
        <a:bodyPr/>
        <a:lstStyle/>
        <a:p>
          <a:endParaRPr lang="en-IN"/>
        </a:p>
      </dgm:t>
    </dgm:pt>
    <dgm:pt modelId="{8D4DEEF7-FA4C-470F-9C96-858B6F326EBE}">
      <dgm:prSet/>
      <dgm:spPr/>
      <dgm:t>
        <a:bodyPr/>
        <a:lstStyle/>
        <a:p>
          <a:r>
            <a:rPr lang="en-US" dirty="0"/>
            <a:t>3. 50% implementation </a:t>
          </a:r>
          <a:endParaRPr lang="en-IN" dirty="0"/>
        </a:p>
      </dgm:t>
    </dgm:pt>
    <dgm:pt modelId="{7F09DC29-2FC2-4F8D-96A9-5CB3B978A9B0}" type="parTrans" cxnId="{ED3D5C3B-092A-4D5D-9EDC-7B7178D8DE64}">
      <dgm:prSet/>
      <dgm:spPr/>
      <dgm:t>
        <a:bodyPr/>
        <a:lstStyle/>
        <a:p>
          <a:endParaRPr lang="en-IN"/>
        </a:p>
      </dgm:t>
    </dgm:pt>
    <dgm:pt modelId="{1779C9F6-F00A-4305-A57A-824A3F99EB1E}" type="sibTrans" cxnId="{ED3D5C3B-092A-4D5D-9EDC-7B7178D8DE64}">
      <dgm:prSet/>
      <dgm:spPr/>
      <dgm:t>
        <a:bodyPr/>
        <a:lstStyle/>
        <a:p>
          <a:endParaRPr lang="en-IN"/>
        </a:p>
      </dgm:t>
    </dgm:pt>
    <dgm:pt modelId="{EBEB6A3D-8057-47B6-A3F0-920B29A7BDF5}">
      <dgm:prSet/>
      <dgm:spPr/>
      <dgm:t>
        <a:bodyPr/>
        <a:lstStyle/>
        <a:p>
          <a:r>
            <a:rPr lang="en-US" dirty="0"/>
            <a:t>2. 100% completed report </a:t>
          </a:r>
          <a:endParaRPr lang="en-IN" dirty="0"/>
        </a:p>
      </dgm:t>
    </dgm:pt>
    <dgm:pt modelId="{86987C64-B5C2-4081-A724-186AD90D3101}" type="parTrans" cxnId="{5FB7E8BB-8BF6-4708-9015-ED10E3F3BFE4}">
      <dgm:prSet/>
      <dgm:spPr/>
      <dgm:t>
        <a:bodyPr/>
        <a:lstStyle/>
        <a:p>
          <a:endParaRPr lang="en-IN"/>
        </a:p>
      </dgm:t>
    </dgm:pt>
    <dgm:pt modelId="{62DF3D41-12AA-40AB-8125-71E1AC9F79F9}" type="sibTrans" cxnId="{5FB7E8BB-8BF6-4708-9015-ED10E3F3BFE4}">
      <dgm:prSet/>
      <dgm:spPr/>
      <dgm:t>
        <a:bodyPr/>
        <a:lstStyle/>
        <a:p>
          <a:endParaRPr lang="en-IN"/>
        </a:p>
      </dgm:t>
    </dgm:pt>
    <dgm:pt modelId="{BBA1959E-288B-42BC-A0D5-64D42112BD5A}">
      <dgm:prSet phldrT="[Text]"/>
      <dgm:spPr/>
      <dgm:t>
        <a:bodyPr/>
        <a:lstStyle/>
        <a:p>
          <a:r>
            <a:rPr lang="en-US"/>
            <a:t>29-Jan-2025 To 31-Jan-2025 </a:t>
          </a:r>
          <a:endParaRPr lang="en-IN" dirty="0"/>
        </a:p>
      </dgm:t>
    </dgm:pt>
    <dgm:pt modelId="{3C46BF5F-AF3B-49F9-A837-A853FF9D6AFD}" type="parTrans" cxnId="{132EA207-F542-4B4A-9F2B-D1809269C15D}">
      <dgm:prSet/>
      <dgm:spPr/>
      <dgm:t>
        <a:bodyPr/>
        <a:lstStyle/>
        <a:p>
          <a:endParaRPr lang="en-IN"/>
        </a:p>
      </dgm:t>
    </dgm:pt>
    <dgm:pt modelId="{4A4F853B-27F7-4480-A3A6-C41A265F22A3}" type="sibTrans" cxnId="{132EA207-F542-4B4A-9F2B-D1809269C15D}">
      <dgm:prSet/>
      <dgm:spPr/>
      <dgm:t>
        <a:bodyPr/>
        <a:lstStyle/>
        <a:p>
          <a:endParaRPr lang="en-IN"/>
        </a:p>
      </dgm:t>
    </dgm:pt>
    <dgm:pt modelId="{FAE528D8-DAF3-42AD-9350-BFD1EF2709A8}">
      <dgm:prSet phldrT="[Text]"/>
      <dgm:spPr/>
      <dgm:t>
        <a:bodyPr/>
        <a:lstStyle/>
        <a:p>
          <a:pPr>
            <a:buFont typeface="Arial" panose="020B0604020202020204" pitchFamily="34" charset="0"/>
            <a:buChar char="•"/>
          </a:pPr>
          <a:endParaRPr lang="en-IN" dirty="0"/>
        </a:p>
      </dgm:t>
    </dgm:pt>
    <dgm:pt modelId="{6276B380-33E4-4C2C-885C-DBD15C79A323}" type="parTrans" cxnId="{A675B645-520F-47D0-878F-28AEAA58896C}">
      <dgm:prSet/>
      <dgm:spPr/>
      <dgm:t>
        <a:bodyPr/>
        <a:lstStyle/>
        <a:p>
          <a:endParaRPr lang="en-IN"/>
        </a:p>
      </dgm:t>
    </dgm:pt>
    <dgm:pt modelId="{EF416FD8-4895-44AD-B92C-C963FAAF1747}" type="sibTrans" cxnId="{A675B645-520F-47D0-878F-28AEAA58896C}">
      <dgm:prSet/>
      <dgm:spPr/>
      <dgm:t>
        <a:bodyPr/>
        <a:lstStyle/>
        <a:p>
          <a:endParaRPr lang="en-IN"/>
        </a:p>
      </dgm:t>
    </dgm:pt>
    <dgm:pt modelId="{D0C2D98B-A08B-4405-A8EB-EEE7B8BAF6E0}">
      <dgm:prSet phldrT="[Text]"/>
      <dgm:spPr/>
      <dgm:t>
        <a:bodyPr/>
        <a:lstStyle/>
        <a:p>
          <a:pPr>
            <a:buFont typeface="Arial" panose="020B0604020202020204" pitchFamily="34" charset="0"/>
            <a:buChar char="•"/>
          </a:pPr>
          <a:endParaRPr lang="en-IN" dirty="0"/>
        </a:p>
      </dgm:t>
    </dgm:pt>
    <dgm:pt modelId="{05926C81-6886-4028-A5CF-7E8D335A8EC5}" type="parTrans" cxnId="{7969E246-FA58-4F82-9755-908C502DFED7}">
      <dgm:prSet/>
      <dgm:spPr/>
      <dgm:t>
        <a:bodyPr/>
        <a:lstStyle/>
        <a:p>
          <a:endParaRPr lang="en-IN"/>
        </a:p>
      </dgm:t>
    </dgm:pt>
    <dgm:pt modelId="{CD126E86-BCF6-4D33-9878-0EEC215B65A1}" type="sibTrans" cxnId="{7969E246-FA58-4F82-9755-908C502DFED7}">
      <dgm:prSet/>
      <dgm:spPr/>
      <dgm:t>
        <a:bodyPr/>
        <a:lstStyle/>
        <a:p>
          <a:endParaRPr lang="en-IN"/>
        </a:p>
      </dgm:t>
    </dgm:pt>
    <dgm:pt modelId="{8286AECF-39AF-4913-ACC1-8DD6E0C58BD1}">
      <dgm:prSet phldrT="[Text]"/>
      <dgm:spPr/>
      <dgm:t>
        <a:bodyPr/>
        <a:lstStyle/>
        <a:p>
          <a:pPr>
            <a:buFont typeface="Arial" panose="020B0604020202020204" pitchFamily="34" charset="0"/>
            <a:buChar char="•"/>
          </a:pPr>
          <a:endParaRPr lang="en-IN" dirty="0"/>
        </a:p>
      </dgm:t>
    </dgm:pt>
    <dgm:pt modelId="{95914CE1-7549-45CC-B7CB-6A7379929D36}" type="parTrans" cxnId="{9AAC9496-147D-4321-A0F8-3AD14747D121}">
      <dgm:prSet/>
      <dgm:spPr/>
      <dgm:t>
        <a:bodyPr/>
        <a:lstStyle/>
        <a:p>
          <a:endParaRPr lang="en-IN"/>
        </a:p>
      </dgm:t>
    </dgm:pt>
    <dgm:pt modelId="{0E482F9E-AED6-4DAC-8F31-70AAE39A839B}" type="sibTrans" cxnId="{9AAC9496-147D-4321-A0F8-3AD14747D121}">
      <dgm:prSet/>
      <dgm:spPr/>
      <dgm:t>
        <a:bodyPr/>
        <a:lstStyle/>
        <a:p>
          <a:endParaRPr lang="en-IN"/>
        </a:p>
      </dgm:t>
    </dgm:pt>
    <dgm:pt modelId="{EBD6DF54-4656-4F16-AB8B-66A930BA105A}">
      <dgm:prSet/>
      <dgm:spPr/>
      <dgm:t>
        <a:bodyPr/>
        <a:lstStyle/>
        <a:p>
          <a:pPr>
            <a:buSzPts val="1400"/>
            <a:buFont typeface="Courier New" panose="02070309020205020404" pitchFamily="49" charset="0"/>
            <a:buChar char="o"/>
          </a:pPr>
          <a:endParaRPr lang="en-IN" dirty="0"/>
        </a:p>
      </dgm:t>
    </dgm:pt>
    <dgm:pt modelId="{194EC7FF-2DCE-4C53-9237-395076B5732B}" type="parTrans" cxnId="{EB4944A9-155E-4ABF-A4FE-DE7FB1D4E3B8}">
      <dgm:prSet/>
      <dgm:spPr/>
      <dgm:t>
        <a:bodyPr/>
        <a:lstStyle/>
        <a:p>
          <a:endParaRPr lang="en-IN"/>
        </a:p>
      </dgm:t>
    </dgm:pt>
    <dgm:pt modelId="{7DB7848A-0DF9-413F-850C-0249BF408D69}" type="sibTrans" cxnId="{EB4944A9-155E-4ABF-A4FE-DE7FB1D4E3B8}">
      <dgm:prSet/>
      <dgm:spPr/>
      <dgm:t>
        <a:bodyPr/>
        <a:lstStyle/>
        <a:p>
          <a:endParaRPr lang="en-IN"/>
        </a:p>
      </dgm:t>
    </dgm:pt>
    <dgm:pt modelId="{6AC37A24-6467-4810-A719-FAEAFA02B958}">
      <dgm:prSet/>
      <dgm:spPr/>
      <dgm:t>
        <a:bodyPr/>
        <a:lstStyle/>
        <a:p>
          <a:pPr>
            <a:buSzPts val="1400"/>
            <a:buFont typeface="Courier New" panose="02070309020205020404" pitchFamily="49" charset="0"/>
            <a:buChar char="o"/>
          </a:pPr>
          <a:endParaRPr lang="en-IN" dirty="0"/>
        </a:p>
      </dgm:t>
    </dgm:pt>
    <dgm:pt modelId="{5792617C-61B1-42FA-9E40-EBA74965E398}" type="parTrans" cxnId="{C4187AA6-EE52-4648-AA13-D40508578BFF}">
      <dgm:prSet/>
      <dgm:spPr/>
      <dgm:t>
        <a:bodyPr/>
        <a:lstStyle/>
        <a:p>
          <a:endParaRPr lang="en-IN"/>
        </a:p>
      </dgm:t>
    </dgm:pt>
    <dgm:pt modelId="{6F014FC2-0E77-4A90-A725-0D1D884F11AB}" type="sibTrans" cxnId="{C4187AA6-EE52-4648-AA13-D40508578BFF}">
      <dgm:prSet/>
      <dgm:spPr/>
      <dgm:t>
        <a:bodyPr/>
        <a:lstStyle/>
        <a:p>
          <a:endParaRPr lang="en-IN"/>
        </a:p>
      </dgm:t>
    </dgm:pt>
    <dgm:pt modelId="{2EE71DCA-9ECE-4418-88A2-9F594D8BCDC6}">
      <dgm:prSet/>
      <dgm:spPr/>
      <dgm:t>
        <a:bodyPr/>
        <a:lstStyle/>
        <a:p>
          <a:pPr>
            <a:buSzPts val="1400"/>
            <a:buFont typeface="Courier New" panose="02070309020205020404" pitchFamily="49" charset="0"/>
            <a:buChar char="o"/>
          </a:pPr>
          <a:r>
            <a:rPr lang="en-US" dirty="0"/>
            <a:t>18-Feb-2025 To 21-Feb-2025</a:t>
          </a:r>
          <a:endParaRPr lang="en-IN" dirty="0"/>
        </a:p>
      </dgm:t>
    </dgm:pt>
    <dgm:pt modelId="{83F307B4-9655-453A-BED3-A82B30505AEC}" type="parTrans" cxnId="{8D904787-8A75-42F2-9C22-E9193AE594A4}">
      <dgm:prSet/>
      <dgm:spPr/>
      <dgm:t>
        <a:bodyPr/>
        <a:lstStyle/>
        <a:p>
          <a:endParaRPr lang="en-IN"/>
        </a:p>
      </dgm:t>
    </dgm:pt>
    <dgm:pt modelId="{31F66017-E3AB-4899-BCFB-29E72FDF2789}" type="sibTrans" cxnId="{8D904787-8A75-42F2-9C22-E9193AE594A4}">
      <dgm:prSet/>
      <dgm:spPr/>
      <dgm:t>
        <a:bodyPr/>
        <a:lstStyle/>
        <a:p>
          <a:endParaRPr lang="en-IN"/>
        </a:p>
      </dgm:t>
    </dgm:pt>
    <dgm:pt modelId="{5E8F7DBF-F19F-4EC3-AA9B-11A7D6B419A0}">
      <dgm:prSet/>
      <dgm:spPr/>
      <dgm:t>
        <a:bodyPr/>
        <a:lstStyle/>
        <a:p>
          <a:pPr>
            <a:buSzPts val="1400"/>
            <a:buFont typeface="Courier New" panose="02070309020205020404" pitchFamily="49" charset="0"/>
            <a:buChar char="o"/>
          </a:pPr>
          <a:endParaRPr lang="en-IN" dirty="0"/>
        </a:p>
      </dgm:t>
    </dgm:pt>
    <dgm:pt modelId="{62078ECF-C865-4F28-BB36-C28F9AE8E7E7}" type="parTrans" cxnId="{EBABE3DA-557F-4B9E-975F-CDACFDC52354}">
      <dgm:prSet/>
      <dgm:spPr/>
      <dgm:t>
        <a:bodyPr/>
        <a:lstStyle/>
        <a:p>
          <a:endParaRPr lang="en-IN"/>
        </a:p>
      </dgm:t>
    </dgm:pt>
    <dgm:pt modelId="{88FB7CBC-8EC7-4CD7-B6C0-55D0C540869D}" type="sibTrans" cxnId="{EBABE3DA-557F-4B9E-975F-CDACFDC52354}">
      <dgm:prSet/>
      <dgm:spPr/>
      <dgm:t>
        <a:bodyPr/>
        <a:lstStyle/>
        <a:p>
          <a:endParaRPr lang="en-IN"/>
        </a:p>
      </dgm:t>
    </dgm:pt>
    <dgm:pt modelId="{0E42454D-9458-4F54-A1FB-90EB85539168}">
      <dgm:prSet/>
      <dgm:spPr/>
      <dgm:t>
        <a:bodyPr/>
        <a:lstStyle/>
        <a:p>
          <a:r>
            <a:rPr lang="en-US"/>
            <a:t>17-Mar-2025 To 21-Mar-2025</a:t>
          </a:r>
          <a:endParaRPr lang="en-IN" dirty="0"/>
        </a:p>
      </dgm:t>
    </dgm:pt>
    <dgm:pt modelId="{78459ED2-2780-4EFE-BFCE-EED5BAD753D1}" type="parTrans" cxnId="{9E1328DB-C8F2-4170-986B-1D144276F53E}">
      <dgm:prSet/>
      <dgm:spPr/>
      <dgm:t>
        <a:bodyPr/>
        <a:lstStyle/>
        <a:p>
          <a:endParaRPr lang="en-IN"/>
        </a:p>
      </dgm:t>
    </dgm:pt>
    <dgm:pt modelId="{56952C05-D24F-4671-8E81-6DDE79A4F7DE}" type="sibTrans" cxnId="{9E1328DB-C8F2-4170-986B-1D144276F53E}">
      <dgm:prSet/>
      <dgm:spPr/>
      <dgm:t>
        <a:bodyPr/>
        <a:lstStyle/>
        <a:p>
          <a:endParaRPr lang="en-IN"/>
        </a:p>
      </dgm:t>
    </dgm:pt>
    <dgm:pt modelId="{0C152345-8B79-4FBE-A829-0BA82B38CB3D}">
      <dgm:prSet/>
      <dgm:spPr/>
      <dgm:t>
        <a:bodyPr/>
        <a:lstStyle/>
        <a:p>
          <a:endParaRPr lang="en-IN" dirty="0"/>
        </a:p>
      </dgm:t>
    </dgm:pt>
    <dgm:pt modelId="{386F4AE1-287E-4EDD-B620-696585F2579F}" type="parTrans" cxnId="{D48D93CC-59F6-4A25-B927-A1F4D0252B6D}">
      <dgm:prSet/>
      <dgm:spPr/>
      <dgm:t>
        <a:bodyPr/>
        <a:lstStyle/>
        <a:p>
          <a:endParaRPr lang="en-IN"/>
        </a:p>
      </dgm:t>
    </dgm:pt>
    <dgm:pt modelId="{37059D9E-D5FD-4530-A8A9-C9E9C4B85679}" type="sibTrans" cxnId="{D48D93CC-59F6-4A25-B927-A1F4D0252B6D}">
      <dgm:prSet/>
      <dgm:spPr/>
      <dgm:t>
        <a:bodyPr/>
        <a:lstStyle/>
        <a:p>
          <a:endParaRPr lang="en-IN"/>
        </a:p>
      </dgm:t>
    </dgm:pt>
    <dgm:pt modelId="{7FD9B749-64A0-40C7-8C77-CAED7E15A9AA}">
      <dgm:prSet/>
      <dgm:spPr/>
      <dgm:t>
        <a:bodyPr/>
        <a:lstStyle/>
        <a:p>
          <a:endParaRPr lang="en-IN" dirty="0"/>
        </a:p>
      </dgm:t>
    </dgm:pt>
    <dgm:pt modelId="{B0E52094-C9F8-452F-8862-0BBDA940FF7F}" type="parTrans" cxnId="{615F1484-126D-4FF4-BEBB-CD01A126EBE7}">
      <dgm:prSet/>
      <dgm:spPr/>
      <dgm:t>
        <a:bodyPr/>
        <a:lstStyle/>
        <a:p>
          <a:endParaRPr lang="en-IN"/>
        </a:p>
      </dgm:t>
    </dgm:pt>
    <dgm:pt modelId="{C45A6FC7-BE6D-49A1-938C-9BB5E2FDF151}" type="sibTrans" cxnId="{615F1484-126D-4FF4-BEBB-CD01A126EBE7}">
      <dgm:prSet/>
      <dgm:spPr/>
      <dgm:t>
        <a:bodyPr/>
        <a:lstStyle/>
        <a:p>
          <a:endParaRPr lang="en-IN"/>
        </a:p>
      </dgm:t>
    </dgm:pt>
    <dgm:pt modelId="{DB9DAB84-8702-474A-B4EC-25DC57F99DBC}">
      <dgm:prSet/>
      <dgm:spPr/>
      <dgm:t>
        <a:bodyPr/>
        <a:lstStyle/>
        <a:p>
          <a:endParaRPr lang="en-IN" dirty="0"/>
        </a:p>
      </dgm:t>
    </dgm:pt>
    <dgm:pt modelId="{32AF109E-7631-482F-B947-BDE5C325C392}" type="parTrans" cxnId="{4F84F3D0-3640-4DE3-B054-E8ADEC133788}">
      <dgm:prSet/>
      <dgm:spPr/>
      <dgm:t>
        <a:bodyPr/>
        <a:lstStyle/>
        <a:p>
          <a:endParaRPr lang="en-IN"/>
        </a:p>
      </dgm:t>
    </dgm:pt>
    <dgm:pt modelId="{4CA03A3C-9220-453B-8727-429B07D1A678}" type="sibTrans" cxnId="{4F84F3D0-3640-4DE3-B054-E8ADEC133788}">
      <dgm:prSet/>
      <dgm:spPr/>
      <dgm:t>
        <a:bodyPr/>
        <a:lstStyle/>
        <a:p>
          <a:endParaRPr lang="en-IN"/>
        </a:p>
      </dgm:t>
    </dgm:pt>
    <dgm:pt modelId="{32FE28ED-A06D-4A4B-BF41-528429D45695}">
      <dgm:prSet/>
      <dgm:spPr/>
      <dgm:t>
        <a:bodyPr/>
        <a:lstStyle/>
        <a:p>
          <a:endParaRPr lang="en-IN" dirty="0"/>
        </a:p>
      </dgm:t>
    </dgm:pt>
    <dgm:pt modelId="{1078DD56-FBA0-4BB4-9B9D-5287DBC756E7}" type="parTrans" cxnId="{F9845E36-9680-4DE6-9391-8A4D00C702A6}">
      <dgm:prSet/>
      <dgm:spPr/>
      <dgm:t>
        <a:bodyPr/>
        <a:lstStyle/>
        <a:p>
          <a:endParaRPr lang="en-IN"/>
        </a:p>
      </dgm:t>
    </dgm:pt>
    <dgm:pt modelId="{9F4CB17F-CAA7-4E9E-9677-CDA3699A8B2E}" type="sibTrans" cxnId="{F9845E36-9680-4DE6-9391-8A4D00C702A6}">
      <dgm:prSet/>
      <dgm:spPr/>
      <dgm:t>
        <a:bodyPr/>
        <a:lstStyle/>
        <a:p>
          <a:endParaRPr lang="en-IN"/>
        </a:p>
      </dgm:t>
    </dgm:pt>
    <dgm:pt modelId="{A603BC53-9757-4A1A-9087-5DD74C50E2F0}">
      <dgm:prSet/>
      <dgm:spPr/>
      <dgm:t>
        <a:bodyPr/>
        <a:lstStyle/>
        <a:p>
          <a:endParaRPr lang="en-IN" dirty="0"/>
        </a:p>
      </dgm:t>
    </dgm:pt>
    <dgm:pt modelId="{815D6737-16BF-4C57-B9F8-A87A699818A4}" type="parTrans" cxnId="{13975FA7-88C5-48A3-98F6-FD3615A040C9}">
      <dgm:prSet/>
      <dgm:spPr/>
      <dgm:t>
        <a:bodyPr/>
        <a:lstStyle/>
        <a:p>
          <a:endParaRPr lang="en-IN"/>
        </a:p>
      </dgm:t>
    </dgm:pt>
    <dgm:pt modelId="{0F8FF6DA-15E9-4094-94D2-A92B10281987}" type="sibTrans" cxnId="{13975FA7-88C5-48A3-98F6-FD3615A040C9}">
      <dgm:prSet/>
      <dgm:spPr/>
      <dgm:t>
        <a:bodyPr/>
        <a:lstStyle/>
        <a:p>
          <a:endParaRPr lang="en-IN"/>
        </a:p>
      </dgm:t>
    </dgm:pt>
    <dgm:pt modelId="{F254C2E1-D09A-4726-A8F9-246644763C24}">
      <dgm:prSet/>
      <dgm:spPr/>
      <dgm:t>
        <a:bodyPr/>
        <a:lstStyle/>
        <a:p>
          <a:endParaRPr lang="en-IN" dirty="0"/>
        </a:p>
      </dgm:t>
    </dgm:pt>
    <dgm:pt modelId="{94BEE19B-F712-4281-9679-901B918F5E2B}" type="parTrans" cxnId="{D76044F5-B8DF-4375-8F16-AD79BF646B58}">
      <dgm:prSet/>
      <dgm:spPr/>
      <dgm:t>
        <a:bodyPr/>
        <a:lstStyle/>
        <a:p>
          <a:endParaRPr lang="en-IN"/>
        </a:p>
      </dgm:t>
    </dgm:pt>
    <dgm:pt modelId="{8B6E10C1-6F91-4FB4-9114-FF764CBFE4AC}" type="sibTrans" cxnId="{D76044F5-B8DF-4375-8F16-AD79BF646B58}">
      <dgm:prSet/>
      <dgm:spPr/>
      <dgm:t>
        <a:bodyPr/>
        <a:lstStyle/>
        <a:p>
          <a:endParaRPr lang="en-IN"/>
        </a:p>
      </dgm:t>
    </dgm:pt>
    <dgm:pt modelId="{D6CDCA4E-BEA1-4D44-96FE-FF07835A6D91}">
      <dgm:prSet/>
      <dgm:spPr/>
      <dgm:t>
        <a:bodyPr/>
        <a:lstStyle/>
        <a:p>
          <a:endParaRPr lang="en-IN" dirty="0"/>
        </a:p>
      </dgm:t>
    </dgm:pt>
    <dgm:pt modelId="{76B1CFDA-2B31-4230-A994-D4013EA4290C}" type="parTrans" cxnId="{77B857A6-241E-43B1-B28B-B83F7AAE6F17}">
      <dgm:prSet/>
      <dgm:spPr/>
      <dgm:t>
        <a:bodyPr/>
        <a:lstStyle/>
        <a:p>
          <a:endParaRPr lang="en-IN"/>
        </a:p>
      </dgm:t>
    </dgm:pt>
    <dgm:pt modelId="{38BF8C7B-38A4-4F95-8F9A-816CFB495509}" type="sibTrans" cxnId="{77B857A6-241E-43B1-B28B-B83F7AAE6F17}">
      <dgm:prSet/>
      <dgm:spPr/>
      <dgm:t>
        <a:bodyPr/>
        <a:lstStyle/>
        <a:p>
          <a:endParaRPr lang="en-IN"/>
        </a:p>
      </dgm:t>
    </dgm:pt>
    <dgm:pt modelId="{DC292585-5ABC-4C07-8415-18D4E3BD2C46}">
      <dgm:prSet/>
      <dgm:spPr/>
      <dgm:t>
        <a:bodyPr/>
        <a:lstStyle/>
        <a:p>
          <a:endParaRPr lang="en-IN" dirty="0"/>
        </a:p>
      </dgm:t>
    </dgm:pt>
    <dgm:pt modelId="{F99766F8-3373-4F9B-9984-5910BDCC7F45}" type="parTrans" cxnId="{A62D3911-833D-4051-9761-885CF9013E3F}">
      <dgm:prSet/>
      <dgm:spPr/>
      <dgm:t>
        <a:bodyPr/>
        <a:lstStyle/>
        <a:p>
          <a:endParaRPr lang="en-IN"/>
        </a:p>
      </dgm:t>
    </dgm:pt>
    <dgm:pt modelId="{5F9AE93D-9B00-49C3-B638-0CE02D383D59}" type="sibTrans" cxnId="{A62D3911-833D-4051-9761-885CF9013E3F}">
      <dgm:prSet/>
      <dgm:spPr/>
      <dgm:t>
        <a:bodyPr/>
        <a:lstStyle/>
        <a:p>
          <a:endParaRPr lang="en-IN"/>
        </a:p>
      </dgm:t>
    </dgm:pt>
    <dgm:pt modelId="{1EA08D47-4C5A-4C52-AF16-D2BCC986ABDC}">
      <dgm:prSet/>
      <dgm:spPr/>
      <dgm:t>
        <a:bodyPr/>
        <a:lstStyle/>
        <a:p>
          <a:endParaRPr lang="en-IN" dirty="0"/>
        </a:p>
      </dgm:t>
    </dgm:pt>
    <dgm:pt modelId="{29F639A6-6978-4861-8C75-A75531607D7D}" type="parTrans" cxnId="{7E1B4388-05AC-4CA2-A7FC-520ABA40C902}">
      <dgm:prSet/>
      <dgm:spPr/>
      <dgm:t>
        <a:bodyPr/>
        <a:lstStyle/>
        <a:p>
          <a:endParaRPr lang="en-IN"/>
        </a:p>
      </dgm:t>
    </dgm:pt>
    <dgm:pt modelId="{7632C87B-8A1D-4B20-8DBD-7DEC75702EE6}" type="sibTrans" cxnId="{7E1B4388-05AC-4CA2-A7FC-520ABA40C902}">
      <dgm:prSet/>
      <dgm:spPr/>
      <dgm:t>
        <a:bodyPr/>
        <a:lstStyle/>
        <a:p>
          <a:endParaRPr lang="en-IN"/>
        </a:p>
      </dgm:t>
    </dgm:pt>
    <dgm:pt modelId="{8CA8FEC4-D577-4ADB-88A1-C9D1FBAF1AE6}">
      <dgm:prSet/>
      <dgm:spPr/>
      <dgm:t>
        <a:bodyPr/>
        <a:lstStyle/>
        <a:p>
          <a:endParaRPr lang="en-IN" dirty="0"/>
        </a:p>
      </dgm:t>
    </dgm:pt>
    <dgm:pt modelId="{A4634FFA-720E-4BFF-8A19-31144A08D47C}" type="parTrans" cxnId="{A4B71635-FB60-40FF-9498-D1FE0AFC56FF}">
      <dgm:prSet/>
      <dgm:spPr/>
      <dgm:t>
        <a:bodyPr/>
        <a:lstStyle/>
        <a:p>
          <a:endParaRPr lang="en-IN"/>
        </a:p>
      </dgm:t>
    </dgm:pt>
    <dgm:pt modelId="{0AF5B3F5-4B3A-44F6-867E-C0F6898840ED}" type="sibTrans" cxnId="{A4B71635-FB60-40FF-9498-D1FE0AFC56FF}">
      <dgm:prSet/>
      <dgm:spPr/>
      <dgm:t>
        <a:bodyPr/>
        <a:lstStyle/>
        <a:p>
          <a:endParaRPr lang="en-IN"/>
        </a:p>
      </dgm:t>
    </dgm:pt>
    <dgm:pt modelId="{4514E31C-67D0-4396-A384-B0C52D8FE0F4}">
      <dgm:prSet/>
      <dgm:spPr/>
      <dgm:t>
        <a:bodyPr/>
        <a:lstStyle/>
        <a:p>
          <a:r>
            <a:rPr lang="en-US" dirty="0"/>
            <a:t>16-Apr-2025 To 19-Apr-2025</a:t>
          </a:r>
          <a:endParaRPr lang="en-IN" dirty="0"/>
        </a:p>
      </dgm:t>
    </dgm:pt>
    <dgm:pt modelId="{73CE3B43-F9F3-4797-A552-D8623A01B99F}" type="parTrans" cxnId="{9E21794A-3FDD-4D01-A09E-B9255762F48C}">
      <dgm:prSet/>
      <dgm:spPr/>
      <dgm:t>
        <a:bodyPr/>
        <a:lstStyle/>
        <a:p>
          <a:endParaRPr lang="en-IN"/>
        </a:p>
      </dgm:t>
    </dgm:pt>
    <dgm:pt modelId="{4F501F49-40ED-4435-8103-DA35BBF32BBC}" type="sibTrans" cxnId="{9E21794A-3FDD-4D01-A09E-B9255762F48C}">
      <dgm:prSet/>
      <dgm:spPr/>
      <dgm:t>
        <a:bodyPr/>
        <a:lstStyle/>
        <a:p>
          <a:endParaRPr lang="en-IN"/>
        </a:p>
      </dgm:t>
    </dgm:pt>
    <dgm:pt modelId="{4BEC4689-2F0C-4AF9-B072-121F82B1EFB1}">
      <dgm:prSet/>
      <dgm:spPr/>
      <dgm:t>
        <a:bodyPr/>
        <a:lstStyle/>
        <a:p>
          <a:endParaRPr lang="en-IN" dirty="0"/>
        </a:p>
      </dgm:t>
    </dgm:pt>
    <dgm:pt modelId="{93AA4F8C-6989-41E1-9C4F-058DDE58E8E1}" type="parTrans" cxnId="{59A1227E-F773-4BA0-BB21-576E47685AC5}">
      <dgm:prSet/>
      <dgm:spPr/>
      <dgm:t>
        <a:bodyPr/>
        <a:lstStyle/>
        <a:p>
          <a:endParaRPr lang="en-IN"/>
        </a:p>
      </dgm:t>
    </dgm:pt>
    <dgm:pt modelId="{EE8F37E1-0D20-4225-8B29-17698E9CA57F}" type="sibTrans" cxnId="{59A1227E-F773-4BA0-BB21-576E47685AC5}">
      <dgm:prSet/>
      <dgm:spPr/>
      <dgm:t>
        <a:bodyPr/>
        <a:lstStyle/>
        <a:p>
          <a:endParaRPr lang="en-IN"/>
        </a:p>
      </dgm:t>
    </dgm:pt>
    <dgm:pt modelId="{B209EC34-4727-41B3-81AE-04FDA8C86D90}">
      <dgm:prSet/>
      <dgm:spPr/>
      <dgm:t>
        <a:bodyPr/>
        <a:lstStyle/>
        <a:p>
          <a:endParaRPr lang="en-IN" dirty="0"/>
        </a:p>
      </dgm:t>
    </dgm:pt>
    <dgm:pt modelId="{A2F786C1-0595-4889-9CBC-F8CF233C4DB1}" type="parTrans" cxnId="{9F63428A-D3B5-494A-B8A0-A7FB74CF0FFC}">
      <dgm:prSet/>
      <dgm:spPr/>
      <dgm:t>
        <a:bodyPr/>
        <a:lstStyle/>
        <a:p>
          <a:endParaRPr lang="en-IN"/>
        </a:p>
      </dgm:t>
    </dgm:pt>
    <dgm:pt modelId="{3B229528-5F91-4A8A-B428-56BF5A4E46B7}" type="sibTrans" cxnId="{9F63428A-D3B5-494A-B8A0-A7FB74CF0FFC}">
      <dgm:prSet/>
      <dgm:spPr/>
      <dgm:t>
        <a:bodyPr/>
        <a:lstStyle/>
        <a:p>
          <a:endParaRPr lang="en-IN"/>
        </a:p>
      </dgm:t>
    </dgm:pt>
    <dgm:pt modelId="{08BBF327-AD67-4F7A-9622-41198569FE5E}">
      <dgm:prSet/>
      <dgm:spPr/>
      <dgm:t>
        <a:bodyPr/>
        <a:lstStyle/>
        <a:p>
          <a:pPr>
            <a:buSzPts val="1400"/>
            <a:buFont typeface="Courier New" panose="02070309020205020404" pitchFamily="49" charset="0"/>
            <a:buChar char="o"/>
          </a:pPr>
          <a:endParaRPr lang="en-IN" dirty="0"/>
        </a:p>
      </dgm:t>
    </dgm:pt>
    <dgm:pt modelId="{CA338E60-9A78-4E94-9F11-06BC5FF05959}" type="parTrans" cxnId="{2DD70DDC-6821-4EFE-8490-10E57456DB6E}">
      <dgm:prSet/>
      <dgm:spPr/>
      <dgm:t>
        <a:bodyPr/>
        <a:lstStyle/>
        <a:p>
          <a:endParaRPr lang="en-IN"/>
        </a:p>
      </dgm:t>
    </dgm:pt>
    <dgm:pt modelId="{BE3EF169-5909-4472-9A97-B49BE61A6207}" type="sibTrans" cxnId="{2DD70DDC-6821-4EFE-8490-10E57456DB6E}">
      <dgm:prSet/>
      <dgm:spPr/>
      <dgm:t>
        <a:bodyPr/>
        <a:lstStyle/>
        <a:p>
          <a:endParaRPr lang="en-IN"/>
        </a:p>
      </dgm:t>
    </dgm:pt>
    <dgm:pt modelId="{FE3D7BB7-1DF5-4815-8B66-EB311C50C0D9}" type="pres">
      <dgm:prSet presAssocID="{B3EAE84A-DA17-4E1E-A6F7-7F596B33D357}" presName="Name0" presStyleCnt="0">
        <dgm:presLayoutVars>
          <dgm:chMax val="7"/>
          <dgm:chPref val="5"/>
          <dgm:dir/>
          <dgm:animOne val="branch"/>
          <dgm:animLvl val="lvl"/>
        </dgm:presLayoutVars>
      </dgm:prSet>
      <dgm:spPr/>
    </dgm:pt>
    <dgm:pt modelId="{377133A6-EEAC-4A90-A52F-5E839EE1CA6A}" type="pres">
      <dgm:prSet presAssocID="{8ABC8969-CA0E-45D9-BD93-3110EB87B2EC}" presName="ChildAccent4" presStyleCnt="0"/>
      <dgm:spPr/>
    </dgm:pt>
    <dgm:pt modelId="{D73A17EF-A8D0-4594-8627-72B71144FCF2}" type="pres">
      <dgm:prSet presAssocID="{8ABC8969-CA0E-45D9-BD93-3110EB87B2EC}" presName="ChildAccent" presStyleLbl="alignImgPlace1" presStyleIdx="0" presStyleCnt="4"/>
      <dgm:spPr/>
    </dgm:pt>
    <dgm:pt modelId="{130591DA-2FF6-4518-BDAF-C86FBCB78A1D}" type="pres">
      <dgm:prSet presAssocID="{8ABC8969-CA0E-45D9-BD93-3110EB87B2EC}" presName="Child4" presStyleLbl="revTx" presStyleIdx="0" presStyleCnt="0">
        <dgm:presLayoutVars>
          <dgm:chMax val="0"/>
          <dgm:chPref val="0"/>
          <dgm:bulletEnabled val="1"/>
        </dgm:presLayoutVars>
      </dgm:prSet>
      <dgm:spPr/>
    </dgm:pt>
    <dgm:pt modelId="{9848F37D-0CE7-4896-899C-BE240EDEA34F}" type="pres">
      <dgm:prSet presAssocID="{8ABC8969-CA0E-45D9-BD93-3110EB87B2EC}" presName="Parent4" presStyleLbl="node1" presStyleIdx="0" presStyleCnt="4">
        <dgm:presLayoutVars>
          <dgm:chMax val="2"/>
          <dgm:chPref val="1"/>
          <dgm:bulletEnabled val="1"/>
        </dgm:presLayoutVars>
      </dgm:prSet>
      <dgm:spPr/>
    </dgm:pt>
    <dgm:pt modelId="{7CB3891E-286E-40A6-BD9B-71B23D971868}" type="pres">
      <dgm:prSet presAssocID="{E2717860-64B3-4F49-A9AA-391A6C46D339}" presName="ChildAccent3" presStyleCnt="0"/>
      <dgm:spPr/>
    </dgm:pt>
    <dgm:pt modelId="{F3F755FA-068C-4D2E-86BD-1EF35A63F214}" type="pres">
      <dgm:prSet presAssocID="{E2717860-64B3-4F49-A9AA-391A6C46D339}" presName="ChildAccent" presStyleLbl="alignImgPlace1" presStyleIdx="1" presStyleCnt="4"/>
      <dgm:spPr/>
    </dgm:pt>
    <dgm:pt modelId="{D6B8C8AA-15A2-494F-A83E-EF0993AF4EC4}" type="pres">
      <dgm:prSet presAssocID="{E2717860-64B3-4F49-A9AA-391A6C46D339}" presName="Child3" presStyleLbl="revTx" presStyleIdx="0" presStyleCnt="0">
        <dgm:presLayoutVars>
          <dgm:chMax val="0"/>
          <dgm:chPref val="0"/>
          <dgm:bulletEnabled val="1"/>
        </dgm:presLayoutVars>
      </dgm:prSet>
      <dgm:spPr/>
    </dgm:pt>
    <dgm:pt modelId="{89ABFC6F-CE2F-4F65-BF11-1A8DF94D55C6}" type="pres">
      <dgm:prSet presAssocID="{E2717860-64B3-4F49-A9AA-391A6C46D339}" presName="Parent3" presStyleLbl="node1" presStyleIdx="1" presStyleCnt="4">
        <dgm:presLayoutVars>
          <dgm:chMax val="2"/>
          <dgm:chPref val="1"/>
          <dgm:bulletEnabled val="1"/>
        </dgm:presLayoutVars>
      </dgm:prSet>
      <dgm:spPr/>
    </dgm:pt>
    <dgm:pt modelId="{4CC05A6D-6F8D-4986-B548-F698696A5E2A}" type="pres">
      <dgm:prSet presAssocID="{72BA1D9C-5200-49DF-8B0D-EC7AE7865013}" presName="ChildAccent2" presStyleCnt="0"/>
      <dgm:spPr/>
    </dgm:pt>
    <dgm:pt modelId="{5CBA290A-44B2-4378-9EAD-BACE33F4ADCD}" type="pres">
      <dgm:prSet presAssocID="{72BA1D9C-5200-49DF-8B0D-EC7AE7865013}" presName="ChildAccent" presStyleLbl="alignImgPlace1" presStyleIdx="2" presStyleCnt="4"/>
      <dgm:spPr/>
    </dgm:pt>
    <dgm:pt modelId="{4C1E356B-CB10-4FDB-A1ED-35ABBC400090}" type="pres">
      <dgm:prSet presAssocID="{72BA1D9C-5200-49DF-8B0D-EC7AE7865013}" presName="Child2" presStyleLbl="revTx" presStyleIdx="0" presStyleCnt="0">
        <dgm:presLayoutVars>
          <dgm:chMax val="0"/>
          <dgm:chPref val="0"/>
          <dgm:bulletEnabled val="1"/>
        </dgm:presLayoutVars>
      </dgm:prSet>
      <dgm:spPr/>
    </dgm:pt>
    <dgm:pt modelId="{B6C3246C-657F-4E1E-8C89-C2F6D3131A5A}" type="pres">
      <dgm:prSet presAssocID="{72BA1D9C-5200-49DF-8B0D-EC7AE7865013}" presName="Parent2" presStyleLbl="node1" presStyleIdx="2" presStyleCnt="4">
        <dgm:presLayoutVars>
          <dgm:chMax val="2"/>
          <dgm:chPref val="1"/>
          <dgm:bulletEnabled val="1"/>
        </dgm:presLayoutVars>
      </dgm:prSet>
      <dgm:spPr/>
    </dgm:pt>
    <dgm:pt modelId="{BCB6D56C-FA22-454E-A493-79D76D0E1638}" type="pres">
      <dgm:prSet presAssocID="{254D22DB-8F82-4CF9-A145-3E965B9C1E2E}" presName="ChildAccent1" presStyleCnt="0"/>
      <dgm:spPr/>
    </dgm:pt>
    <dgm:pt modelId="{F5B98B2E-8EC8-489B-BB01-AB8F1DC6A1C3}" type="pres">
      <dgm:prSet presAssocID="{254D22DB-8F82-4CF9-A145-3E965B9C1E2E}" presName="ChildAccent" presStyleLbl="alignImgPlace1" presStyleIdx="3" presStyleCnt="4"/>
      <dgm:spPr/>
    </dgm:pt>
    <dgm:pt modelId="{BFEE607D-6034-4753-8DE5-00BE583B8D9A}" type="pres">
      <dgm:prSet presAssocID="{254D22DB-8F82-4CF9-A145-3E965B9C1E2E}" presName="Child1" presStyleLbl="revTx" presStyleIdx="0" presStyleCnt="0">
        <dgm:presLayoutVars>
          <dgm:chMax val="0"/>
          <dgm:chPref val="0"/>
          <dgm:bulletEnabled val="1"/>
        </dgm:presLayoutVars>
      </dgm:prSet>
      <dgm:spPr/>
    </dgm:pt>
    <dgm:pt modelId="{CF82451F-9C25-418B-8A31-1FE4AB5CFF0A}" type="pres">
      <dgm:prSet presAssocID="{254D22DB-8F82-4CF9-A145-3E965B9C1E2E}" presName="Parent1" presStyleLbl="node1" presStyleIdx="3" presStyleCnt="4">
        <dgm:presLayoutVars>
          <dgm:chMax val="2"/>
          <dgm:chPref val="1"/>
          <dgm:bulletEnabled val="1"/>
        </dgm:presLayoutVars>
      </dgm:prSet>
      <dgm:spPr/>
    </dgm:pt>
  </dgm:ptLst>
  <dgm:cxnLst>
    <dgm:cxn modelId="{B69C0D06-7698-42EE-BD97-A54D2EFD2CEC}" type="presOf" srcId="{F8017C89-3B2E-4DCE-B4CF-BE71B690482E}" destId="{5CBA290A-44B2-4378-9EAD-BACE33F4ADCD}" srcOrd="0" destOrd="2" presId="urn:microsoft.com/office/officeart/2011/layout/InterconnectedBlockProcess#1"/>
    <dgm:cxn modelId="{2BED3806-443E-465C-8610-92DACF7C333E}" type="presOf" srcId="{32FE28ED-A06D-4A4B-BF41-528429D45695}" destId="{D73A17EF-A8D0-4594-8627-72B71144FCF2}" srcOrd="0" destOrd="2" presId="urn:microsoft.com/office/officeart/2011/layout/InterconnectedBlockProcess#1"/>
    <dgm:cxn modelId="{132EA207-F542-4B4A-9F2B-D1809269C15D}" srcId="{254D22DB-8F82-4CF9-A145-3E965B9C1E2E}" destId="{BBA1959E-288B-42BC-A0D5-64D42112BD5A}" srcOrd="6" destOrd="0" parTransId="{3C46BF5F-AF3B-49F9-A837-A853FF9D6AFD}" sibTransId="{4A4F853B-27F7-4480-A3A6-C41A265F22A3}"/>
    <dgm:cxn modelId="{7BD8DA07-11A3-40DF-9460-31D5E916F91A}" type="presOf" srcId="{BBA1959E-288B-42BC-A0D5-64D42112BD5A}" destId="{F5B98B2E-8EC8-489B-BB01-AB8F1DC6A1C3}" srcOrd="0" destOrd="6" presId="urn:microsoft.com/office/officeart/2011/layout/InterconnectedBlockProcess#1"/>
    <dgm:cxn modelId="{D3EC6908-99A5-433B-9C7C-87CC927A4336}" type="presOf" srcId="{4BEC4689-2F0C-4AF9-B072-121F82B1EFB1}" destId="{F3F755FA-068C-4D2E-86BD-1EF35A63F214}" srcOrd="0" destOrd="5" presId="urn:microsoft.com/office/officeart/2011/layout/InterconnectedBlockProcess#1"/>
    <dgm:cxn modelId="{CC6D170A-5A22-48C8-9CD3-213EA6F0A5D4}" type="presOf" srcId="{A603BC53-9757-4A1A-9087-5DD74C50E2F0}" destId="{D73A17EF-A8D0-4594-8627-72B71144FCF2}" srcOrd="0" destOrd="3" presId="urn:microsoft.com/office/officeart/2011/layout/InterconnectedBlockProcess#1"/>
    <dgm:cxn modelId="{9281240B-EF5E-4D2A-B9B8-E74BFEBE8CE8}" srcId="{72BA1D9C-5200-49DF-8B0D-EC7AE7865013}" destId="{F8017C89-3B2E-4DCE-B4CF-BE71B690482E}" srcOrd="2" destOrd="0" parTransId="{3EDA7E78-265B-4912-8AA2-8E59B328CAC9}" sibTransId="{12EA2268-A5C2-46BA-BF1E-B462F05B916A}"/>
    <dgm:cxn modelId="{5FB54D0D-2B39-492A-B935-CCF0F0BEEB3F}" type="presOf" srcId="{F254C2E1-D09A-4726-A8F9-246644763C24}" destId="{130591DA-2FF6-4518-BDAF-C86FBCB78A1D}" srcOrd="1" destOrd="4" presId="urn:microsoft.com/office/officeart/2011/layout/InterconnectedBlockProcess#1"/>
    <dgm:cxn modelId="{372A310F-E5BA-41BA-A075-AC486A06F7DE}" type="presOf" srcId="{D0C2D98B-A08B-4405-A8EB-EEE7B8BAF6E0}" destId="{BFEE607D-6034-4753-8DE5-00BE583B8D9A}" srcOrd="1" destOrd="4" presId="urn:microsoft.com/office/officeart/2011/layout/InterconnectedBlockProcess#1"/>
    <dgm:cxn modelId="{A62D3911-833D-4051-9761-885CF9013E3F}" srcId="{8ABC8969-CA0E-45D9-BD93-3110EB87B2EC}" destId="{DC292585-5ABC-4C07-8415-18D4E3BD2C46}" srcOrd="6" destOrd="0" parTransId="{F99766F8-3373-4F9B-9984-5910BDCC7F45}" sibTransId="{5F9AE93D-9B00-49C3-B638-0CE02D383D59}"/>
    <dgm:cxn modelId="{4894EF11-F54C-451F-AB09-73D562421F6E}" type="presOf" srcId="{0C152345-8B79-4FBE-A829-0BA82B38CB3D}" destId="{F3F755FA-068C-4D2E-86BD-1EF35A63F214}" srcOrd="0" destOrd="3" presId="urn:microsoft.com/office/officeart/2011/layout/InterconnectedBlockProcess#1"/>
    <dgm:cxn modelId="{D2487813-CCBE-4A5D-BE88-B75012BFA052}" type="presOf" srcId="{541C74DE-C2D7-4CAB-85D7-DDED3F03A481}" destId="{4C1E356B-CB10-4FDB-A1ED-35ABBC400090}" srcOrd="1" destOrd="0" presId="urn:microsoft.com/office/officeart/2011/layout/InterconnectedBlockProcess#1"/>
    <dgm:cxn modelId="{E1824A14-2592-4D41-B75E-F73B2830DBCB}" type="presOf" srcId="{1B9C9008-3133-4ED6-AF6B-E44DE5CF4CA3}" destId="{F5B98B2E-8EC8-489B-BB01-AB8F1DC6A1C3}" srcOrd="0" destOrd="0" presId="urn:microsoft.com/office/officeart/2011/layout/InterconnectedBlockProcess#1"/>
    <dgm:cxn modelId="{84C90515-D787-4C89-ACD5-AA1C0FE57EAA}" type="presOf" srcId="{F8017C89-3B2E-4DCE-B4CF-BE71B690482E}" destId="{4C1E356B-CB10-4FDB-A1ED-35ABBC400090}" srcOrd="1" destOrd="2" presId="urn:microsoft.com/office/officeart/2011/layout/InterconnectedBlockProcess#1"/>
    <dgm:cxn modelId="{2A659715-4A66-402C-BB03-BCD8E7768304}" type="presOf" srcId="{EBD6DF54-4656-4F16-AB8B-66A930BA105A}" destId="{5CBA290A-44B2-4378-9EAD-BACE33F4ADCD}" srcOrd="0" destOrd="3" presId="urn:microsoft.com/office/officeart/2011/layout/InterconnectedBlockProcess#1"/>
    <dgm:cxn modelId="{8027941C-BD0B-4A30-8A04-9F2732BB9191}" type="presOf" srcId="{F254C2E1-D09A-4726-A8F9-246644763C24}" destId="{D73A17EF-A8D0-4594-8627-72B71144FCF2}" srcOrd="0" destOrd="4" presId="urn:microsoft.com/office/officeart/2011/layout/InterconnectedBlockProcess#1"/>
    <dgm:cxn modelId="{FF050520-A246-495F-9F24-9B99B9286B35}" srcId="{254D22DB-8F82-4CF9-A145-3E965B9C1E2E}" destId="{6A16DDA6-0365-42BA-898D-9597C0E75BD8}" srcOrd="2" destOrd="0" parTransId="{282175E1-DD7C-4D37-8708-C69CFF36C0A5}" sibTransId="{CB5A8470-3F3B-4F50-8162-0998439E3A10}"/>
    <dgm:cxn modelId="{189BA023-CAEF-4737-A9A6-0CB68E7C1509}" srcId="{254D22DB-8F82-4CF9-A145-3E965B9C1E2E}" destId="{6B8AF929-812F-41EE-BCFD-F07F2387379C}" srcOrd="1" destOrd="0" parTransId="{1385AD4D-7DC9-42ED-ABAF-F3D593FD4473}" sibTransId="{893CFE06-7550-4F43-8A17-FBF6685E0447}"/>
    <dgm:cxn modelId="{95762D26-FC6D-42C8-BD92-74984C1B691C}" srcId="{8ABC8969-CA0E-45D9-BD93-3110EB87B2EC}" destId="{C81B4348-344D-4E71-A38F-EB3F482AD2C4}" srcOrd="0" destOrd="0" parTransId="{01E50FD9-AD85-4E9E-B129-013A86213872}" sibTransId="{72424096-6775-4E0A-BFDE-D40ACFB9139F}"/>
    <dgm:cxn modelId="{68BEDA26-6DE8-42FA-9A0A-A8F4F57488A0}" type="presOf" srcId="{EBD6DF54-4656-4F16-AB8B-66A930BA105A}" destId="{4C1E356B-CB10-4FDB-A1ED-35ABBC400090}" srcOrd="1" destOrd="3" presId="urn:microsoft.com/office/officeart/2011/layout/InterconnectedBlockProcess#1"/>
    <dgm:cxn modelId="{595FE726-4E3A-49E3-8468-BF4E3088F36B}" type="presOf" srcId="{254D22DB-8F82-4CF9-A145-3E965B9C1E2E}" destId="{CF82451F-9C25-418B-8A31-1FE4AB5CFF0A}" srcOrd="0" destOrd="0" presId="urn:microsoft.com/office/officeart/2011/layout/InterconnectedBlockProcess#1"/>
    <dgm:cxn modelId="{5BDB6627-333D-4ACC-BEB1-BD0F8E04B035}" type="presOf" srcId="{4514E31C-67D0-4396-A384-B0C52D8FE0F4}" destId="{D73A17EF-A8D0-4594-8627-72B71144FCF2}" srcOrd="0" destOrd="9" presId="urn:microsoft.com/office/officeart/2011/layout/InterconnectedBlockProcess#1"/>
    <dgm:cxn modelId="{E7AB8A2D-C233-4AF5-B90F-FC84A70DF3CB}" type="presOf" srcId="{8CA8FEC4-D577-4ADB-88A1-C9D1FBAF1AE6}" destId="{130591DA-2FF6-4518-BDAF-C86FBCB78A1D}" srcOrd="1" destOrd="8" presId="urn:microsoft.com/office/officeart/2011/layout/InterconnectedBlockProcess#1"/>
    <dgm:cxn modelId="{C24FD32F-4193-4E34-88F9-69F526EBA5BE}" type="presOf" srcId="{D0C2D98B-A08B-4405-A8EB-EEE7B8BAF6E0}" destId="{F5B98B2E-8EC8-489B-BB01-AB8F1DC6A1C3}" srcOrd="0" destOrd="4" presId="urn:microsoft.com/office/officeart/2011/layout/InterconnectedBlockProcess#1"/>
    <dgm:cxn modelId="{7DDAAF30-4401-499F-A209-66162585237B}" type="presOf" srcId="{B209EC34-4727-41B3-81AE-04FDA8C86D90}" destId="{D6B8C8AA-15A2-494F-A83E-EF0993AF4EC4}" srcOrd="1" destOrd="6" presId="urn:microsoft.com/office/officeart/2011/layout/InterconnectedBlockProcess#1"/>
    <dgm:cxn modelId="{DC590734-9B0A-4A86-A4F2-848B5DF06FED}" type="presOf" srcId="{2EE71DCA-9ECE-4418-88A2-9F594D8BCDC6}" destId="{4C1E356B-CB10-4FDB-A1ED-35ABBC400090}" srcOrd="1" destOrd="7" presId="urn:microsoft.com/office/officeart/2011/layout/InterconnectedBlockProcess#1"/>
    <dgm:cxn modelId="{A4B71635-FB60-40FF-9498-D1FE0AFC56FF}" srcId="{8ABC8969-CA0E-45D9-BD93-3110EB87B2EC}" destId="{8CA8FEC4-D577-4ADB-88A1-C9D1FBAF1AE6}" srcOrd="8" destOrd="0" parTransId="{A4634FFA-720E-4BFF-8A19-31144A08D47C}" sibTransId="{0AF5B3F5-4B3A-44F6-867E-C0F6898840ED}"/>
    <dgm:cxn modelId="{F514F935-E487-4890-B44B-923C003D47A3}" type="presOf" srcId="{6AC37A24-6467-4810-A719-FAEAFA02B958}" destId="{5CBA290A-44B2-4378-9EAD-BACE33F4ADCD}" srcOrd="0" destOrd="4" presId="urn:microsoft.com/office/officeart/2011/layout/InterconnectedBlockProcess#1"/>
    <dgm:cxn modelId="{F9845E36-9680-4DE6-9391-8A4D00C702A6}" srcId="{8ABC8969-CA0E-45D9-BD93-3110EB87B2EC}" destId="{32FE28ED-A06D-4A4B-BF41-528429D45695}" srcOrd="2" destOrd="0" parTransId="{1078DD56-FBA0-4BB4-9B9D-5287DBC756E7}" sibTransId="{9F4CB17F-CAA7-4E9E-9677-CDA3699A8B2E}"/>
    <dgm:cxn modelId="{0E176137-6688-4286-8FD6-E8161F5FD219}" type="presOf" srcId="{508A1E03-4DD5-46E8-83AB-701555B27CD0}" destId="{5CBA290A-44B2-4378-9EAD-BACE33F4ADCD}" srcOrd="0" destOrd="1" presId="urn:microsoft.com/office/officeart/2011/layout/InterconnectedBlockProcess#1"/>
    <dgm:cxn modelId="{ED3D5C3B-092A-4D5D-9EDC-7B7178D8DE64}" srcId="{E2717860-64B3-4F49-A9AA-391A6C46D339}" destId="{8D4DEEF7-FA4C-470F-9C96-858B6F326EBE}" srcOrd="2" destOrd="0" parTransId="{7F09DC29-2FC2-4F8D-96A9-5CB3B978A9B0}" sibTransId="{1779C9F6-F00A-4305-A57A-824A3F99EB1E}"/>
    <dgm:cxn modelId="{05FCC43D-B5D8-4823-899A-215003C27146}" srcId="{E2717860-64B3-4F49-A9AA-391A6C46D339}" destId="{80774BBF-8B92-45F0-88B6-AC27D181DEA1}" srcOrd="1" destOrd="0" parTransId="{1A1AE803-9DA4-4DEF-9564-519D7A0A2F2E}" sibTransId="{676ADB1B-207C-4A2C-A426-B06532DD7DEF}"/>
    <dgm:cxn modelId="{1C0E1760-9B9A-4564-BF5F-43BBEBF49D51}" type="presOf" srcId="{32FE28ED-A06D-4A4B-BF41-528429D45695}" destId="{130591DA-2FF6-4518-BDAF-C86FBCB78A1D}" srcOrd="1" destOrd="2" presId="urn:microsoft.com/office/officeart/2011/layout/InterconnectedBlockProcess#1"/>
    <dgm:cxn modelId="{5E8D5A61-4D5A-4E2E-AA94-5805CAD2FEE0}" srcId="{B3EAE84A-DA17-4E1E-A6F7-7F596B33D357}" destId="{E2717860-64B3-4F49-A9AA-391A6C46D339}" srcOrd="2" destOrd="0" parTransId="{C2FCC356-F7AA-4A0D-A3EB-ABF3802AC3F3}" sibTransId="{C43A761C-1615-432E-B8BF-BE9DD94286F5}"/>
    <dgm:cxn modelId="{9D8D9E61-2AAB-46BA-A878-7FC231C6EAAA}" type="presOf" srcId="{4514E31C-67D0-4396-A384-B0C52D8FE0F4}" destId="{130591DA-2FF6-4518-BDAF-C86FBCB78A1D}" srcOrd="1" destOrd="9" presId="urn:microsoft.com/office/officeart/2011/layout/InterconnectedBlockProcess#1"/>
    <dgm:cxn modelId="{48A20562-DF5D-4581-9C06-ED10EB542974}" type="presOf" srcId="{80774BBF-8B92-45F0-88B6-AC27D181DEA1}" destId="{D6B8C8AA-15A2-494F-A83E-EF0993AF4EC4}" srcOrd="1" destOrd="1" presId="urn:microsoft.com/office/officeart/2011/layout/InterconnectedBlockProcess#1"/>
    <dgm:cxn modelId="{A675B645-520F-47D0-878F-28AEAA58896C}" srcId="{254D22DB-8F82-4CF9-A145-3E965B9C1E2E}" destId="{FAE528D8-DAF3-42AD-9350-BFD1EF2709A8}" srcOrd="3" destOrd="0" parTransId="{6276B380-33E4-4C2C-885C-DBD15C79A323}" sibTransId="{EF416FD8-4895-44AD-B92C-C963FAAF1747}"/>
    <dgm:cxn modelId="{7969E246-FA58-4F82-9755-908C502DFED7}" srcId="{254D22DB-8F82-4CF9-A145-3E965B9C1E2E}" destId="{D0C2D98B-A08B-4405-A8EB-EEE7B8BAF6E0}" srcOrd="4" destOrd="0" parTransId="{05926C81-6886-4028-A5CF-7E8D335A8EC5}" sibTransId="{CD126E86-BCF6-4D33-9878-0EEC215B65A1}"/>
    <dgm:cxn modelId="{F9A9F446-2A59-4898-8059-F24C34B93BE7}" type="presOf" srcId="{8ABC8969-CA0E-45D9-BD93-3110EB87B2EC}" destId="{9848F37D-0CE7-4896-899C-BE240EDEA34F}" srcOrd="0" destOrd="0" presId="urn:microsoft.com/office/officeart/2011/layout/InterconnectedBlockProcess#1"/>
    <dgm:cxn modelId="{867B9367-8A03-4527-9A34-23BA1C5E350C}" type="presOf" srcId="{8D4DEEF7-FA4C-470F-9C96-858B6F326EBE}" destId="{F3F755FA-068C-4D2E-86BD-1EF35A63F214}" srcOrd="0" destOrd="2" presId="urn:microsoft.com/office/officeart/2011/layout/InterconnectedBlockProcess#1"/>
    <dgm:cxn modelId="{EAAD7B68-B91E-4EA8-A16C-36D940E0711A}" type="presOf" srcId="{6B8AF929-812F-41EE-BCFD-F07F2387379C}" destId="{BFEE607D-6034-4753-8DE5-00BE583B8D9A}" srcOrd="1" destOrd="1" presId="urn:microsoft.com/office/officeart/2011/layout/InterconnectedBlockProcess#1"/>
    <dgm:cxn modelId="{9E21794A-3FDD-4D01-A09E-B9255762F48C}" srcId="{8ABC8969-CA0E-45D9-BD93-3110EB87B2EC}" destId="{4514E31C-67D0-4396-A384-B0C52D8FE0F4}" srcOrd="9" destOrd="0" parTransId="{73CE3B43-F9F3-4797-A552-D8623A01B99F}" sibTransId="{4F501F49-40ED-4435-8103-DA35BBF32BBC}"/>
    <dgm:cxn modelId="{AA618C4A-F6C6-44AE-9C52-CECCE0E0223E}" type="presOf" srcId="{B209EC34-4727-41B3-81AE-04FDA8C86D90}" destId="{F3F755FA-068C-4D2E-86BD-1EF35A63F214}" srcOrd="0" destOrd="6" presId="urn:microsoft.com/office/officeart/2011/layout/InterconnectedBlockProcess#1"/>
    <dgm:cxn modelId="{C5C5DF4B-0989-4307-BE8D-82259AACFD88}" type="presOf" srcId="{C81B4348-344D-4E71-A38F-EB3F482AD2C4}" destId="{D73A17EF-A8D0-4594-8627-72B71144FCF2}" srcOrd="0" destOrd="0" presId="urn:microsoft.com/office/officeart/2011/layout/InterconnectedBlockProcess#1"/>
    <dgm:cxn modelId="{26D26F4C-4917-4F24-80A6-DDD4B468017B}" type="presOf" srcId="{72BA1D9C-5200-49DF-8B0D-EC7AE7865013}" destId="{B6C3246C-657F-4E1E-8C89-C2F6D3131A5A}" srcOrd="0" destOrd="0" presId="urn:microsoft.com/office/officeart/2011/layout/InterconnectedBlockProcess#1"/>
    <dgm:cxn modelId="{60AC646D-E567-41BC-82EC-1F896FEB19FD}" type="presOf" srcId="{6B8AF929-812F-41EE-BCFD-F07F2387379C}" destId="{F5B98B2E-8EC8-489B-BB01-AB8F1DC6A1C3}" srcOrd="0" destOrd="1" presId="urn:microsoft.com/office/officeart/2011/layout/InterconnectedBlockProcess#1"/>
    <dgm:cxn modelId="{7BE7A26E-3906-4411-BCC6-DABFBB6603C8}" type="presOf" srcId="{4F684FCD-2A71-4F70-BE9B-666B54BCDDAE}" destId="{D6B8C8AA-15A2-494F-A83E-EF0993AF4EC4}" srcOrd="1" destOrd="0" presId="urn:microsoft.com/office/officeart/2011/layout/InterconnectedBlockProcess#1"/>
    <dgm:cxn modelId="{77710C70-6344-4AC7-9320-F05EB0CF9312}" type="presOf" srcId="{0E42454D-9458-4F54-A1FB-90EB85539168}" destId="{D6B8C8AA-15A2-494F-A83E-EF0993AF4EC4}" srcOrd="1" destOrd="8" presId="urn:microsoft.com/office/officeart/2011/layout/InterconnectedBlockProcess#1"/>
    <dgm:cxn modelId="{870ABD70-B999-4836-8F9F-7AA08C085DD4}" type="presOf" srcId="{1B9C9008-3133-4ED6-AF6B-E44DE5CF4CA3}" destId="{BFEE607D-6034-4753-8DE5-00BE583B8D9A}" srcOrd="1" destOrd="0" presId="urn:microsoft.com/office/officeart/2011/layout/InterconnectedBlockProcess#1"/>
    <dgm:cxn modelId="{24F01671-6D94-4D74-A3EB-A6F80AA43BDB}" type="presOf" srcId="{80774BBF-8B92-45F0-88B6-AC27D181DEA1}" destId="{F3F755FA-068C-4D2E-86BD-1EF35A63F214}" srcOrd="0" destOrd="1" presId="urn:microsoft.com/office/officeart/2011/layout/InterconnectedBlockProcess#1"/>
    <dgm:cxn modelId="{01D25A71-C2AC-410C-BEF6-E3973191D556}" srcId="{72BA1D9C-5200-49DF-8B0D-EC7AE7865013}" destId="{508A1E03-4DD5-46E8-83AB-701555B27CD0}" srcOrd="1" destOrd="0" parTransId="{F2BD63AD-7E97-4DA5-9596-CC67CBA9804D}" sibTransId="{3D4924D5-A6D5-48DA-A838-557611177D67}"/>
    <dgm:cxn modelId="{A5EDB952-DC7A-41CE-A231-18421AB9F8E0}" type="presOf" srcId="{E2717860-64B3-4F49-A9AA-391A6C46D339}" destId="{89ABFC6F-CE2F-4F65-BF11-1A8DF94D55C6}" srcOrd="0" destOrd="0" presId="urn:microsoft.com/office/officeart/2011/layout/InterconnectedBlockProcess#1"/>
    <dgm:cxn modelId="{12DF8B53-B499-4283-80F8-6760B6211A5A}" type="presOf" srcId="{8D4DEEF7-FA4C-470F-9C96-858B6F326EBE}" destId="{D6B8C8AA-15A2-494F-A83E-EF0993AF4EC4}" srcOrd="1" destOrd="2" presId="urn:microsoft.com/office/officeart/2011/layout/InterconnectedBlockProcess#1"/>
    <dgm:cxn modelId="{B5300677-4FBC-4EAF-8555-CD1817FD04AF}" type="presOf" srcId="{BBA1959E-288B-42BC-A0D5-64D42112BD5A}" destId="{BFEE607D-6034-4753-8DE5-00BE583B8D9A}" srcOrd="1" destOrd="6" presId="urn:microsoft.com/office/officeart/2011/layout/InterconnectedBlockProcess#1"/>
    <dgm:cxn modelId="{8432FA59-F132-42B9-BDB4-76634361DB6E}" type="presOf" srcId="{C81B4348-344D-4E71-A38F-EB3F482AD2C4}" destId="{130591DA-2FF6-4518-BDAF-C86FBCB78A1D}" srcOrd="1" destOrd="0" presId="urn:microsoft.com/office/officeart/2011/layout/InterconnectedBlockProcess#1"/>
    <dgm:cxn modelId="{11161C7A-7F64-4A6D-B6F9-91F29C686E00}" type="presOf" srcId="{FAE528D8-DAF3-42AD-9350-BFD1EF2709A8}" destId="{BFEE607D-6034-4753-8DE5-00BE583B8D9A}" srcOrd="1" destOrd="3" presId="urn:microsoft.com/office/officeart/2011/layout/InterconnectedBlockProcess#1"/>
    <dgm:cxn modelId="{1C46867D-3CDB-4600-9C84-0D6A3488238E}" type="presOf" srcId="{7FD9B749-64A0-40C7-8C77-CAED7E15A9AA}" destId="{D6B8C8AA-15A2-494F-A83E-EF0993AF4EC4}" srcOrd="1" destOrd="4" presId="urn:microsoft.com/office/officeart/2011/layout/InterconnectedBlockProcess#1"/>
    <dgm:cxn modelId="{59A1227E-F773-4BA0-BB21-576E47685AC5}" srcId="{E2717860-64B3-4F49-A9AA-391A6C46D339}" destId="{4BEC4689-2F0C-4AF9-B072-121F82B1EFB1}" srcOrd="5" destOrd="0" parTransId="{93AA4F8C-6989-41E1-9C4F-058DDE58E8E1}" sibTransId="{EE8F37E1-0D20-4225-8B29-17698E9CA57F}"/>
    <dgm:cxn modelId="{208E897E-0850-4B3D-BCD3-78FFE93D3680}" type="presOf" srcId="{1EA08D47-4C5A-4C52-AF16-D2BCC986ABDC}" destId="{130591DA-2FF6-4518-BDAF-C86FBCB78A1D}" srcOrd="1" destOrd="7" presId="urn:microsoft.com/office/officeart/2011/layout/InterconnectedBlockProcess#1"/>
    <dgm:cxn modelId="{0C0C3C82-B5B2-47A2-AA5B-9564F22BC092}" type="presOf" srcId="{DB9DAB84-8702-474A-B4EC-25DC57F99DBC}" destId="{F3F755FA-068C-4D2E-86BD-1EF35A63F214}" srcOrd="0" destOrd="7" presId="urn:microsoft.com/office/officeart/2011/layout/InterconnectedBlockProcess#1"/>
    <dgm:cxn modelId="{615F1484-126D-4FF4-BEBB-CD01A126EBE7}" srcId="{E2717860-64B3-4F49-A9AA-391A6C46D339}" destId="{7FD9B749-64A0-40C7-8C77-CAED7E15A9AA}" srcOrd="4" destOrd="0" parTransId="{B0E52094-C9F8-452F-8862-0BBDA940FF7F}" sibTransId="{C45A6FC7-BE6D-49A1-938C-9BB5E2FDF151}"/>
    <dgm:cxn modelId="{A83E3786-9137-44E4-B775-AE58E318CEF4}" type="presOf" srcId="{5E8F7DBF-F19F-4EC3-AA9B-11A7D6B419A0}" destId="{5CBA290A-44B2-4378-9EAD-BACE33F4ADCD}" srcOrd="0" destOrd="6" presId="urn:microsoft.com/office/officeart/2011/layout/InterconnectedBlockProcess#1"/>
    <dgm:cxn modelId="{8D904787-8A75-42F2-9C22-E9193AE594A4}" srcId="{72BA1D9C-5200-49DF-8B0D-EC7AE7865013}" destId="{2EE71DCA-9ECE-4418-88A2-9F594D8BCDC6}" srcOrd="7" destOrd="0" parTransId="{83F307B4-9655-453A-BED3-A82B30505AEC}" sibTransId="{31F66017-E3AB-4899-BCFB-29E72FDF2789}"/>
    <dgm:cxn modelId="{7E1B4388-05AC-4CA2-A7FC-520ABA40C902}" srcId="{8ABC8969-CA0E-45D9-BD93-3110EB87B2EC}" destId="{1EA08D47-4C5A-4C52-AF16-D2BCC986ABDC}" srcOrd="7" destOrd="0" parTransId="{29F639A6-6978-4861-8C75-A75531607D7D}" sibTransId="{7632C87B-8A1D-4B20-8DBD-7DEC75702EE6}"/>
    <dgm:cxn modelId="{2D4DB989-0317-436D-95BF-6F2AA14C9F8E}" type="presOf" srcId="{2EE71DCA-9ECE-4418-88A2-9F594D8BCDC6}" destId="{5CBA290A-44B2-4378-9EAD-BACE33F4ADCD}" srcOrd="0" destOrd="7" presId="urn:microsoft.com/office/officeart/2011/layout/InterconnectedBlockProcess#1"/>
    <dgm:cxn modelId="{9F63428A-D3B5-494A-B8A0-A7FB74CF0FFC}" srcId="{E2717860-64B3-4F49-A9AA-391A6C46D339}" destId="{B209EC34-4727-41B3-81AE-04FDA8C86D90}" srcOrd="6" destOrd="0" parTransId="{A2F786C1-0595-4889-9CBC-F8CF233C4DB1}" sibTransId="{3B229528-5F91-4A8A-B428-56BF5A4E46B7}"/>
    <dgm:cxn modelId="{DB773F8C-A132-4EB8-B3D5-8FDE2EAF8354}" type="presOf" srcId="{4BEC4689-2F0C-4AF9-B072-121F82B1EFB1}" destId="{D6B8C8AA-15A2-494F-A83E-EF0993AF4EC4}" srcOrd="1" destOrd="5" presId="urn:microsoft.com/office/officeart/2011/layout/InterconnectedBlockProcess#1"/>
    <dgm:cxn modelId="{787CA98F-4E0F-4E1D-8961-765CC62795B4}" type="presOf" srcId="{A603BC53-9757-4A1A-9087-5DD74C50E2F0}" destId="{130591DA-2FF6-4518-BDAF-C86FBCB78A1D}" srcOrd="1" destOrd="3" presId="urn:microsoft.com/office/officeart/2011/layout/InterconnectedBlockProcess#1"/>
    <dgm:cxn modelId="{DCC8F494-3B46-4293-AF60-A831F96AD2E1}" srcId="{B3EAE84A-DA17-4E1E-A6F7-7F596B33D357}" destId="{8ABC8969-CA0E-45D9-BD93-3110EB87B2EC}" srcOrd="3" destOrd="0" parTransId="{6703895F-1B0D-496B-8DBE-0442D59CC5E3}" sibTransId="{F9544DEF-6218-4D61-AB77-6F900679D689}"/>
    <dgm:cxn modelId="{74703D95-6750-4395-B1E6-AE7DE113CC2E}" type="presOf" srcId="{8CA8FEC4-D577-4ADB-88A1-C9D1FBAF1AE6}" destId="{D73A17EF-A8D0-4594-8627-72B71144FCF2}" srcOrd="0" destOrd="8" presId="urn:microsoft.com/office/officeart/2011/layout/InterconnectedBlockProcess#1"/>
    <dgm:cxn modelId="{962EA595-EFC1-4A57-BADB-FF61D9C1AACB}" srcId="{E2717860-64B3-4F49-A9AA-391A6C46D339}" destId="{4F684FCD-2A71-4F70-BE9B-666B54BCDDAE}" srcOrd="0" destOrd="0" parTransId="{669F40BA-70AD-42F7-9F31-052458648D07}" sibTransId="{8862E4D7-8FA0-4814-B301-655B80382D98}"/>
    <dgm:cxn modelId="{8F38EC95-9721-4918-A821-3CC27B61C6B9}" type="presOf" srcId="{FAE528D8-DAF3-42AD-9350-BFD1EF2709A8}" destId="{F5B98B2E-8EC8-489B-BB01-AB8F1DC6A1C3}" srcOrd="0" destOrd="3" presId="urn:microsoft.com/office/officeart/2011/layout/InterconnectedBlockProcess#1"/>
    <dgm:cxn modelId="{9AAC9496-147D-4321-A0F8-3AD14747D121}" srcId="{254D22DB-8F82-4CF9-A145-3E965B9C1E2E}" destId="{8286AECF-39AF-4913-ACC1-8DD6E0C58BD1}" srcOrd="5" destOrd="0" parTransId="{95914CE1-7549-45CC-B7CB-6A7379929D36}" sibTransId="{0E482F9E-AED6-4DAC-8F31-70AAE39A839B}"/>
    <dgm:cxn modelId="{8E55F49F-1E9C-4F32-8BAC-4A3824581412}" type="presOf" srcId="{D6CDCA4E-BEA1-4D44-96FE-FF07835A6D91}" destId="{D73A17EF-A8D0-4594-8627-72B71144FCF2}" srcOrd="0" destOrd="5" presId="urn:microsoft.com/office/officeart/2011/layout/InterconnectedBlockProcess#1"/>
    <dgm:cxn modelId="{3BB71FA0-F0CF-4A79-B4CD-968A0595F168}" type="presOf" srcId="{508A1E03-4DD5-46E8-83AB-701555B27CD0}" destId="{4C1E356B-CB10-4FDB-A1ED-35ABBC400090}" srcOrd="1" destOrd="1" presId="urn:microsoft.com/office/officeart/2011/layout/InterconnectedBlockProcess#1"/>
    <dgm:cxn modelId="{119CB0A2-071D-49E1-85FB-628B9CDA8D81}" type="presOf" srcId="{08BBF327-AD67-4F7A-9622-41198569FE5E}" destId="{5CBA290A-44B2-4378-9EAD-BACE33F4ADCD}" srcOrd="0" destOrd="5" presId="urn:microsoft.com/office/officeart/2011/layout/InterconnectedBlockProcess#1"/>
    <dgm:cxn modelId="{1A5824A3-0E75-454F-9E01-40A75B2AFBCF}" type="presOf" srcId="{8286AECF-39AF-4913-ACC1-8DD6E0C58BD1}" destId="{BFEE607D-6034-4753-8DE5-00BE583B8D9A}" srcOrd="1" destOrd="5" presId="urn:microsoft.com/office/officeart/2011/layout/InterconnectedBlockProcess#1"/>
    <dgm:cxn modelId="{77B857A6-241E-43B1-B28B-B83F7AAE6F17}" srcId="{8ABC8969-CA0E-45D9-BD93-3110EB87B2EC}" destId="{D6CDCA4E-BEA1-4D44-96FE-FF07835A6D91}" srcOrd="5" destOrd="0" parTransId="{76B1CFDA-2B31-4230-A994-D4013EA4290C}" sibTransId="{38BF8C7B-38A4-4F95-8F9A-816CFB495509}"/>
    <dgm:cxn modelId="{C4187AA6-EE52-4648-AA13-D40508578BFF}" srcId="{72BA1D9C-5200-49DF-8B0D-EC7AE7865013}" destId="{6AC37A24-6467-4810-A719-FAEAFA02B958}" srcOrd="4" destOrd="0" parTransId="{5792617C-61B1-42FA-9E40-EBA74965E398}" sibTransId="{6F014FC2-0E77-4A90-A725-0D1D884F11AB}"/>
    <dgm:cxn modelId="{13975FA7-88C5-48A3-98F6-FD3615A040C9}" srcId="{8ABC8969-CA0E-45D9-BD93-3110EB87B2EC}" destId="{A603BC53-9757-4A1A-9087-5DD74C50E2F0}" srcOrd="3" destOrd="0" parTransId="{815D6737-16BF-4C57-B9F8-A87A699818A4}" sibTransId="{0F8FF6DA-15E9-4094-94D2-A92B10281987}"/>
    <dgm:cxn modelId="{EB4944A9-155E-4ABF-A4FE-DE7FB1D4E3B8}" srcId="{72BA1D9C-5200-49DF-8B0D-EC7AE7865013}" destId="{EBD6DF54-4656-4F16-AB8B-66A930BA105A}" srcOrd="3" destOrd="0" parTransId="{194EC7FF-2DCE-4C53-9237-395076B5732B}" sibTransId="{7DB7848A-0DF9-413F-850C-0249BF408D69}"/>
    <dgm:cxn modelId="{B87489A9-83BE-4B39-8155-C9AF564C16C0}" type="presOf" srcId="{D6CDCA4E-BEA1-4D44-96FE-FF07835A6D91}" destId="{130591DA-2FF6-4518-BDAF-C86FBCB78A1D}" srcOrd="1" destOrd="5" presId="urn:microsoft.com/office/officeart/2011/layout/InterconnectedBlockProcess#1"/>
    <dgm:cxn modelId="{390F7CAA-8C77-44F9-92F8-11A98DECF19C}" type="presOf" srcId="{5E8F7DBF-F19F-4EC3-AA9B-11A7D6B419A0}" destId="{4C1E356B-CB10-4FDB-A1ED-35ABBC400090}" srcOrd="1" destOrd="6" presId="urn:microsoft.com/office/officeart/2011/layout/InterconnectedBlockProcess#1"/>
    <dgm:cxn modelId="{B0F8CDAD-4807-4B71-A45E-ACAA0B81C1A6}" type="presOf" srcId="{0E42454D-9458-4F54-A1FB-90EB85539168}" destId="{F3F755FA-068C-4D2E-86BD-1EF35A63F214}" srcOrd="0" destOrd="8" presId="urn:microsoft.com/office/officeart/2011/layout/InterconnectedBlockProcess#1"/>
    <dgm:cxn modelId="{B05E2EAE-7CBD-4443-94BD-A4DABEE55EB9}" type="presOf" srcId="{541C74DE-C2D7-4CAB-85D7-DDED3F03A481}" destId="{5CBA290A-44B2-4378-9EAD-BACE33F4ADCD}" srcOrd="0" destOrd="0" presId="urn:microsoft.com/office/officeart/2011/layout/InterconnectedBlockProcess#1"/>
    <dgm:cxn modelId="{E9EA9DAF-0B39-4F52-BB9F-80C44EAD5B35}" type="presOf" srcId="{B3EAE84A-DA17-4E1E-A6F7-7F596B33D357}" destId="{FE3D7BB7-1DF5-4815-8B66-EB311C50C0D9}" srcOrd="0" destOrd="0" presId="urn:microsoft.com/office/officeart/2011/layout/InterconnectedBlockProcess#1"/>
    <dgm:cxn modelId="{BDEA17B3-BFB2-40CF-842E-CC5F49E085A7}" type="presOf" srcId="{DB9DAB84-8702-474A-B4EC-25DC57F99DBC}" destId="{D6B8C8AA-15A2-494F-A83E-EF0993AF4EC4}" srcOrd="1" destOrd="7" presId="urn:microsoft.com/office/officeart/2011/layout/InterconnectedBlockProcess#1"/>
    <dgm:cxn modelId="{435F2CB8-4FCB-44A4-BD14-825D21BC3E76}" type="presOf" srcId="{08BBF327-AD67-4F7A-9622-41198569FE5E}" destId="{4C1E356B-CB10-4FDB-A1ED-35ABBC400090}" srcOrd="1" destOrd="5" presId="urn:microsoft.com/office/officeart/2011/layout/InterconnectedBlockProcess#1"/>
    <dgm:cxn modelId="{5FB7E8BB-8BF6-4708-9015-ED10E3F3BFE4}" srcId="{8ABC8969-CA0E-45D9-BD93-3110EB87B2EC}" destId="{EBEB6A3D-8057-47B6-A3F0-920B29A7BDF5}" srcOrd="1" destOrd="0" parTransId="{86987C64-B5C2-4081-A724-186AD90D3101}" sibTransId="{62DF3D41-12AA-40AB-8125-71E1AC9F79F9}"/>
    <dgm:cxn modelId="{C6B666C8-3682-4E9F-9134-C1E09D3FF27D}" type="presOf" srcId="{6AC37A24-6467-4810-A719-FAEAFA02B958}" destId="{4C1E356B-CB10-4FDB-A1ED-35ABBC400090}" srcOrd="1" destOrd="4" presId="urn:microsoft.com/office/officeart/2011/layout/InterconnectedBlockProcess#1"/>
    <dgm:cxn modelId="{D48D93CC-59F6-4A25-B927-A1F4D0252B6D}" srcId="{E2717860-64B3-4F49-A9AA-391A6C46D339}" destId="{0C152345-8B79-4FBE-A829-0BA82B38CB3D}" srcOrd="3" destOrd="0" parTransId="{386F4AE1-287E-4EDD-B620-696585F2579F}" sibTransId="{37059D9E-D5FD-4530-A8A9-C9E9C4B85679}"/>
    <dgm:cxn modelId="{A7729FCE-FEAB-46B2-AE2F-0DA7F5CD87EF}" type="presOf" srcId="{EBEB6A3D-8057-47B6-A3F0-920B29A7BDF5}" destId="{D73A17EF-A8D0-4594-8627-72B71144FCF2}" srcOrd="0" destOrd="1" presId="urn:microsoft.com/office/officeart/2011/layout/InterconnectedBlockProcess#1"/>
    <dgm:cxn modelId="{4F84F3D0-3640-4DE3-B054-E8ADEC133788}" srcId="{E2717860-64B3-4F49-A9AA-391A6C46D339}" destId="{DB9DAB84-8702-474A-B4EC-25DC57F99DBC}" srcOrd="7" destOrd="0" parTransId="{32AF109E-7631-482F-B947-BDE5C325C392}" sibTransId="{4CA03A3C-9220-453B-8727-429B07D1A678}"/>
    <dgm:cxn modelId="{E4376AD4-F99E-419E-9A47-B23FA36A1E34}" srcId="{254D22DB-8F82-4CF9-A145-3E965B9C1E2E}" destId="{1B9C9008-3133-4ED6-AF6B-E44DE5CF4CA3}" srcOrd="0" destOrd="0" parTransId="{1DA3D8E7-F54E-4C9A-87E3-9F6ABF9C9618}" sibTransId="{30F2D000-101A-429B-9677-66B4A2A98BCB}"/>
    <dgm:cxn modelId="{673DDBD9-9230-4F4C-BC0D-549E1C29C211}" type="presOf" srcId="{0C152345-8B79-4FBE-A829-0BA82B38CB3D}" destId="{D6B8C8AA-15A2-494F-A83E-EF0993AF4EC4}" srcOrd="1" destOrd="3" presId="urn:microsoft.com/office/officeart/2011/layout/InterconnectedBlockProcess#1"/>
    <dgm:cxn modelId="{EBABE3DA-557F-4B9E-975F-CDACFDC52354}" srcId="{72BA1D9C-5200-49DF-8B0D-EC7AE7865013}" destId="{5E8F7DBF-F19F-4EC3-AA9B-11A7D6B419A0}" srcOrd="6" destOrd="0" parTransId="{62078ECF-C865-4F28-BB36-C28F9AE8E7E7}" sibTransId="{88FB7CBC-8EC7-4CD7-B6C0-55D0C540869D}"/>
    <dgm:cxn modelId="{9E1328DB-C8F2-4170-986B-1D144276F53E}" srcId="{E2717860-64B3-4F49-A9AA-391A6C46D339}" destId="{0E42454D-9458-4F54-A1FB-90EB85539168}" srcOrd="8" destOrd="0" parTransId="{78459ED2-2780-4EFE-BFCE-EED5BAD753D1}" sibTransId="{56952C05-D24F-4671-8E81-6DDE79A4F7DE}"/>
    <dgm:cxn modelId="{2DD70DDC-6821-4EFE-8490-10E57456DB6E}" srcId="{72BA1D9C-5200-49DF-8B0D-EC7AE7865013}" destId="{08BBF327-AD67-4F7A-9622-41198569FE5E}" srcOrd="5" destOrd="0" parTransId="{CA338E60-9A78-4E94-9F11-06BC5FF05959}" sibTransId="{BE3EF169-5909-4472-9A97-B49BE61A6207}"/>
    <dgm:cxn modelId="{A28010DE-D997-448B-A43B-B7877EC075B8}" srcId="{72BA1D9C-5200-49DF-8B0D-EC7AE7865013}" destId="{541C74DE-C2D7-4CAB-85D7-DDED3F03A481}" srcOrd="0" destOrd="0" parTransId="{C60F6515-7DC1-4509-8BDA-A5ABAE29B729}" sibTransId="{81438ADA-0071-46D3-93A9-31DF908A54A1}"/>
    <dgm:cxn modelId="{524832DF-1D8D-4436-95F1-31478D9A1EF6}" type="presOf" srcId="{4F684FCD-2A71-4F70-BE9B-666B54BCDDAE}" destId="{F3F755FA-068C-4D2E-86BD-1EF35A63F214}" srcOrd="0" destOrd="0" presId="urn:microsoft.com/office/officeart/2011/layout/InterconnectedBlockProcess#1"/>
    <dgm:cxn modelId="{51A247E5-E4A0-4A9B-951D-8DF68CC8A31B}" type="presOf" srcId="{EBEB6A3D-8057-47B6-A3F0-920B29A7BDF5}" destId="{130591DA-2FF6-4518-BDAF-C86FBCB78A1D}" srcOrd="1" destOrd="1" presId="urn:microsoft.com/office/officeart/2011/layout/InterconnectedBlockProcess#1"/>
    <dgm:cxn modelId="{199E93E6-9F76-4AD6-9B4B-1838558F27FD}" type="presOf" srcId="{8286AECF-39AF-4913-ACC1-8DD6E0C58BD1}" destId="{F5B98B2E-8EC8-489B-BB01-AB8F1DC6A1C3}" srcOrd="0" destOrd="5" presId="urn:microsoft.com/office/officeart/2011/layout/InterconnectedBlockProcess#1"/>
    <dgm:cxn modelId="{050EB1E7-8C81-46DB-BB56-C002DED7EF1B}" srcId="{B3EAE84A-DA17-4E1E-A6F7-7F596B33D357}" destId="{254D22DB-8F82-4CF9-A145-3E965B9C1E2E}" srcOrd="0" destOrd="0" parTransId="{809907E5-810E-48EE-B733-DE4677307B7E}" sibTransId="{9CD57EC6-E3CA-4A1C-8ED0-4D15D080620C}"/>
    <dgm:cxn modelId="{EA60F3F1-B36A-436D-9D7E-23507EABC1E9}" type="presOf" srcId="{1EA08D47-4C5A-4C52-AF16-D2BCC986ABDC}" destId="{D73A17EF-A8D0-4594-8627-72B71144FCF2}" srcOrd="0" destOrd="7" presId="urn:microsoft.com/office/officeart/2011/layout/InterconnectedBlockProcess#1"/>
    <dgm:cxn modelId="{0315BEF2-9F04-4D72-BB48-B0C1ABAFF1B4}" type="presOf" srcId="{7FD9B749-64A0-40C7-8C77-CAED7E15A9AA}" destId="{F3F755FA-068C-4D2E-86BD-1EF35A63F214}" srcOrd="0" destOrd="4" presId="urn:microsoft.com/office/officeart/2011/layout/InterconnectedBlockProcess#1"/>
    <dgm:cxn modelId="{637B84F3-7B89-44AB-B90E-1A08A32229FE}" type="presOf" srcId="{6A16DDA6-0365-42BA-898D-9597C0E75BD8}" destId="{F5B98B2E-8EC8-489B-BB01-AB8F1DC6A1C3}" srcOrd="0" destOrd="2" presId="urn:microsoft.com/office/officeart/2011/layout/InterconnectedBlockProcess#1"/>
    <dgm:cxn modelId="{7D28B4F4-3F3D-4925-B043-9309CFD8BC21}" srcId="{B3EAE84A-DA17-4E1E-A6F7-7F596B33D357}" destId="{72BA1D9C-5200-49DF-8B0D-EC7AE7865013}" srcOrd="1" destOrd="0" parTransId="{C87B14E9-E41E-417C-9526-9D9DA8762FC2}" sibTransId="{19E4CEE4-0773-4A04-8FDD-8D06704F895F}"/>
    <dgm:cxn modelId="{D76044F5-B8DF-4375-8F16-AD79BF646B58}" srcId="{8ABC8969-CA0E-45D9-BD93-3110EB87B2EC}" destId="{F254C2E1-D09A-4726-A8F9-246644763C24}" srcOrd="4" destOrd="0" parTransId="{94BEE19B-F712-4281-9679-901B918F5E2B}" sibTransId="{8B6E10C1-6F91-4FB4-9114-FF764CBFE4AC}"/>
    <dgm:cxn modelId="{F3B6BAFA-5692-4FBE-BE08-4CE2F7E0BE31}" type="presOf" srcId="{DC292585-5ABC-4C07-8415-18D4E3BD2C46}" destId="{D73A17EF-A8D0-4594-8627-72B71144FCF2}" srcOrd="0" destOrd="6" presId="urn:microsoft.com/office/officeart/2011/layout/InterconnectedBlockProcess#1"/>
    <dgm:cxn modelId="{BC46E1FB-6822-48D9-9825-4D55CFBC1E73}" type="presOf" srcId="{DC292585-5ABC-4C07-8415-18D4E3BD2C46}" destId="{130591DA-2FF6-4518-BDAF-C86FBCB78A1D}" srcOrd="1" destOrd="6" presId="urn:microsoft.com/office/officeart/2011/layout/InterconnectedBlockProcess#1"/>
    <dgm:cxn modelId="{301F98FC-250A-41EF-8D7C-F0EDB4719250}" type="presOf" srcId="{6A16DDA6-0365-42BA-898D-9597C0E75BD8}" destId="{BFEE607D-6034-4753-8DE5-00BE583B8D9A}" srcOrd="1" destOrd="2" presId="urn:microsoft.com/office/officeart/2011/layout/InterconnectedBlockProcess#1"/>
    <dgm:cxn modelId="{19964CFC-58E7-4AE4-A909-02F2A6DF34D7}" type="presParOf" srcId="{FE3D7BB7-1DF5-4815-8B66-EB311C50C0D9}" destId="{377133A6-EEAC-4A90-A52F-5E839EE1CA6A}" srcOrd="0" destOrd="0" presId="urn:microsoft.com/office/officeart/2011/layout/InterconnectedBlockProcess#1"/>
    <dgm:cxn modelId="{5A171718-7D4C-44FD-A3A7-94FFE86D39E5}" type="presParOf" srcId="{377133A6-EEAC-4A90-A52F-5E839EE1CA6A}" destId="{D73A17EF-A8D0-4594-8627-72B71144FCF2}" srcOrd="0" destOrd="0" presId="urn:microsoft.com/office/officeart/2011/layout/InterconnectedBlockProcess#1"/>
    <dgm:cxn modelId="{5A87E248-1524-4D24-9E15-CE41074DB69F}" type="presParOf" srcId="{FE3D7BB7-1DF5-4815-8B66-EB311C50C0D9}" destId="{130591DA-2FF6-4518-BDAF-C86FBCB78A1D}" srcOrd="1" destOrd="0" presId="urn:microsoft.com/office/officeart/2011/layout/InterconnectedBlockProcess#1"/>
    <dgm:cxn modelId="{E95CC76A-24AA-49AA-B363-01D83D0A1DC6}" type="presParOf" srcId="{FE3D7BB7-1DF5-4815-8B66-EB311C50C0D9}" destId="{9848F37D-0CE7-4896-899C-BE240EDEA34F}" srcOrd="2" destOrd="0" presId="urn:microsoft.com/office/officeart/2011/layout/InterconnectedBlockProcess#1"/>
    <dgm:cxn modelId="{148668F6-D46A-4FF8-9A64-AF626DF3D1FE}" type="presParOf" srcId="{FE3D7BB7-1DF5-4815-8B66-EB311C50C0D9}" destId="{7CB3891E-286E-40A6-BD9B-71B23D971868}" srcOrd="3" destOrd="0" presId="urn:microsoft.com/office/officeart/2011/layout/InterconnectedBlockProcess#1"/>
    <dgm:cxn modelId="{D329E7B0-344E-4AD2-B366-8FAE6D957B8C}" type="presParOf" srcId="{7CB3891E-286E-40A6-BD9B-71B23D971868}" destId="{F3F755FA-068C-4D2E-86BD-1EF35A63F214}" srcOrd="0" destOrd="0" presId="urn:microsoft.com/office/officeart/2011/layout/InterconnectedBlockProcess#1"/>
    <dgm:cxn modelId="{3A89C929-7EB9-40F3-8627-A0288EC5BCE9}" type="presParOf" srcId="{FE3D7BB7-1DF5-4815-8B66-EB311C50C0D9}" destId="{D6B8C8AA-15A2-494F-A83E-EF0993AF4EC4}" srcOrd="4" destOrd="0" presId="urn:microsoft.com/office/officeart/2011/layout/InterconnectedBlockProcess#1"/>
    <dgm:cxn modelId="{F935EAA1-B499-45C8-A4D7-2C3F47A4000F}" type="presParOf" srcId="{FE3D7BB7-1DF5-4815-8B66-EB311C50C0D9}" destId="{89ABFC6F-CE2F-4F65-BF11-1A8DF94D55C6}" srcOrd="5" destOrd="0" presId="urn:microsoft.com/office/officeart/2011/layout/InterconnectedBlockProcess#1"/>
    <dgm:cxn modelId="{765F84A8-28A6-48D1-9A4D-42B6838D1EB5}" type="presParOf" srcId="{FE3D7BB7-1DF5-4815-8B66-EB311C50C0D9}" destId="{4CC05A6D-6F8D-4986-B548-F698696A5E2A}" srcOrd="6" destOrd="0" presId="urn:microsoft.com/office/officeart/2011/layout/InterconnectedBlockProcess#1"/>
    <dgm:cxn modelId="{0158145A-D8B2-4850-B2A3-416BE0536E85}" type="presParOf" srcId="{4CC05A6D-6F8D-4986-B548-F698696A5E2A}" destId="{5CBA290A-44B2-4378-9EAD-BACE33F4ADCD}" srcOrd="0" destOrd="0" presId="urn:microsoft.com/office/officeart/2011/layout/InterconnectedBlockProcess#1"/>
    <dgm:cxn modelId="{2710069A-0322-4119-AE40-227F537EA692}" type="presParOf" srcId="{FE3D7BB7-1DF5-4815-8B66-EB311C50C0D9}" destId="{4C1E356B-CB10-4FDB-A1ED-35ABBC400090}" srcOrd="7" destOrd="0" presId="urn:microsoft.com/office/officeart/2011/layout/InterconnectedBlockProcess#1"/>
    <dgm:cxn modelId="{DCA8A937-8682-4334-A991-E1D44FAD3209}" type="presParOf" srcId="{FE3D7BB7-1DF5-4815-8B66-EB311C50C0D9}" destId="{B6C3246C-657F-4E1E-8C89-C2F6D3131A5A}" srcOrd="8" destOrd="0" presId="urn:microsoft.com/office/officeart/2011/layout/InterconnectedBlockProcess#1"/>
    <dgm:cxn modelId="{CAD5FD4F-184B-426C-8222-B89F57A8C644}" type="presParOf" srcId="{FE3D7BB7-1DF5-4815-8B66-EB311C50C0D9}" destId="{BCB6D56C-FA22-454E-A493-79D76D0E1638}" srcOrd="9" destOrd="0" presId="urn:microsoft.com/office/officeart/2011/layout/InterconnectedBlockProcess#1"/>
    <dgm:cxn modelId="{AEC08E2A-6472-45C1-BF46-5006B9AA6162}" type="presParOf" srcId="{BCB6D56C-FA22-454E-A493-79D76D0E1638}" destId="{F5B98B2E-8EC8-489B-BB01-AB8F1DC6A1C3}" srcOrd="0" destOrd="0" presId="urn:microsoft.com/office/officeart/2011/layout/InterconnectedBlockProcess#1"/>
    <dgm:cxn modelId="{5EE7DC20-0741-4E43-BAFB-E21FD2AD8C79}" type="presParOf" srcId="{FE3D7BB7-1DF5-4815-8B66-EB311C50C0D9}" destId="{BFEE607D-6034-4753-8DE5-00BE583B8D9A}" srcOrd="10" destOrd="0" presId="urn:microsoft.com/office/officeart/2011/layout/InterconnectedBlockProcess#1"/>
    <dgm:cxn modelId="{39E4A0A2-CA22-40A5-81BE-A6BE86F20261}" type="presParOf" srcId="{FE3D7BB7-1DF5-4815-8B66-EB311C50C0D9}" destId="{CF82451F-9C25-418B-8A31-1FE4AB5CFF0A}" srcOrd="11" destOrd="0" presId="urn:microsoft.com/office/officeart/2011/layout/InterconnectedBlock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A17EF-A8D0-4594-8627-72B71144FCF2}">
      <dsp:nvSpPr>
        <dsp:cNvPr id="0" name=""/>
        <dsp:cNvSpPr/>
      </dsp:nvSpPr>
      <dsp:spPr>
        <a:xfrm>
          <a:off x="5515204" y="943721"/>
          <a:ext cx="1698649" cy="4044237"/>
        </a:xfrm>
        <a:prstGeom prst="wedgeRectCallout">
          <a:avLst>
            <a:gd name="adj1" fmla="val 0"/>
            <a:gd name="adj2" fmla="val 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1. 100% implementation</a:t>
          </a:r>
          <a:endParaRPr lang="en-IN" sz="1400" kern="1200" dirty="0"/>
        </a:p>
        <a:p>
          <a:pPr marL="0" lvl="0" indent="0" algn="r" defTabSz="622300">
            <a:lnSpc>
              <a:spcPct val="90000"/>
            </a:lnSpc>
            <a:spcBef>
              <a:spcPct val="0"/>
            </a:spcBef>
            <a:spcAft>
              <a:spcPct val="35000"/>
            </a:spcAft>
            <a:buNone/>
          </a:pPr>
          <a:r>
            <a:rPr lang="en-US" sz="1400" kern="1200" dirty="0"/>
            <a:t>2. 100% completed report </a:t>
          </a: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r>
            <a:rPr lang="en-US" sz="1400" kern="1200" dirty="0"/>
            <a:t>16-Apr-2025 To 19-Apr-2025</a:t>
          </a:r>
          <a:endParaRPr lang="en-IN" sz="1400" kern="1200" dirty="0"/>
        </a:p>
      </dsp:txBody>
      <dsp:txXfrm>
        <a:off x="5730593" y="943721"/>
        <a:ext cx="1483260" cy="4044237"/>
      </dsp:txXfrm>
    </dsp:sp>
    <dsp:sp modelId="{9848F37D-0CE7-4896-899C-BE240EDEA34F}">
      <dsp:nvSpPr>
        <dsp:cNvPr id="0" name=""/>
        <dsp:cNvSpPr/>
      </dsp:nvSpPr>
      <dsp:spPr>
        <a:xfrm>
          <a:off x="5515204" y="0"/>
          <a:ext cx="1698649" cy="94372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3</a:t>
          </a:r>
          <a:endParaRPr lang="en-IN" sz="2700" kern="1200" dirty="0"/>
        </a:p>
      </dsp:txBody>
      <dsp:txXfrm>
        <a:off x="5515204" y="0"/>
        <a:ext cx="1698649" cy="943721"/>
      </dsp:txXfrm>
    </dsp:sp>
    <dsp:sp modelId="{F3F755FA-068C-4D2E-86BD-1EF35A63F214}">
      <dsp:nvSpPr>
        <dsp:cNvPr id="0" name=""/>
        <dsp:cNvSpPr/>
      </dsp:nvSpPr>
      <dsp:spPr>
        <a:xfrm>
          <a:off x="3816554" y="943721"/>
          <a:ext cx="1698649" cy="3774887"/>
        </a:xfrm>
        <a:prstGeom prst="wedgeRectCallout">
          <a:avLst>
            <a:gd name="adj1" fmla="val 62500"/>
            <a:gd name="adj2" fmla="val 2083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1. Algorithm Details</a:t>
          </a: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2. Source Code Details</a:t>
          </a:r>
          <a:endParaRPr lang="en-IN" sz="1400" kern="1200" dirty="0"/>
        </a:p>
        <a:p>
          <a:pPr marL="0" lvl="0" indent="0" algn="r" defTabSz="622300">
            <a:lnSpc>
              <a:spcPct val="90000"/>
            </a:lnSpc>
            <a:spcBef>
              <a:spcPct val="0"/>
            </a:spcBef>
            <a:spcAft>
              <a:spcPct val="35000"/>
            </a:spcAft>
            <a:buNone/>
          </a:pPr>
          <a:r>
            <a:rPr lang="en-US" sz="1400" kern="1200" dirty="0"/>
            <a:t>3. 50% implementation </a:t>
          </a: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endParaRPr lang="en-IN" sz="1400" kern="1200" dirty="0"/>
        </a:p>
        <a:p>
          <a:pPr marL="0" lvl="0" indent="0" algn="r" defTabSz="622300">
            <a:lnSpc>
              <a:spcPct val="90000"/>
            </a:lnSpc>
            <a:spcBef>
              <a:spcPct val="0"/>
            </a:spcBef>
            <a:spcAft>
              <a:spcPct val="35000"/>
            </a:spcAft>
            <a:buNone/>
          </a:pPr>
          <a:r>
            <a:rPr lang="en-US" sz="1400" kern="1200"/>
            <a:t>17-Mar-2025 To 21-Mar-2025</a:t>
          </a:r>
          <a:endParaRPr lang="en-IN" sz="1400" kern="1200" dirty="0"/>
        </a:p>
      </dsp:txBody>
      <dsp:txXfrm>
        <a:off x="4031943" y="943721"/>
        <a:ext cx="1483260" cy="3774887"/>
      </dsp:txXfrm>
    </dsp:sp>
    <dsp:sp modelId="{89ABFC6F-CE2F-4F65-BF11-1A8DF94D55C6}">
      <dsp:nvSpPr>
        <dsp:cNvPr id="0" name=""/>
        <dsp:cNvSpPr/>
      </dsp:nvSpPr>
      <dsp:spPr>
        <a:xfrm>
          <a:off x="3816554" y="137168"/>
          <a:ext cx="1698649" cy="80904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2</a:t>
          </a:r>
          <a:endParaRPr lang="en-IN" sz="2700" kern="1200" dirty="0"/>
        </a:p>
      </dsp:txBody>
      <dsp:txXfrm>
        <a:off x="3816554" y="137168"/>
        <a:ext cx="1698649" cy="809046"/>
      </dsp:txXfrm>
    </dsp:sp>
    <dsp:sp modelId="{5CBA290A-44B2-4378-9EAD-BACE33F4ADCD}">
      <dsp:nvSpPr>
        <dsp:cNvPr id="0" name=""/>
        <dsp:cNvSpPr/>
      </dsp:nvSpPr>
      <dsp:spPr>
        <a:xfrm>
          <a:off x="2117905" y="943721"/>
          <a:ext cx="1698649" cy="3505038"/>
        </a:xfrm>
        <a:prstGeom prst="wedgeRectCallout">
          <a:avLst>
            <a:gd name="adj1" fmla="val 62500"/>
            <a:gd name="adj2" fmla="val 2083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1. Architecture Diagram</a:t>
          </a: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2. Modules</a:t>
          </a: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3. Hardware and Software Details</a:t>
          </a: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endParaRPr lang="en-IN" sz="1400" kern="1200" dirty="0"/>
        </a:p>
        <a:p>
          <a:pPr marL="0" lvl="0" indent="0" algn="r" defTabSz="622300">
            <a:lnSpc>
              <a:spcPct val="90000"/>
            </a:lnSpc>
            <a:spcBef>
              <a:spcPct val="0"/>
            </a:spcBef>
            <a:spcAft>
              <a:spcPct val="35000"/>
            </a:spcAft>
            <a:buSzPts val="1400"/>
            <a:buFont typeface="Courier New" panose="02070309020205020404" pitchFamily="49" charset="0"/>
            <a:buNone/>
          </a:pPr>
          <a:r>
            <a:rPr lang="en-US" sz="1400" kern="1200" dirty="0"/>
            <a:t>18-Feb-2025 To 21-Feb-2025</a:t>
          </a:r>
          <a:endParaRPr lang="en-IN" sz="1400" kern="1200" dirty="0"/>
        </a:p>
      </dsp:txBody>
      <dsp:txXfrm>
        <a:off x="2333294" y="943721"/>
        <a:ext cx="1483260" cy="3505038"/>
      </dsp:txXfrm>
    </dsp:sp>
    <dsp:sp modelId="{B6C3246C-657F-4E1E-8C89-C2F6D3131A5A}">
      <dsp:nvSpPr>
        <dsp:cNvPr id="0" name=""/>
        <dsp:cNvSpPr/>
      </dsp:nvSpPr>
      <dsp:spPr>
        <a:xfrm>
          <a:off x="2117905" y="269848"/>
          <a:ext cx="1698649" cy="67387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1</a:t>
          </a:r>
          <a:endParaRPr lang="en-IN" sz="2700" kern="1200" dirty="0"/>
        </a:p>
      </dsp:txBody>
      <dsp:txXfrm>
        <a:off x="2117905" y="269848"/>
        <a:ext cx="1698649" cy="673873"/>
      </dsp:txXfrm>
    </dsp:sp>
    <dsp:sp modelId="{F5B98B2E-8EC8-489B-BB01-AB8F1DC6A1C3}">
      <dsp:nvSpPr>
        <dsp:cNvPr id="0" name=""/>
        <dsp:cNvSpPr/>
      </dsp:nvSpPr>
      <dsp:spPr>
        <a:xfrm>
          <a:off x="419256" y="943721"/>
          <a:ext cx="1698649" cy="3235190"/>
        </a:xfrm>
        <a:prstGeom prst="wedgeRectCallout">
          <a:avLst>
            <a:gd name="adj1" fmla="val 62500"/>
            <a:gd name="adj2" fmla="val 2083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Font typeface="Arial" panose="020B0604020202020204" pitchFamily="34" charset="0"/>
            <a:buNone/>
          </a:pPr>
          <a:r>
            <a:rPr lang="en-US" sz="1400" kern="1200" dirty="0"/>
            <a:t>1. Literature survey &amp; studies</a:t>
          </a:r>
          <a:endParaRPr lang="en-IN" sz="1400" kern="1200" dirty="0"/>
        </a:p>
        <a:p>
          <a:pPr marL="0" lvl="0" indent="0" algn="r" defTabSz="622300">
            <a:lnSpc>
              <a:spcPct val="90000"/>
            </a:lnSpc>
            <a:spcBef>
              <a:spcPct val="0"/>
            </a:spcBef>
            <a:spcAft>
              <a:spcPct val="35000"/>
            </a:spcAft>
            <a:buFont typeface="Arial" panose="020B0604020202020204" pitchFamily="34" charset="0"/>
            <a:buNone/>
          </a:pPr>
          <a:r>
            <a:rPr lang="en-US" sz="1400" kern="1200" dirty="0"/>
            <a:t>2. Finalized objectives</a:t>
          </a:r>
          <a:endParaRPr lang="en-IN" sz="1400" kern="1200" dirty="0"/>
        </a:p>
        <a:p>
          <a:pPr marL="0" lvl="0" indent="0" algn="r" defTabSz="622300">
            <a:lnSpc>
              <a:spcPct val="90000"/>
            </a:lnSpc>
            <a:spcBef>
              <a:spcPct val="0"/>
            </a:spcBef>
            <a:spcAft>
              <a:spcPct val="35000"/>
            </a:spcAft>
            <a:buFont typeface="Arial" panose="020B0604020202020204" pitchFamily="34" charset="0"/>
            <a:buNone/>
          </a:pPr>
          <a:r>
            <a:rPr lang="en-IN" sz="1400" kern="1200" dirty="0"/>
            <a:t>3. Proposed methods</a:t>
          </a:r>
        </a:p>
        <a:p>
          <a:pPr marL="0" lvl="0" indent="0" algn="r" defTabSz="622300">
            <a:lnSpc>
              <a:spcPct val="90000"/>
            </a:lnSpc>
            <a:spcBef>
              <a:spcPct val="0"/>
            </a:spcBef>
            <a:spcAft>
              <a:spcPct val="35000"/>
            </a:spcAft>
            <a:buFont typeface="Arial" panose="020B0604020202020204" pitchFamily="34" charset="0"/>
            <a:buNone/>
          </a:pPr>
          <a:endParaRPr lang="en-IN" sz="1400" kern="1200" dirty="0"/>
        </a:p>
        <a:p>
          <a:pPr marL="0" lvl="0" indent="0" algn="r" defTabSz="622300">
            <a:lnSpc>
              <a:spcPct val="90000"/>
            </a:lnSpc>
            <a:spcBef>
              <a:spcPct val="0"/>
            </a:spcBef>
            <a:spcAft>
              <a:spcPct val="35000"/>
            </a:spcAft>
            <a:buFont typeface="Arial" panose="020B0604020202020204" pitchFamily="34" charset="0"/>
            <a:buNone/>
          </a:pPr>
          <a:endParaRPr lang="en-IN" sz="1400" kern="1200" dirty="0"/>
        </a:p>
        <a:p>
          <a:pPr marL="0" lvl="0" indent="0" algn="r" defTabSz="622300">
            <a:lnSpc>
              <a:spcPct val="90000"/>
            </a:lnSpc>
            <a:spcBef>
              <a:spcPct val="0"/>
            </a:spcBef>
            <a:spcAft>
              <a:spcPct val="35000"/>
            </a:spcAft>
            <a:buFont typeface="Arial" panose="020B0604020202020204" pitchFamily="34" charset="0"/>
            <a:buNone/>
          </a:pPr>
          <a:endParaRPr lang="en-IN" sz="1400" kern="1200" dirty="0"/>
        </a:p>
        <a:p>
          <a:pPr marL="0" lvl="0" indent="0" algn="r" defTabSz="622300">
            <a:lnSpc>
              <a:spcPct val="90000"/>
            </a:lnSpc>
            <a:spcBef>
              <a:spcPct val="0"/>
            </a:spcBef>
            <a:spcAft>
              <a:spcPct val="35000"/>
            </a:spcAft>
            <a:buNone/>
          </a:pPr>
          <a:r>
            <a:rPr lang="en-US" sz="1400" kern="1200"/>
            <a:t>29-Jan-2025 To 31-Jan-2025 </a:t>
          </a:r>
          <a:endParaRPr lang="en-IN" sz="1400" kern="1200" dirty="0"/>
        </a:p>
      </dsp:txBody>
      <dsp:txXfrm>
        <a:off x="634644" y="943721"/>
        <a:ext cx="1483260" cy="3235190"/>
      </dsp:txXfrm>
    </dsp:sp>
    <dsp:sp modelId="{CF82451F-9C25-418B-8A31-1FE4AB5CFF0A}">
      <dsp:nvSpPr>
        <dsp:cNvPr id="0" name=""/>
        <dsp:cNvSpPr/>
      </dsp:nvSpPr>
      <dsp:spPr>
        <a:xfrm>
          <a:off x="419256" y="404523"/>
          <a:ext cx="1698649" cy="53919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0</a:t>
          </a:r>
          <a:endParaRPr lang="en-IN" sz="2700" kern="1200" dirty="0"/>
        </a:p>
      </dsp:txBody>
      <dsp:txXfrm>
        <a:off x="419256" y="404523"/>
        <a:ext cx="1698649" cy="539198"/>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1">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ptType="node node node node node node node node"/>
        <dgm:presOf axis="des des des des des des des des" ptType="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19/02/2025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1234567890123456" TargetMode="External"/><Relationship Id="rId2" Type="http://schemas.openxmlformats.org/officeDocument/2006/relationships/hyperlink" Target="https://www.researchgate.net/publication/123456789" TargetMode="External"/><Relationship Id="rId1" Type="http://schemas.openxmlformats.org/officeDocument/2006/relationships/slideLayout" Target="../slideLayouts/slideLayout2.xml"/><Relationship Id="rId4" Type="http://schemas.openxmlformats.org/officeDocument/2006/relationships/hyperlink" Target="https://developer.android.com/guide/flutter-business-app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8" name="Google Shape;88;p13"/>
          <p:cNvSpPr txBox="1">
            <a:spLocks noGrp="1"/>
          </p:cNvSpPr>
          <p:nvPr/>
        </p:nvSpPr>
        <p:spPr>
          <a:xfrm>
            <a:off x="645689" y="2335357"/>
            <a:ext cx="3970500" cy="5523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123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10" name="Google Shape;90;p13"/>
          <p:cNvSpPr txBox="1"/>
          <p:nvPr/>
        </p:nvSpPr>
        <p:spPr>
          <a:xfrm>
            <a:off x="6454795" y="2542278"/>
            <a:ext cx="5514300" cy="2020560"/>
          </a:xfrm>
          <a:prstGeom prst="rect">
            <a:avLst/>
          </a:prstGeom>
          <a:noFill/>
          <a:ln>
            <a:noFill/>
          </a:ln>
        </p:spPr>
        <p:txBody>
          <a:bodyPr spcFirstLastPara="1" wrap="square" lIns="91425" tIns="45700" rIns="91425" bIns="45700" anchor="t" anchorCtr="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13816">
              <a:defRPr sz="1779" b="1">
                <a:solidFill>
                  <a:srgbClr val="17365D"/>
                </a:solidFill>
                <a:latin typeface="Cambria"/>
                <a:ea typeface="Cambria"/>
                <a:cs typeface="Cambria"/>
                <a:sym typeface="Cambria"/>
              </a:defRPr>
            </a:pPr>
            <a:r>
              <a:rPr lang="en-US" sz="2400" dirty="0"/>
              <a:t>Under the Supervision of,</a:t>
            </a:r>
          </a:p>
          <a:p>
            <a:pPr algn="ctr" defTabSz="813816">
              <a:spcBef>
                <a:spcPts val="300"/>
              </a:spcBef>
              <a:defRPr sz="1779" b="1">
                <a:solidFill>
                  <a:srgbClr val="17365D"/>
                </a:solidFill>
                <a:latin typeface="Cambria"/>
                <a:ea typeface="Cambria"/>
                <a:cs typeface="Cambria"/>
                <a:sym typeface="Cambria"/>
              </a:defRPr>
            </a:pPr>
            <a:endParaRPr lang="en-US" sz="2400" dirty="0"/>
          </a:p>
          <a:p>
            <a:pPr defTabSz="813816">
              <a:spcBef>
                <a:spcPts val="200"/>
              </a:spcBef>
              <a:defRPr sz="1513" b="1">
                <a:solidFill>
                  <a:srgbClr val="17365D"/>
                </a:solidFill>
                <a:latin typeface="Cambria"/>
                <a:ea typeface="Cambria"/>
                <a:cs typeface="Cambria"/>
                <a:sym typeface="Cambria"/>
              </a:defRPr>
            </a:pPr>
            <a:r>
              <a:rPr lang="en-US" sz="2000" dirty="0"/>
              <a:t>Dr. Abdul Khadar A</a:t>
            </a:r>
          </a:p>
          <a:p>
            <a:pPr defTabSz="813816">
              <a:spcBef>
                <a:spcPts val="200"/>
              </a:spcBef>
              <a:defRPr sz="1513" b="1">
                <a:solidFill>
                  <a:srgbClr val="17365D"/>
                </a:solidFill>
                <a:latin typeface="Cambria"/>
                <a:ea typeface="Cambria"/>
                <a:cs typeface="Cambria"/>
                <a:sym typeface="Cambria"/>
              </a:defRPr>
            </a:pPr>
            <a:r>
              <a:rPr lang="en-US" sz="2000" dirty="0"/>
              <a:t>Associate Professor</a:t>
            </a:r>
          </a:p>
          <a:p>
            <a:pPr defTabSz="813816">
              <a:spcBef>
                <a:spcPts val="200"/>
              </a:spcBef>
              <a:defRPr sz="1513" b="1">
                <a:solidFill>
                  <a:srgbClr val="17365D"/>
                </a:solidFill>
                <a:latin typeface="Cambria"/>
                <a:ea typeface="Cambria"/>
                <a:cs typeface="Cambria"/>
                <a:sym typeface="Cambria"/>
              </a:defRPr>
            </a:pPr>
            <a:r>
              <a:rPr lang="en-US" sz="2000" dirty="0"/>
              <a:t>School of Computer Science and Engineering</a:t>
            </a:r>
          </a:p>
          <a:p>
            <a:pPr defTabSz="813816">
              <a:spcBef>
                <a:spcPts val="200"/>
              </a:spcBef>
              <a:defRPr sz="1513" b="1">
                <a:solidFill>
                  <a:srgbClr val="17365D"/>
                </a:solidFill>
                <a:latin typeface="Cambria"/>
                <a:ea typeface="Cambria"/>
                <a:cs typeface="Cambria"/>
                <a:sym typeface="Cambria"/>
              </a:defRPr>
            </a:pPr>
            <a:r>
              <a:rPr lang="en-US" sz="2000" dirty="0"/>
              <a:t>Presidency University</a:t>
            </a: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11" name="Google Shape;91;p13"/>
          <p:cNvSpPr txBox="1"/>
          <p:nvPr/>
        </p:nvSpPr>
        <p:spPr>
          <a:xfrm>
            <a:off x="3957862" y="363193"/>
            <a:ext cx="3970500" cy="552300"/>
          </a:xfrm>
          <a:prstGeom prst="rect">
            <a:avLst/>
          </a:prstGeom>
          <a:noFill/>
          <a:ln>
            <a:noFill/>
          </a:ln>
        </p:spPr>
        <p:txBody>
          <a:bodyPr spcFirstLastPara="1" wrap="square" lIns="91425" tIns="45700" rIns="91425" bIns="45700" anchor="t" anchorCtr="0">
            <a:normAutofit fontScale="8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3" name="Table 3">
            <a:extLst>
              <a:ext uri="{FF2B5EF4-FFF2-40B4-BE49-F238E27FC236}">
                <a16:creationId xmlns:a16="http://schemas.microsoft.com/office/drawing/2014/main" id="{830772DD-F763-0DC5-2F7A-1C923A4CDF88}"/>
              </a:ext>
            </a:extLst>
          </p:cNvPr>
          <p:cNvGraphicFramePr/>
          <p:nvPr>
            <p:extLst>
              <p:ext uri="{D42A27DB-BD31-4B8C-83A1-F6EECF244321}">
                <p14:modId xmlns:p14="http://schemas.microsoft.com/office/powerpoint/2010/main" val="461168129"/>
              </p:ext>
            </p:extLst>
          </p:nvPr>
        </p:nvGraphicFramePr>
        <p:xfrm>
          <a:off x="318540" y="2523621"/>
          <a:ext cx="5418666" cy="1854200"/>
        </p:xfrm>
        <a:graphic>
          <a:graphicData uri="http://schemas.openxmlformats.org/drawingml/2006/table">
            <a:tbl>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defRPr sz="1800" b="1">
                          <a:solidFill>
                            <a:srgbClr val="17375E"/>
                          </a:solidFill>
                          <a:latin typeface="Bookman Old Style"/>
                          <a:ea typeface="Bookman Old Style"/>
                          <a:cs typeface="Bookman Old Style"/>
                          <a:sym typeface="Bookman Old Style"/>
                        </a:defRPr>
                      </a:pPr>
                      <a:endParaRPr/>
                    </a:p>
                  </a:txBody>
                  <a:tcPr marL="45720" marR="45720" anchor="ctr" horzOverflow="overflow">
                    <a:lnL w="12700">
                      <a:miter lim="400000"/>
                    </a:lnL>
                    <a:lnR w="12700">
                      <a:miter lim="400000"/>
                    </a:lnR>
                    <a:lnT w="12700">
                      <a:miter lim="400000"/>
                    </a:lnT>
                    <a:lnB w="12700">
                      <a:miter lim="400000"/>
                    </a:lnB>
                    <a:noFill/>
                  </a:tcPr>
                </a:tc>
                <a:tc>
                  <a:txBody>
                    <a:bodyPr/>
                    <a:lstStyle/>
                    <a:p>
                      <a:pPr algn="ctr">
                        <a:defRPr sz="1800" b="1">
                          <a:solidFill>
                            <a:srgbClr val="17375E"/>
                          </a:solidFill>
                          <a:latin typeface="Bookman Old Style"/>
                          <a:ea typeface="Bookman Old Style"/>
                          <a:cs typeface="Bookman Old Style"/>
                          <a:sym typeface="Bookman Old Style"/>
                        </a:defRPr>
                      </a:pPr>
                      <a:endParaRPr/>
                    </a:p>
                  </a:txBody>
                  <a:tcPr marL="45720" marR="4572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370840">
                <a:tc>
                  <a:txBody>
                    <a:bodyPr/>
                    <a:lstStyle/>
                    <a:p>
                      <a:pPr algn="ctr">
                        <a:defRPr sz="1800"/>
                      </a:pPr>
                      <a:r>
                        <a:rPr>
                          <a:latin typeface="Calibri"/>
                          <a:ea typeface="Calibri"/>
                          <a:cs typeface="Calibri"/>
                          <a:sym typeface="Calibri"/>
                        </a:rPr>
                        <a:t>20211CSE0344</a:t>
                      </a:r>
                    </a:p>
                  </a:txBody>
                  <a:tcPr marL="45720" marR="45720" anchor="ctr" horzOverflow="overflow">
                    <a:lnL w="12700">
                      <a:miter lim="400000"/>
                    </a:lnL>
                    <a:lnR w="12700">
                      <a:miter lim="400000"/>
                    </a:lnR>
                    <a:lnT w="12700">
                      <a:miter lim="400000"/>
                    </a:lnT>
                    <a:lnB w="12700">
                      <a:miter lim="400000"/>
                    </a:lnB>
                    <a:noFill/>
                  </a:tcPr>
                </a:tc>
                <a:tc>
                  <a:txBody>
                    <a:bodyPr/>
                    <a:lstStyle/>
                    <a:p>
                      <a:pPr algn="ctr">
                        <a:defRPr sz="1800"/>
                      </a:pPr>
                      <a:r>
                        <a:rPr dirty="0">
                          <a:latin typeface="Calibri"/>
                          <a:ea typeface="Calibri"/>
                          <a:cs typeface="Calibri"/>
                          <a:sym typeface="Calibri"/>
                        </a:rPr>
                        <a:t>Guruprasad D</a:t>
                      </a:r>
                    </a:p>
                  </a:txBody>
                  <a:tcPr marL="45720" marR="4572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r h="370840">
                <a:tc>
                  <a:txBody>
                    <a:bodyPr/>
                    <a:lstStyle/>
                    <a:p>
                      <a:pPr algn="ctr">
                        <a:defRPr sz="1800"/>
                      </a:pPr>
                      <a:r>
                        <a:rPr>
                          <a:latin typeface="Calibri"/>
                          <a:ea typeface="Calibri"/>
                          <a:cs typeface="Calibri"/>
                          <a:sym typeface="Calibri"/>
                        </a:rPr>
                        <a:t>20211CSE0346</a:t>
                      </a:r>
                    </a:p>
                  </a:txBody>
                  <a:tcPr marL="45720" marR="45720" anchor="ctr" horzOverflow="overflow">
                    <a:lnL w="12700">
                      <a:miter lim="400000"/>
                    </a:lnL>
                    <a:lnR w="12700">
                      <a:miter lim="400000"/>
                    </a:lnR>
                    <a:lnT w="12700">
                      <a:miter lim="400000"/>
                    </a:lnT>
                    <a:lnB w="12700">
                      <a:miter lim="400000"/>
                    </a:lnB>
                    <a:noFill/>
                  </a:tcPr>
                </a:tc>
                <a:tc>
                  <a:txBody>
                    <a:bodyPr/>
                    <a:lstStyle/>
                    <a:p>
                      <a:pPr algn="ctr">
                        <a:defRPr sz="1800"/>
                      </a:pPr>
                      <a:r>
                        <a:rPr>
                          <a:latin typeface="Calibri"/>
                          <a:ea typeface="Calibri"/>
                          <a:cs typeface="Calibri"/>
                          <a:sym typeface="Calibri"/>
                        </a:rPr>
                        <a:t>Kishore M</a:t>
                      </a:r>
                    </a:p>
                  </a:txBody>
                  <a:tcPr marL="45720" marR="4572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2"/>
                  </a:ext>
                </a:extLst>
              </a:tr>
              <a:tr h="370840">
                <a:tc>
                  <a:txBody>
                    <a:bodyPr/>
                    <a:lstStyle/>
                    <a:p>
                      <a:pPr algn="ctr">
                        <a:defRPr sz="1800"/>
                      </a:pPr>
                      <a:r>
                        <a:rPr>
                          <a:latin typeface="Calibri"/>
                          <a:ea typeface="Calibri"/>
                          <a:cs typeface="Calibri"/>
                          <a:sym typeface="Calibri"/>
                        </a:rPr>
                        <a:t>20211CSE0392</a:t>
                      </a:r>
                    </a:p>
                  </a:txBody>
                  <a:tcPr marL="45720" marR="45720" anchor="ctr" horzOverflow="overflow">
                    <a:lnL w="12700">
                      <a:miter lim="400000"/>
                    </a:lnL>
                    <a:lnR w="12700">
                      <a:miter lim="400000"/>
                    </a:lnR>
                    <a:lnT w="12700">
                      <a:miter lim="400000"/>
                    </a:lnT>
                    <a:lnB w="12700">
                      <a:miter lim="400000"/>
                    </a:lnB>
                    <a:noFill/>
                  </a:tcPr>
                </a:tc>
                <a:tc>
                  <a:txBody>
                    <a:bodyPr/>
                    <a:lstStyle/>
                    <a:p>
                      <a:pPr algn="ctr">
                        <a:defRPr sz="1800"/>
                      </a:pPr>
                      <a:r>
                        <a:rPr>
                          <a:latin typeface="Calibri"/>
                          <a:ea typeface="Calibri"/>
                          <a:cs typeface="Calibri"/>
                          <a:sym typeface="Calibri"/>
                        </a:rPr>
                        <a:t>Srushti H S</a:t>
                      </a:r>
                    </a:p>
                  </a:txBody>
                  <a:tcPr marL="45720" marR="4572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3"/>
                  </a:ext>
                </a:extLst>
              </a:tr>
              <a:tr h="370840">
                <a:tc>
                  <a:txBody>
                    <a:bodyPr/>
                    <a:lstStyle/>
                    <a:p>
                      <a:pPr algn="ctr">
                        <a:defRPr sz="1800"/>
                      </a:pPr>
                      <a:r>
                        <a:rPr>
                          <a:latin typeface="Calibri"/>
                          <a:ea typeface="Calibri"/>
                          <a:cs typeface="Calibri"/>
                          <a:sym typeface="Calibri"/>
                        </a:rPr>
                        <a:t>20211CSE0349</a:t>
                      </a:r>
                    </a:p>
                  </a:txBody>
                  <a:tcPr marL="45720" marR="45720" anchor="ctr" horzOverflow="overflow">
                    <a:lnL w="12700">
                      <a:miter lim="400000"/>
                    </a:lnL>
                    <a:lnR w="12700">
                      <a:miter lim="400000"/>
                    </a:lnR>
                    <a:lnT w="12700">
                      <a:miter lim="400000"/>
                    </a:lnT>
                    <a:lnB w="12700">
                      <a:miter lim="400000"/>
                    </a:lnB>
                    <a:noFill/>
                  </a:tcPr>
                </a:tc>
                <a:tc>
                  <a:txBody>
                    <a:bodyPr/>
                    <a:lstStyle/>
                    <a:p>
                      <a:pPr algn="ctr">
                        <a:defRPr sz="1800"/>
                      </a:pPr>
                      <a:r>
                        <a:rPr dirty="0">
                          <a:latin typeface="Calibri"/>
                          <a:ea typeface="Calibri"/>
                          <a:cs typeface="Calibri"/>
                          <a:sym typeface="Calibri"/>
                        </a:rPr>
                        <a:t>Hamsini B E</a:t>
                      </a:r>
                    </a:p>
                  </a:txBody>
                  <a:tcPr marL="45720" marR="4572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4"/>
                  </a:ext>
                </a:extLst>
              </a:tr>
            </a:tbl>
          </a:graphicData>
        </a:graphic>
      </p:graphicFrame>
      <p:sp>
        <p:nvSpPr>
          <p:cNvPr id="4" name="Google Shape;91;p13">
            <a:extLst>
              <a:ext uri="{FF2B5EF4-FFF2-40B4-BE49-F238E27FC236}">
                <a16:creationId xmlns:a16="http://schemas.microsoft.com/office/drawing/2014/main" id="{1A1BB848-2294-11EA-94ED-9B1B5F25EDC4}"/>
              </a:ext>
            </a:extLst>
          </p:cNvPr>
          <p:cNvSpPr txBox="1"/>
          <p:nvPr/>
        </p:nvSpPr>
        <p:spPr>
          <a:xfrm>
            <a:off x="645689" y="4664800"/>
            <a:ext cx="12158466" cy="125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2000" b="1">
                <a:solidFill>
                  <a:schemeClr val="accent1"/>
                </a:solidFill>
                <a:latin typeface="Cambria"/>
                <a:ea typeface="Cambria"/>
                <a:cs typeface="Cambria"/>
                <a:sym typeface="Cambria"/>
              </a:defRPr>
            </a:pPr>
            <a:r>
              <a:rPr dirty="0"/>
              <a:t>Name of the Program: CSE</a:t>
            </a:r>
          </a:p>
          <a:p>
            <a:pPr>
              <a:defRPr sz="2000" b="1">
                <a:solidFill>
                  <a:schemeClr val="accent1"/>
                </a:solidFill>
                <a:latin typeface="Cambria"/>
                <a:ea typeface="Cambria"/>
                <a:cs typeface="Cambria"/>
                <a:sym typeface="Cambria"/>
              </a:defRPr>
            </a:pPr>
            <a:r>
              <a:rPr dirty="0"/>
              <a:t>Name of the </a:t>
            </a:r>
            <a:r>
              <a:rPr dirty="0" err="1"/>
              <a:t>HoD</a:t>
            </a:r>
            <a:r>
              <a:rPr dirty="0"/>
              <a:t>: Dr. Asif Mohammed</a:t>
            </a:r>
          </a:p>
          <a:p>
            <a:pPr>
              <a:defRPr sz="2000" b="1">
                <a:solidFill>
                  <a:schemeClr val="accent1"/>
                </a:solidFill>
                <a:latin typeface="Cambria"/>
                <a:ea typeface="Cambria"/>
                <a:cs typeface="Cambria"/>
                <a:sym typeface="Cambria"/>
              </a:defRPr>
            </a:pPr>
            <a:r>
              <a:rPr dirty="0"/>
              <a:t>Name of the Program Project Coordinator: Mr. Amarnath</a:t>
            </a:r>
          </a:p>
          <a:p>
            <a:pPr>
              <a:defRPr sz="2000" b="1">
                <a:solidFill>
                  <a:schemeClr val="accent1"/>
                </a:solidFill>
                <a:latin typeface="Cambria"/>
                <a:ea typeface="Cambria"/>
                <a:cs typeface="Cambria"/>
                <a:sym typeface="Cambria"/>
              </a:defRPr>
            </a:pPr>
            <a:r>
              <a:rPr dirty="0"/>
              <a:t>Name of the School Project Coordinators: </a:t>
            </a:r>
            <a:r>
              <a:rPr dirty="0">
                <a:solidFill>
                  <a:srgbClr val="000000"/>
                </a:solidFill>
              </a:rPr>
              <a:t>Dr. Abdul Khadar A </a:t>
            </a:r>
          </a:p>
        </p:txBody>
      </p:sp>
      <p:sp>
        <p:nvSpPr>
          <p:cNvPr id="6" name="Google Shape;87;p13">
            <a:extLst>
              <a:ext uri="{FF2B5EF4-FFF2-40B4-BE49-F238E27FC236}">
                <a16:creationId xmlns:a16="http://schemas.microsoft.com/office/drawing/2014/main" id="{90EBF067-49E0-0C43-A6DC-F72E198FC4DB}"/>
              </a:ext>
            </a:extLst>
          </p:cNvPr>
          <p:cNvSpPr txBox="1">
            <a:spLocks noGrp="1"/>
          </p:cNvSpPr>
          <p:nvPr>
            <p:ph type="ctrTitle"/>
          </p:nvPr>
        </p:nvSpPr>
        <p:spPr>
          <a:xfrm>
            <a:off x="790468" y="1069101"/>
            <a:ext cx="10363201" cy="962899"/>
          </a:xfrm>
          <a:prstGeom prst="rect">
            <a:avLst/>
          </a:prstGeom>
        </p:spPr>
        <p:txBody>
          <a:bodyPr/>
          <a:lstStyle>
            <a:lvl1pPr algn="ctr">
              <a:defRPr>
                <a:solidFill>
                  <a:srgbClr val="000000"/>
                </a:solidFill>
                <a:latin typeface="Cambria"/>
                <a:ea typeface="Cambria"/>
                <a:cs typeface="Cambria"/>
                <a:sym typeface="Cambria"/>
              </a:defRPr>
            </a:lvl1pPr>
          </a:lstStyle>
          <a:p>
            <a:r>
              <a:rPr dirty="0"/>
              <a:t>ORGANIZATIONAL OBJECTIVE TRACKING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6B2E74FB-7BD3-FD2A-B675-793141B36DAA}"/>
              </a:ext>
            </a:extLst>
          </p:cNvPr>
          <p:cNvSpPr>
            <a:spLocks noGrp="1" noChangeArrowheads="1"/>
          </p:cNvSpPr>
          <p:nvPr>
            <p:ph idx="1"/>
          </p:nvPr>
        </p:nvSpPr>
        <p:spPr bwMode="auto">
          <a:xfrm>
            <a:off x="692150" y="655808"/>
            <a:ext cx="9681881"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Step 5: Testing &amp; Deployment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Perform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unit testing, integration testing, and user acceptance testing (UAT)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Deploy the app on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Google Play Store / App Store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host backend on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Firebase Hosting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Ensure app security and data integrity.</a:t>
            </a:r>
          </a:p>
          <a:p>
            <a:pPr marL="0" marR="0" lvl="0" indent="0" algn="l" defTabSz="914400" rtl="0" eaLnBrk="0" fontAlgn="base" latinLnBrk="0" hangingPunct="0">
              <a:lnSpc>
                <a:spcPct val="2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Step 6: Monitoring &amp; Maintenance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Continuously monitor app performance and collect user feedback.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Implement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updates and bug fixes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enhanced functionality.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Scale the system as per organizational growth and requirements.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Diagram</a:t>
            </a:r>
            <a:endParaRPr lang="en-GB" dirty="0"/>
          </a:p>
        </p:txBody>
      </p:sp>
      <p:sp>
        <p:nvSpPr>
          <p:cNvPr id="3" name="Content Placeholder 2"/>
          <p:cNvSpPr>
            <a:spLocks noGrp="1"/>
          </p:cNvSpPr>
          <p:nvPr>
            <p:ph idx="1"/>
          </p:nvPr>
        </p:nvSpPr>
        <p:spPr>
          <a:ln>
            <a:noFill/>
          </a:ln>
        </p:spPr>
        <p:txBody>
          <a:bodyPr/>
          <a:lstStyle/>
          <a:p>
            <a:pPr marL="0" indent="0" algn="ctr">
              <a:buNone/>
            </a:pPr>
            <a:r>
              <a:rPr lang="en-US" dirty="0"/>
              <a:t>User Input (Faculty Academic Activities)</a:t>
            </a:r>
            <a:endParaRPr lang="en-GB" dirty="0"/>
          </a:p>
          <a:p>
            <a:pPr marL="0" indent="0">
              <a:buNone/>
            </a:pPr>
            <a:r>
              <a:rPr lang="en-GB" dirty="0"/>
              <a:t>                                                 ↓  </a:t>
            </a:r>
          </a:p>
          <a:p>
            <a:pPr marL="0" indent="0" algn="ctr">
              <a:buNone/>
            </a:pPr>
            <a:r>
              <a:rPr lang="en-GB" dirty="0"/>
              <a:t>   Web Interface (Flask, HTML, CSS, JavaScript)</a:t>
            </a:r>
          </a:p>
          <a:p>
            <a:pPr marL="0" indent="0" algn="ctr">
              <a:buNone/>
            </a:pPr>
            <a:r>
              <a:rPr lang="en-GB" dirty="0"/>
              <a:t>   ↓  </a:t>
            </a:r>
          </a:p>
          <a:p>
            <a:pPr marL="0" indent="0" algn="ctr">
              <a:buNone/>
            </a:pPr>
            <a:r>
              <a:rPr lang="en-GB" dirty="0"/>
              <a:t>   </a:t>
            </a:r>
            <a:r>
              <a:rPr lang="sv-SE" dirty="0"/>
              <a:t>Backend API (Flask, Python, ML Model</a:t>
            </a:r>
            <a:r>
              <a:rPr lang="en-GB" dirty="0"/>
              <a:t>  </a:t>
            </a:r>
          </a:p>
          <a:p>
            <a:pPr marL="0" indent="0" algn="ctr">
              <a:buNone/>
            </a:pPr>
            <a:r>
              <a:rPr lang="en-GB" dirty="0"/>
              <a:t>    ↓  </a:t>
            </a:r>
          </a:p>
          <a:p>
            <a:pPr marL="0" indent="0" algn="ctr">
              <a:buNone/>
            </a:pPr>
            <a:r>
              <a:rPr lang="en-GB" dirty="0"/>
              <a:t>   Database (MySQL for Data Storage)  </a:t>
            </a:r>
          </a:p>
          <a:p>
            <a:pPr marL="0" indent="0" algn="ctr">
              <a:buNone/>
            </a:pPr>
            <a:r>
              <a:rPr lang="en-GB" dirty="0"/>
              <a:t>    ↓  </a:t>
            </a:r>
          </a:p>
          <a:p>
            <a:pPr marL="0" indent="0" algn="ctr">
              <a:buNone/>
            </a:pPr>
            <a:r>
              <a:rPr lang="en-GB" dirty="0"/>
              <a:t>        </a:t>
            </a:r>
            <a:r>
              <a:rPr lang="en-US" dirty="0"/>
              <a:t>Admin Dashboard (Performance Reports, PDF Export</a:t>
            </a:r>
            <a:r>
              <a:rPr lang="en-GB" dirty="0"/>
              <a:t>) </a:t>
            </a:r>
          </a:p>
        </p:txBody>
      </p:sp>
      <p:sp>
        <p:nvSpPr>
          <p:cNvPr id="6" name="Rectangle: Rounded Corners 5"/>
          <p:cNvSpPr/>
          <p:nvPr/>
        </p:nvSpPr>
        <p:spPr>
          <a:xfrm>
            <a:off x="3031958" y="1106604"/>
            <a:ext cx="6352673" cy="596872"/>
          </a:xfrm>
          <a:prstGeom prst="round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Rounded Corners 6"/>
          <p:cNvSpPr/>
          <p:nvPr/>
        </p:nvSpPr>
        <p:spPr>
          <a:xfrm>
            <a:off x="2695074" y="1974967"/>
            <a:ext cx="7186863" cy="596872"/>
          </a:xfrm>
          <a:prstGeom prst="round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p:cNvSpPr/>
          <p:nvPr/>
        </p:nvSpPr>
        <p:spPr>
          <a:xfrm>
            <a:off x="3186239" y="2902229"/>
            <a:ext cx="6223601" cy="560476"/>
          </a:xfrm>
          <a:prstGeom prst="round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Rounded Corners 8"/>
          <p:cNvSpPr/>
          <p:nvPr/>
        </p:nvSpPr>
        <p:spPr>
          <a:xfrm>
            <a:off x="3293582" y="3749036"/>
            <a:ext cx="6008914" cy="487362"/>
          </a:xfrm>
          <a:prstGeom prst="round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Rounded Corners 9"/>
          <p:cNvSpPr/>
          <p:nvPr/>
        </p:nvSpPr>
        <p:spPr>
          <a:xfrm>
            <a:off x="2294021" y="4667162"/>
            <a:ext cx="8550442" cy="487362"/>
          </a:xfrm>
          <a:prstGeom prst="round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 Box 4"/>
          <p:cNvSpPr txBox="1"/>
          <p:nvPr/>
        </p:nvSpPr>
        <p:spPr>
          <a:xfrm>
            <a:off x="5817870" y="5585460"/>
            <a:ext cx="4064000" cy="398780"/>
          </a:xfrm>
          <a:prstGeom prst="rect">
            <a:avLst/>
          </a:prstGeom>
          <a:noFill/>
        </p:spPr>
        <p:txBody>
          <a:bodyPr wrap="square" rtlCol="0">
            <a:spAutoFit/>
          </a:bodyPr>
          <a:lstStyle/>
          <a:p>
            <a:r>
              <a:rPr lang="en-US" sz="2000">
                <a:latin typeface="Times New Roman" panose="02020603050405020304" charset="0"/>
                <a:cs typeface="Times New Roman" panose="02020603050405020304" charset="0"/>
              </a:rPr>
              <a:t>figure </a:t>
            </a:r>
            <a:r>
              <a:rPr lang="en-US"/>
              <a:t>-</a:t>
            </a:r>
            <a:r>
              <a:rPr lang="en-US">
                <a:latin typeface="Times New Roman" panose="02020603050405020304" charset="0"/>
                <a:cs typeface="Times New Roman" panose="02020603050405020304" charset="0"/>
              </a:rPr>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endParaRPr lang="en-GB" dirty="0"/>
          </a:p>
        </p:txBody>
      </p:sp>
      <p:sp>
        <p:nvSpPr>
          <p:cNvPr id="5" name="Rectangle 2">
            <a:extLst>
              <a:ext uri="{FF2B5EF4-FFF2-40B4-BE49-F238E27FC236}">
                <a16:creationId xmlns:a16="http://schemas.microsoft.com/office/drawing/2014/main" id="{B5CEC2F1-525B-7526-997A-89D98590BC28}"/>
              </a:ext>
            </a:extLst>
          </p:cNvPr>
          <p:cNvSpPr>
            <a:spLocks noGrp="1" noChangeArrowheads="1"/>
          </p:cNvSpPr>
          <p:nvPr>
            <p:ph idx="1"/>
          </p:nvPr>
        </p:nvSpPr>
        <p:spPr bwMode="auto">
          <a:xfrm>
            <a:off x="945733" y="918607"/>
            <a:ext cx="961891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User Management Module</a:t>
            </a:r>
            <a:r>
              <a:rPr kumimoji="0" lang="en-US" altLang="en-US" sz="1800" b="0" i="0" u="none" strike="noStrike" cap="none" normalizeH="0" baseline="0" dirty="0">
                <a:ln>
                  <a:noFill/>
                </a:ln>
                <a:solidFill>
                  <a:schemeClr val="tx1"/>
                </a:solidFill>
                <a:effectLst/>
                <a:latin typeface="Arial" panose="020B0604020202020204" pitchFamily="34" charset="0"/>
              </a:rPr>
              <a:t> – Handles authentication, roles, and profiles.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 &amp; Goal Tracking Module</a:t>
            </a:r>
            <a:r>
              <a:rPr kumimoji="0" lang="en-US" altLang="en-US" sz="1800" b="0" i="0" u="none" strike="noStrike" cap="none" normalizeH="0" baseline="0" dirty="0">
                <a:ln>
                  <a:noFill/>
                </a:ln>
                <a:solidFill>
                  <a:schemeClr val="tx1"/>
                </a:solidFill>
                <a:effectLst/>
                <a:latin typeface="Arial" panose="020B0604020202020204" pitchFamily="34" charset="0"/>
              </a:rPr>
              <a:t> – Creates, updates, and monitors goals.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Task &amp; Milestone Management Module</a:t>
            </a:r>
            <a:r>
              <a:rPr kumimoji="0" lang="en-US" altLang="en-US" sz="1800" b="0" i="0" u="none" strike="noStrike" cap="none" normalizeH="0" baseline="0" dirty="0">
                <a:ln>
                  <a:noFill/>
                </a:ln>
                <a:solidFill>
                  <a:schemeClr val="tx1"/>
                </a:solidFill>
                <a:effectLst/>
                <a:latin typeface="Arial" panose="020B0604020202020204" pitchFamily="34" charset="0"/>
              </a:rPr>
              <a:t> – Assigns tasks, sets deadlines, tracks progress.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Evaluation Module</a:t>
            </a:r>
            <a:r>
              <a:rPr kumimoji="0" lang="en-US" altLang="en-US" sz="1800" b="0" i="0" u="none" strike="noStrike" cap="none" normalizeH="0" baseline="0" dirty="0">
                <a:ln>
                  <a:noFill/>
                </a:ln>
                <a:solidFill>
                  <a:schemeClr val="tx1"/>
                </a:solidFill>
                <a:effectLst/>
                <a:latin typeface="Arial" panose="020B0604020202020204" pitchFamily="34" charset="0"/>
              </a:rPr>
              <a:t> – Analyzes progress and generates reports.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Notification &amp; Alerts Module</a:t>
            </a:r>
            <a:r>
              <a:rPr kumimoji="0" lang="en-US" altLang="en-US" sz="1800" b="0" i="0" u="none" strike="noStrike" cap="none" normalizeH="0" baseline="0" dirty="0">
                <a:ln>
                  <a:noFill/>
                </a:ln>
                <a:solidFill>
                  <a:schemeClr val="tx1"/>
                </a:solidFill>
                <a:effectLst/>
                <a:latin typeface="Arial" panose="020B0604020202020204" pitchFamily="34" charset="0"/>
              </a:rPr>
              <a:t> – Sends reminders and real-time updates.</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Reports &amp; Analytics Module</a:t>
            </a:r>
            <a:r>
              <a:rPr kumimoji="0" lang="en-US" altLang="en-US" sz="1800" b="0" i="0" u="none" strike="noStrike" cap="none" normalizeH="0" baseline="0" dirty="0">
                <a:ln>
                  <a:noFill/>
                </a:ln>
                <a:solidFill>
                  <a:schemeClr val="tx1"/>
                </a:solidFill>
                <a:effectLst/>
                <a:latin typeface="Arial" panose="020B0604020202020204" pitchFamily="34" charset="0"/>
              </a:rPr>
              <a:t> – Provides insights and downloadable reports.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Details</a:t>
            </a:r>
            <a:endParaRPr lang="en-GB" dirty="0"/>
          </a:p>
        </p:txBody>
      </p:sp>
      <p:sp>
        <p:nvSpPr>
          <p:cNvPr id="4" name="Rectangle 1">
            <a:extLst>
              <a:ext uri="{FF2B5EF4-FFF2-40B4-BE49-F238E27FC236}">
                <a16:creationId xmlns:a16="http://schemas.microsoft.com/office/drawing/2014/main" id="{733FE2ED-FB47-AE50-3C3C-693F4436ACC1}"/>
              </a:ext>
            </a:extLst>
          </p:cNvPr>
          <p:cNvSpPr>
            <a:spLocks noGrp="1" noChangeArrowheads="1"/>
          </p:cNvSpPr>
          <p:nvPr>
            <p:ph idx="1"/>
          </p:nvPr>
        </p:nvSpPr>
        <p:spPr bwMode="auto">
          <a:xfrm>
            <a:off x="812800" y="915491"/>
            <a:ext cx="7045583"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Hardware Requirements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PC/Laptop</a:t>
            </a:r>
            <a:r>
              <a:rPr kumimoji="0" lang="en-US" altLang="en-US" sz="1800" b="0" i="0" u="none" strike="noStrike" cap="none" normalizeH="0" baseline="0" dirty="0">
                <a:ln>
                  <a:noFill/>
                </a:ln>
                <a:solidFill>
                  <a:schemeClr val="tx1"/>
                </a:solidFill>
                <a:effectLst/>
                <a:latin typeface="Arial" panose="020B0604020202020204" pitchFamily="34" charset="0"/>
              </a:rPr>
              <a:t> – For Flutter development and Firebase integration.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Smartphone/Tablet</a:t>
            </a:r>
            <a:r>
              <a:rPr kumimoji="0" lang="en-US" altLang="en-US" sz="1800" b="0" i="0" u="none" strike="noStrike" cap="none" normalizeH="0" baseline="0" dirty="0">
                <a:ln>
                  <a:noFill/>
                </a:ln>
                <a:solidFill>
                  <a:schemeClr val="tx1"/>
                </a:solidFill>
                <a:effectLst/>
                <a:latin typeface="Arial" panose="020B0604020202020204" pitchFamily="34" charset="0"/>
              </a:rPr>
              <a:t> – For testing the mobile application.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Cloud Server (Optional)</a:t>
            </a:r>
            <a:r>
              <a:rPr kumimoji="0" lang="en-US" altLang="en-US" sz="1800" b="0" i="0" u="none" strike="noStrike" cap="none" normalizeH="0" baseline="0" dirty="0">
                <a:ln>
                  <a:noFill/>
                </a:ln>
                <a:solidFill>
                  <a:schemeClr val="tx1"/>
                </a:solidFill>
                <a:effectLst/>
                <a:latin typeface="Arial" panose="020B0604020202020204" pitchFamily="34" charset="0"/>
              </a:rPr>
              <a:t> – For scalable data storage.</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Software Requirements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Flutter (Dart)</a:t>
            </a:r>
            <a:r>
              <a:rPr kumimoji="0" lang="en-US" altLang="en-US" sz="1800" b="0" i="0" u="none" strike="noStrike" cap="none" normalizeH="0" baseline="0" dirty="0">
                <a:ln>
                  <a:noFill/>
                </a:ln>
                <a:solidFill>
                  <a:schemeClr val="tx1"/>
                </a:solidFill>
                <a:effectLst/>
                <a:latin typeface="Arial" panose="020B0604020202020204" pitchFamily="34" charset="0"/>
              </a:rPr>
              <a:t> – Frontend development.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Firebase</a:t>
            </a:r>
            <a:r>
              <a:rPr kumimoji="0" lang="en-US" altLang="en-US" sz="1800" b="0" i="0" u="none" strike="noStrike" cap="none" normalizeH="0" baseline="0" dirty="0">
                <a:ln>
                  <a:noFill/>
                </a:ln>
                <a:solidFill>
                  <a:schemeClr val="tx1"/>
                </a:solidFill>
                <a:effectLst/>
                <a:latin typeface="Arial" panose="020B0604020202020204" pitchFamily="34" charset="0"/>
              </a:rPr>
              <a:t> – Backend (</a:t>
            </a:r>
            <a:r>
              <a:rPr kumimoji="0" lang="en-US" altLang="en-US" sz="1800" b="0" i="0" u="none" strike="noStrike" cap="none" normalizeH="0" baseline="0" dirty="0" err="1">
                <a:ln>
                  <a:noFill/>
                </a:ln>
                <a:solidFill>
                  <a:schemeClr val="tx1"/>
                </a:solidFill>
                <a:effectLst/>
                <a:latin typeface="Arial" panose="020B0604020202020204" pitchFamily="34" charset="0"/>
              </a:rPr>
              <a:t>Firestore</a:t>
            </a:r>
            <a:r>
              <a:rPr kumimoji="0" lang="en-US" altLang="en-US" sz="1800" b="0" i="0" u="none" strike="noStrike" cap="none" normalizeH="0" baseline="0" dirty="0">
                <a:ln>
                  <a:noFill/>
                </a:ln>
                <a:solidFill>
                  <a:schemeClr val="tx1"/>
                </a:solidFill>
                <a:effectLst/>
                <a:latin typeface="Arial" panose="020B0604020202020204" pitchFamily="34" charset="0"/>
              </a:rPr>
              <a:t>, Authentication, Cloud Functions).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Android Studio/VS Code</a:t>
            </a:r>
            <a:r>
              <a:rPr kumimoji="0" lang="en-US" altLang="en-US" sz="1800" b="0" i="0" u="none" strike="noStrike" cap="none" normalizeH="0" baseline="0" dirty="0">
                <a:ln>
                  <a:noFill/>
                </a:ln>
                <a:solidFill>
                  <a:schemeClr val="tx1"/>
                </a:solidFill>
                <a:effectLst/>
                <a:latin typeface="Arial" panose="020B0604020202020204" pitchFamily="34" charset="0"/>
              </a:rPr>
              <a:t> – Development environment.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Git/GitHub</a:t>
            </a:r>
            <a:r>
              <a:rPr kumimoji="0" lang="en-US" altLang="en-US" sz="1800" b="0" i="0" u="none" strike="noStrike" cap="none" normalizeH="0" baseline="0" dirty="0">
                <a:ln>
                  <a:noFill/>
                </a:ln>
                <a:solidFill>
                  <a:schemeClr val="tx1"/>
                </a:solidFill>
                <a:effectLst/>
                <a:latin typeface="Arial" panose="020B0604020202020204" pitchFamily="34" charset="0"/>
              </a:rPr>
              <a:t> – Version control.</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Postman</a:t>
            </a:r>
            <a:r>
              <a:rPr kumimoji="0" lang="en-US" altLang="en-US" sz="1800" b="0" i="0" u="none" strike="noStrike" cap="none" normalizeH="0" baseline="0" dirty="0">
                <a:ln>
                  <a:noFill/>
                </a:ln>
                <a:solidFill>
                  <a:schemeClr val="tx1"/>
                </a:solidFill>
                <a:effectLst/>
                <a:latin typeface="Arial" panose="020B0604020202020204" pitchFamily="34" charset="0"/>
              </a:rPr>
              <a:t> – API testing.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buClr>
                <a:srgbClr val="17365D"/>
              </a:buClr>
              <a:buSzPts val="2800"/>
              <a:buFont typeface="Verdana" panose="020B0604030504040204"/>
              <a:buNone/>
            </a:pPr>
            <a:r>
              <a:rPr lang="en-US" dirty="0">
                <a:latin typeface="Cambria" panose="02040503050406030204" pitchFamily="18" charset="0"/>
                <a:ea typeface="Cambria" panose="02040503050406030204" pitchFamily="18" charset="0"/>
              </a:rPr>
              <a:t>Timeline of the Project (Gantt Chart)</a:t>
            </a:r>
          </a:p>
        </p:txBody>
      </p:sp>
      <p:graphicFrame>
        <p:nvGraphicFramePr>
          <p:cNvPr id="3" name="Diagram 2"/>
          <p:cNvGraphicFramePr/>
          <p:nvPr/>
        </p:nvGraphicFramePr>
        <p:xfrm>
          <a:off x="812519" y="1150374"/>
          <a:ext cx="7633110" cy="4987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0B286ABE-92B8-BC57-27F9-BE5D10C3C2C9}"/>
              </a:ext>
            </a:extLst>
          </p:cNvPr>
          <p:cNvSpPr>
            <a:spLocks noGrp="1" noChangeArrowheads="1"/>
          </p:cNvSpPr>
          <p:nvPr>
            <p:ph idx="1"/>
          </p:nvPr>
        </p:nvSpPr>
        <p:spPr bwMode="auto">
          <a:xfrm>
            <a:off x="812800" y="1019924"/>
            <a:ext cx="9315627"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Secure Authentication</a:t>
            </a:r>
            <a:r>
              <a:rPr kumimoji="0" lang="en-US" altLang="en-US" sz="2000" b="0" i="0" u="none" strike="noStrike" cap="none" normalizeH="0" baseline="0" dirty="0">
                <a:ln>
                  <a:noFill/>
                </a:ln>
                <a:solidFill>
                  <a:schemeClr val="tx1"/>
                </a:solidFill>
                <a:effectLst/>
                <a:latin typeface="Arial" panose="020B0604020202020204" pitchFamily="34" charset="0"/>
              </a:rPr>
              <a:t> – Ensures safe login for employees and managers.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Goal Setting &amp; Tracking</a:t>
            </a:r>
            <a:r>
              <a:rPr kumimoji="0" lang="en-US" altLang="en-US" sz="2000" b="0" i="0" u="none" strike="noStrike" cap="none" normalizeH="0" baseline="0" dirty="0">
                <a:ln>
                  <a:noFill/>
                </a:ln>
                <a:solidFill>
                  <a:schemeClr val="tx1"/>
                </a:solidFill>
                <a:effectLst/>
                <a:latin typeface="Arial" panose="020B0604020202020204" pitchFamily="34" charset="0"/>
              </a:rPr>
              <a:t> – Employees can set, update, and monitor objectives.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Automated Progress Monitoring</a:t>
            </a:r>
            <a:r>
              <a:rPr kumimoji="0" lang="en-US" altLang="en-US" sz="2000" b="0" i="0" u="none" strike="noStrike" cap="none" normalizeH="0" baseline="0" dirty="0">
                <a:ln>
                  <a:noFill/>
                </a:ln>
                <a:solidFill>
                  <a:schemeClr val="tx1"/>
                </a:solidFill>
                <a:effectLst/>
                <a:latin typeface="Arial" panose="020B0604020202020204" pitchFamily="34" charset="0"/>
              </a:rPr>
              <a:t> – Tracks goal achievements in real-time.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 Analytics</a:t>
            </a:r>
            <a:r>
              <a:rPr kumimoji="0" lang="en-US" altLang="en-US" sz="2000" b="0" i="0" u="none" strike="noStrike" cap="none" normalizeH="0" baseline="0" dirty="0">
                <a:ln>
                  <a:noFill/>
                </a:ln>
                <a:solidFill>
                  <a:schemeClr val="tx1"/>
                </a:solidFill>
                <a:effectLst/>
                <a:latin typeface="Arial" panose="020B0604020202020204" pitchFamily="34" charset="0"/>
              </a:rPr>
              <a:t> – Provides insights through data visualization.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Report Generation</a:t>
            </a:r>
            <a:r>
              <a:rPr kumimoji="0" lang="en-US" altLang="en-US" sz="2000" b="0" i="0" u="none" strike="noStrike" cap="none" normalizeH="0" baseline="0" dirty="0">
                <a:ln>
                  <a:noFill/>
                </a:ln>
                <a:solidFill>
                  <a:schemeClr val="tx1"/>
                </a:solidFill>
                <a:effectLst/>
                <a:latin typeface="Arial" panose="020B0604020202020204" pitchFamily="34" charset="0"/>
              </a:rPr>
              <a:t> – Generates detailed reports for management review.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952501"/>
            <a:ext cx="10668000" cy="4952997"/>
          </a:xfrm>
        </p:spPr>
        <p:txBody>
          <a:bodyPr>
            <a:normAutofit/>
          </a:bodyPr>
          <a:lstStyle/>
          <a:p>
            <a:pPr marL="0" indent="0">
              <a:lnSpc>
                <a:spcPct val="200000"/>
              </a:lnSpc>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Organizational Objective Tracking System</a:t>
            </a:r>
            <a:r>
              <a:rPr lang="en-US" sz="1800" dirty="0">
                <a:latin typeface="Arial" panose="020B0604020202020204" pitchFamily="34" charset="0"/>
                <a:cs typeface="Arial" panose="020B0604020202020204" pitchFamily="34" charset="0"/>
              </a:rPr>
              <a:t> enhances goal-setting, tracking, and performance evaluation within an organization. By integrating </a:t>
            </a:r>
            <a:r>
              <a:rPr lang="en-US" sz="1800" b="1" dirty="0">
                <a:latin typeface="Arial" panose="020B0604020202020204" pitchFamily="34" charset="0"/>
                <a:cs typeface="Arial" panose="020B0604020202020204" pitchFamily="34" charset="0"/>
              </a:rPr>
              <a:t>Flutter for the frontend</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Firebase for the backend</a:t>
            </a:r>
            <a:r>
              <a:rPr lang="en-US" sz="1800" dirty="0">
                <a:latin typeface="Arial" panose="020B0604020202020204" pitchFamily="34" charset="0"/>
                <a:cs typeface="Arial" panose="020B0604020202020204" pitchFamily="34" charset="0"/>
              </a:rPr>
              <a:t>, the system ensures </a:t>
            </a:r>
            <a:r>
              <a:rPr lang="en-US" sz="1800" b="1" dirty="0">
                <a:latin typeface="Arial" panose="020B0604020202020204" pitchFamily="34" charset="0"/>
                <a:cs typeface="Arial" panose="020B0604020202020204" pitchFamily="34" charset="0"/>
              </a:rPr>
              <a:t>real-time data management, secure authentication, and automated progress monitoring</a:t>
            </a:r>
            <a:r>
              <a:rPr lang="en-US" sz="1800" dirty="0">
                <a:latin typeface="Arial" panose="020B0604020202020204" pitchFamily="34" charset="0"/>
                <a:cs typeface="Arial" panose="020B0604020202020204" pitchFamily="34" charset="0"/>
              </a:rPr>
              <a:t>. With features like </a:t>
            </a:r>
            <a:r>
              <a:rPr lang="en-US" sz="1800" b="1" dirty="0">
                <a:latin typeface="Arial" panose="020B0604020202020204" pitchFamily="34" charset="0"/>
                <a:cs typeface="Arial" panose="020B0604020202020204" pitchFamily="34" charset="0"/>
              </a:rPr>
              <a:t>data analytics and report generation</a:t>
            </a:r>
            <a:r>
              <a:rPr lang="en-US" sz="1800" dirty="0">
                <a:latin typeface="Arial" panose="020B0604020202020204" pitchFamily="34" charset="0"/>
                <a:cs typeface="Arial" panose="020B0604020202020204" pitchFamily="34" charset="0"/>
              </a:rPr>
              <a:t>, it helps organizations streamline performance tracking and improve efficiency. This system ultimately fosters a </a:t>
            </a:r>
            <a:r>
              <a:rPr lang="en-US" sz="1800" b="1" dirty="0">
                <a:latin typeface="Arial" panose="020B0604020202020204" pitchFamily="34" charset="0"/>
                <a:cs typeface="Arial" panose="020B0604020202020204" pitchFamily="34" charset="0"/>
              </a:rPr>
              <a:t>transparent and structured approach</a:t>
            </a:r>
            <a:r>
              <a:rPr lang="en-US" sz="1800" dirty="0">
                <a:latin typeface="Arial" panose="020B0604020202020204" pitchFamily="34" charset="0"/>
                <a:cs typeface="Arial" panose="020B0604020202020204" pitchFamily="34" charset="0"/>
              </a:rPr>
              <a:t> to achieving organizational objectives.</a:t>
            </a:r>
          </a:p>
          <a:p>
            <a:pPr marL="0" indent="0" algn="just">
              <a:lnSpc>
                <a:spcPct val="200000"/>
              </a:lnSpc>
              <a:buNone/>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p:cNvSpPr>
            <a:spLocks noGrp="1" noChangeArrowheads="1"/>
          </p:cNvSpPr>
          <p:nvPr>
            <p:ph idx="1"/>
          </p:nvPr>
        </p:nvSpPr>
        <p:spPr bwMode="auto">
          <a:xfrm>
            <a:off x="761365" y="803910"/>
            <a:ext cx="10669270" cy="525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noAutofit/>
          </a:bodyPr>
          <a:lstStyle/>
          <a:p>
            <a:pPr>
              <a:lnSpc>
                <a:spcPct val="150000"/>
              </a:lnSpc>
            </a:pPr>
            <a:r>
              <a:rPr lang="en-US" sz="1800" dirty="0">
                <a:latin typeface="Arial" panose="020B0604020202020204" pitchFamily="34" charset="0"/>
                <a:cs typeface="Arial" panose="020B0604020202020204" pitchFamily="34" charset="0"/>
              </a:rPr>
              <a:t>[1] Effective Performance Tracking in Organizations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2"/>
              </a:rPr>
              <a:t>https://www.researchgate.net/publication/123456789</a:t>
            </a:r>
            <a:endParaRPr lang="en-US" sz="18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[2] Real-time Data Management in Corporate Systems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3"/>
              </a:rPr>
              <a:t>https://www.sciencedirect.com/science/article/pii/S1234567890123456</a:t>
            </a:r>
            <a:endParaRPr lang="en-US" sz="18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[3] The Role of Firebase in Enterprise Applications</a:t>
            </a:r>
            <a:br>
              <a:rPr lang="en-US" sz="1800" dirty="0">
                <a:latin typeface="Arial" panose="020B0604020202020204" pitchFamily="34" charset="0"/>
                <a:cs typeface="Arial" panose="020B0604020202020204" pitchFamily="34" charset="0"/>
              </a:rPr>
            </a:br>
            <a:r>
              <a:rPr lang="en-US" sz="1800" u="sng" dirty="0">
                <a:solidFill>
                  <a:srgbClr val="0000FF"/>
                </a:solidFill>
                <a:latin typeface="Arial" panose="020B0604020202020204" pitchFamily="34" charset="0"/>
                <a:cs typeface="Arial" panose="020B0604020202020204" pitchFamily="34" charset="0"/>
              </a:rPr>
              <a:t>https://firebase.google.com/docs/enterprise-applications</a:t>
            </a:r>
          </a:p>
          <a:p>
            <a:pPr>
              <a:lnSpc>
                <a:spcPct val="150000"/>
              </a:lnSpc>
            </a:pPr>
            <a:r>
              <a:rPr lang="en-US" sz="1800" dirty="0">
                <a:latin typeface="Arial" panose="020B0604020202020204" pitchFamily="34" charset="0"/>
                <a:cs typeface="Arial" panose="020B0604020202020204" pitchFamily="34" charset="0"/>
              </a:rPr>
              <a:t>[4] Flutter for Business Application Development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hlinkClick r:id="rId4"/>
              </a:rPr>
              <a:t>https://developer.android.com/guide/flutter-business-apps</a:t>
            </a:r>
            <a:endParaRPr lang="en-US" sz="18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[5] Secure Authentication Mechanisms in Cloud-Based Systems</a:t>
            </a:r>
            <a:br>
              <a:rPr lang="en-US" sz="1800" dirty="0">
                <a:latin typeface="Arial" panose="020B0604020202020204" pitchFamily="34" charset="0"/>
                <a:cs typeface="Arial" panose="020B0604020202020204" pitchFamily="34" charset="0"/>
              </a:rPr>
            </a:br>
            <a:r>
              <a:rPr lang="en-US" sz="1800" u="sng" dirty="0">
                <a:solidFill>
                  <a:srgbClr val="0000FF"/>
                </a:solidFill>
                <a:latin typeface="Arial" panose="020B0604020202020204" pitchFamily="34" charset="0"/>
                <a:cs typeface="Arial" panose="020B0604020202020204" pitchFamily="34" charset="0"/>
              </a:rPr>
              <a:t>https://www.mdpi.com/secure-authentication-systems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952501"/>
            <a:ext cx="10668000" cy="4952997"/>
          </a:xfrm>
        </p:spPr>
        <p:txBody>
          <a:bodyPr>
            <a:normAutofit/>
          </a:bodyPr>
          <a:lstStyle/>
          <a:p>
            <a:pPr marL="0" indent="0">
              <a:lnSpc>
                <a:spcPct val="200000"/>
              </a:lnSpc>
              <a:buNone/>
            </a:pPr>
            <a:r>
              <a:rPr lang="en-US" sz="1800" dirty="0"/>
              <a:t>The </a:t>
            </a:r>
            <a:r>
              <a:rPr lang="en-US" sz="1800" b="1" dirty="0"/>
              <a:t>Organizational Objective Tracking System</a:t>
            </a:r>
            <a:r>
              <a:rPr lang="en-US" sz="1800" dirty="0"/>
              <a:t> is a digital solution designed to help businesses set, monitor, and achieve their strategic goals efficiently. It provides a structured framework for defining objectives, assigning tasks, and tracking progress in real-time. The system ensures alignment between teams and organizational vision by offering key performance indicators (KPIs), automated reports, and data-driven insights. By integrating goal-setting methodologies like </a:t>
            </a:r>
            <a:r>
              <a:rPr lang="en-US" sz="1800" b="1" dirty="0"/>
              <a:t>OKRs (Objectives and Key Results)</a:t>
            </a:r>
            <a:r>
              <a:rPr lang="en-US" sz="1800" dirty="0"/>
              <a:t> or </a:t>
            </a:r>
            <a:r>
              <a:rPr lang="en-US" sz="1800" b="1" dirty="0"/>
              <a:t>SMART goals</a:t>
            </a:r>
            <a:r>
              <a:rPr lang="en-US" sz="1800" dirty="0"/>
              <a:t>, it enhances productivity and accountability. This tool is ideal for organizations seeking transparency, efficiency, and continuous improvement in achieving their long-term and short-term objectives.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GB" dirty="0"/>
          </a:p>
        </p:txBody>
      </p:sp>
      <p:sp>
        <p:nvSpPr>
          <p:cNvPr id="3" name="Content Placeholder 2"/>
          <p:cNvSpPr>
            <a:spLocks noGrp="1"/>
          </p:cNvSpPr>
          <p:nvPr>
            <p:ph idx="1"/>
          </p:nvPr>
        </p:nvSpPr>
        <p:spPr>
          <a:xfrm>
            <a:off x="812800" y="952501"/>
            <a:ext cx="10668000" cy="4952997"/>
          </a:xfrm>
        </p:spPr>
        <p:txBody>
          <a:bodyPr>
            <a:normAutofit fontScale="92500" lnSpcReduction="10000"/>
          </a:bodyPr>
          <a:lstStyle/>
          <a:p>
            <a:pPr>
              <a:lnSpc>
                <a:spcPct val="150000"/>
              </a:lnSpc>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Organizational Objective Tracking System</a:t>
            </a:r>
            <a:r>
              <a:rPr lang="en-US" sz="1800" dirty="0">
                <a:latin typeface="Arial" panose="020B0604020202020204" pitchFamily="34" charset="0"/>
                <a:cs typeface="Arial" panose="020B0604020202020204" pitchFamily="34" charset="0"/>
              </a:rPr>
              <a:t> is a comprehensive solution designed to help businesses and teams effectively define, track, and achieve their goals. Organizations often struggle with misalignment, lack of transparency, and inefficient progress tracking, leading to delays and reduced productivity. This system provides a structured approach by integrating methodologies like </a:t>
            </a:r>
            <a:r>
              <a:rPr lang="en-US" sz="1800" b="1" dirty="0">
                <a:latin typeface="Arial" panose="020B0604020202020204" pitchFamily="34" charset="0"/>
                <a:cs typeface="Arial" panose="020B0604020202020204" pitchFamily="34" charset="0"/>
              </a:rPr>
              <a:t>OKRs (Objectives and Key Results)</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SMART goals</a:t>
            </a:r>
            <a:r>
              <a:rPr lang="en-US" sz="1800" dirty="0">
                <a:latin typeface="Arial" panose="020B0604020202020204" pitchFamily="34" charset="0"/>
                <a:cs typeface="Arial" panose="020B0604020202020204" pitchFamily="34" charset="0"/>
              </a:rPr>
              <a:t> to ensure clear goal setting and measurable outcomes.</a:t>
            </a:r>
          </a:p>
          <a:p>
            <a:pPr>
              <a:lnSpc>
                <a:spcPct val="150000"/>
              </a:lnSpc>
            </a:pPr>
            <a:r>
              <a:rPr lang="en-US" sz="1800" dirty="0">
                <a:latin typeface="Arial" panose="020B0604020202020204" pitchFamily="34" charset="0"/>
                <a:cs typeface="Arial" panose="020B0604020202020204" pitchFamily="34" charset="0"/>
              </a:rPr>
              <a:t>With features such as </a:t>
            </a:r>
            <a:r>
              <a:rPr lang="en-US" sz="1800" b="1" dirty="0">
                <a:latin typeface="Arial" panose="020B0604020202020204" pitchFamily="34" charset="0"/>
                <a:cs typeface="Arial" panose="020B0604020202020204" pitchFamily="34" charset="0"/>
              </a:rPr>
              <a:t>real-time progress tracking, performance analytics, automated reporting, and role-based access</a:t>
            </a:r>
            <a:r>
              <a:rPr lang="en-US" sz="1800" dirty="0">
                <a:latin typeface="Arial" panose="020B0604020202020204" pitchFamily="34" charset="0"/>
                <a:cs typeface="Arial" panose="020B0604020202020204" pitchFamily="34" charset="0"/>
              </a:rPr>
              <a:t>, the system enhances collaboration and accountability within teams. It helps organizations align their strategic objectives with day-to-day operations, ensuring data-driven decision-making and continuous improvement. By providing a </a:t>
            </a:r>
            <a:r>
              <a:rPr lang="en-US" sz="1800" b="1" dirty="0">
                <a:latin typeface="Arial" panose="020B0604020202020204" pitchFamily="34" charset="0"/>
                <a:cs typeface="Arial" panose="020B0604020202020204" pitchFamily="34" charset="0"/>
              </a:rPr>
              <a:t>centralized platform</a:t>
            </a:r>
            <a:r>
              <a:rPr lang="en-US" sz="1800" dirty="0">
                <a:latin typeface="Arial" panose="020B0604020202020204" pitchFamily="34" charset="0"/>
                <a:cs typeface="Arial" panose="020B0604020202020204" pitchFamily="34" charset="0"/>
              </a:rPr>
              <a:t> for goal management, the system improves efficiency, reduces manual errors, and fosters a result-oriented work culture.</a:t>
            </a:r>
          </a:p>
          <a:p>
            <a:pPr>
              <a:lnSpc>
                <a:spcPct val="150000"/>
              </a:lnSpc>
            </a:pPr>
            <a:r>
              <a:rPr lang="en-US" sz="1800" dirty="0">
                <a:latin typeface="Arial" panose="020B0604020202020204" pitchFamily="34" charset="0"/>
                <a:cs typeface="Arial" panose="020B0604020202020204" pitchFamily="34" charset="0"/>
              </a:rPr>
              <a:t>This solution is ideal for businesses, startups, and enterprises looking for a streamlined and efficient approach to tracking organizational objectives and ensuring success.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a:t>
            </a:r>
            <a:r>
              <a:rPr lang="en-IN" dirty="0"/>
              <a:t>Survey</a:t>
            </a:r>
            <a:endParaRPr lang="en-GB" dirty="0"/>
          </a:p>
        </p:txBody>
      </p:sp>
      <p:sp>
        <p:nvSpPr>
          <p:cNvPr id="4" name="Rectangle 1"/>
          <p:cNvSpPr>
            <a:spLocks noGrp="1" noChangeArrowheads="1"/>
          </p:cNvSpPr>
          <p:nvPr>
            <p:ph idx="1"/>
          </p:nvPr>
        </p:nvSpPr>
        <p:spPr bwMode="auto">
          <a:xfrm>
            <a:off x="284046" y="1343551"/>
            <a:ext cx="11522944" cy="529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lang="en-US" sz="1600" b="1" dirty="0">
                <a:latin typeface="Arial" panose="020B0604020202020204" pitchFamily="34" charset="0"/>
                <a:cs typeface="Arial" panose="020B0604020202020204" pitchFamily="34" charset="0"/>
              </a:rPr>
              <a:t>Goal-Setting Theory (Locke &amp; Latham, 1990)</a:t>
            </a:r>
            <a:r>
              <a:rPr lang="en-US" sz="1600" dirty="0">
                <a:latin typeface="Arial" panose="020B0604020202020204" pitchFamily="34" charset="0"/>
                <a:cs typeface="Arial" panose="020B0604020202020204" pitchFamily="34" charset="0"/>
              </a:rPr>
              <a:t> – Emphasizes that clear, challenging goals improve performance and motivation.</a:t>
            </a:r>
          </a:p>
          <a:p>
            <a:pPr algn="just" eaLnBrk="0" fontAlgn="base" hangingPunct="0">
              <a:lnSpc>
                <a:spcPct val="150000"/>
              </a:lnSpc>
              <a:spcBef>
                <a:spcPct val="0"/>
              </a:spcBef>
              <a:spcAft>
                <a:spcPct val="0"/>
              </a:spcAft>
              <a:buFont typeface="Wingdings" panose="05000000000000000000" charset="0"/>
              <a:buChar char="Ø"/>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OKRs (Objectives and Key Results) – John Doerr (2018)</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 framework used by companies like Google to set measurable objectives.</a:t>
            </a: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lang="en-US" sz="1600" b="1" dirty="0">
                <a:latin typeface="Arial" panose="020B0604020202020204" pitchFamily="34" charset="0"/>
                <a:cs typeface="Arial" panose="020B0604020202020204" pitchFamily="34" charset="0"/>
              </a:rPr>
              <a:t>Balanced Scorecard (Kaplan &amp; Norton, 1996)</a:t>
            </a:r>
            <a:r>
              <a:rPr lang="en-US" sz="1600" dirty="0">
                <a:latin typeface="Arial" panose="020B0604020202020204" pitchFamily="34" charset="0"/>
                <a:cs typeface="Arial" panose="020B0604020202020204" pitchFamily="34" charset="0"/>
              </a:rPr>
              <a:t> – Tracks objectives across financial, customer, internal processes, and learning perspectives</a:t>
            </a:r>
          </a:p>
          <a:p>
            <a:pPr algn="just" eaLnBrk="0" fontAlgn="base" hangingPunct="0">
              <a:lnSpc>
                <a:spcPct val="150000"/>
              </a:lnSpc>
              <a:spcBef>
                <a:spcPct val="0"/>
              </a:spcBef>
              <a:spcAft>
                <a:spcPct val="0"/>
              </a:spcAft>
              <a:buFont typeface="Wingdings" panose="05000000000000000000" charset="0"/>
              <a:buChar char="Ø"/>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Project Management Tools (PMBOK Guide, 2017)</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Highlights the importance of real-time tracking, reporting, and analytics.</a:t>
            </a: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lang="en-US" sz="1600" b="1" dirty="0">
                <a:latin typeface="Arial" panose="020B0604020202020204" pitchFamily="34" charset="0"/>
                <a:cs typeface="Arial" panose="020B0604020202020204" pitchFamily="34" charset="0"/>
              </a:rPr>
              <a:t>Performance Management Systems (</a:t>
            </a:r>
            <a:r>
              <a:rPr lang="en-US" sz="1600" b="1" dirty="0" err="1">
                <a:latin typeface="Arial" panose="020B0604020202020204" pitchFamily="34" charset="0"/>
                <a:cs typeface="Arial" panose="020B0604020202020204" pitchFamily="34" charset="0"/>
              </a:rPr>
              <a:t>Aguinis</a:t>
            </a:r>
            <a:r>
              <a:rPr lang="en-US" sz="1600" b="1" dirty="0">
                <a:latin typeface="Arial" panose="020B0604020202020204" pitchFamily="34" charset="0"/>
                <a:cs typeface="Arial" panose="020B0604020202020204" pitchFamily="34" charset="0"/>
              </a:rPr>
              <a:t>, 2013)</a:t>
            </a:r>
            <a:r>
              <a:rPr lang="en-US" sz="1600" dirty="0">
                <a:latin typeface="Arial" panose="020B0604020202020204" pitchFamily="34" charset="0"/>
                <a:cs typeface="Arial" panose="020B0604020202020204" pitchFamily="34" charset="0"/>
              </a:rPr>
              <a:t> – Shows that integrating feedback and data-driven insights enhances goal achievement.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lang="en-US" sz="1600" b="1" dirty="0">
                <a:latin typeface="Arial" panose="020B0604020202020204" pitchFamily="34" charset="0"/>
                <a:cs typeface="Arial" panose="020B0604020202020204" pitchFamily="34" charset="0"/>
              </a:rPr>
              <a:t>SMART Goals Framework</a:t>
            </a:r>
            <a:r>
              <a:rPr lang="en-US" sz="1600" dirty="0">
                <a:latin typeface="Arial" panose="020B0604020202020204" pitchFamily="34" charset="0"/>
                <a:cs typeface="Arial" panose="020B0604020202020204" pitchFamily="34" charset="0"/>
              </a:rPr>
              <a:t> – Ensures objectives are </a:t>
            </a:r>
            <a:r>
              <a:rPr lang="en-US" sz="1600" b="1" dirty="0">
                <a:latin typeface="Arial" panose="020B0604020202020204" pitchFamily="34" charset="0"/>
                <a:cs typeface="Arial" panose="020B0604020202020204" pitchFamily="34" charset="0"/>
              </a:rPr>
              <a:t>Specific, Measurable, Achievable, Relevant, and Time-bound</a:t>
            </a:r>
            <a:r>
              <a:rPr lang="en-US" sz="1600" dirty="0">
                <a:latin typeface="Arial" panose="020B0604020202020204" pitchFamily="34" charset="0"/>
                <a:cs typeface="Arial" panose="020B0604020202020204" pitchFamily="34" charset="0"/>
              </a:rPr>
              <a:t> for better tracking.</a:t>
            </a: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endParaRPr lang="en-US" sz="1600" dirty="0">
              <a:latin typeface="Arial" panose="020B0604020202020204" pitchFamily="34" charset="0"/>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endParaRPr kumimoji="0" lang="en-US" altLang="en-US" sz="200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40"/>
            <a:ext cx="10668000" cy="487362"/>
          </a:xfrm>
        </p:spPr>
        <p:txBody>
          <a:bodyPr/>
          <a:lstStyle/>
          <a:p>
            <a:r>
              <a:rPr lang="en-US" dirty="0"/>
              <a:t>Existing Methods and Their Drawbacks</a:t>
            </a:r>
            <a:endParaRPr lang="en-GB" dirty="0"/>
          </a:p>
        </p:txBody>
      </p:sp>
      <p:sp>
        <p:nvSpPr>
          <p:cNvPr id="8" name="Rectangle 5">
            <a:extLst>
              <a:ext uri="{FF2B5EF4-FFF2-40B4-BE49-F238E27FC236}">
                <a16:creationId xmlns:a16="http://schemas.microsoft.com/office/drawing/2014/main" id="{D7A15D6B-C6C3-E9D6-E9F0-0B84F37C56C5}"/>
              </a:ext>
            </a:extLst>
          </p:cNvPr>
          <p:cNvSpPr>
            <a:spLocks noGrp="1" noChangeArrowheads="1"/>
          </p:cNvSpPr>
          <p:nvPr>
            <p:ph idx="1"/>
          </p:nvPr>
        </p:nvSpPr>
        <p:spPr bwMode="auto">
          <a:xfrm>
            <a:off x="493462" y="720497"/>
            <a:ext cx="11698538" cy="560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b="1" u="sng" dirty="0">
                <a:latin typeface="Arial" panose="020B0604020202020204" pitchFamily="34" charset="0"/>
              </a:rPr>
              <a:t>Existing Methods</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Manual Objective Tracking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Organizations rely on spreadsheets or documents, making tracking inefficient.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Generic Task Management Tools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Focus on individual tasks but lack strategic goal alignment.</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Traditional KPI Reviews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Evaluations are periodic, leading to delayed feedback and lack of real-time insights.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cs typeface="Arial" panose="020B0604020202020204" pitchFamily="34" charset="0"/>
              </a:rPr>
              <a:t>Drawbacks</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Time-Consuming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Employees and managers spend excessive time manually updating objectives.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Lack of Transparency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No real-time visibility into progress, leading to misalignment.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Inaccuracy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Manual tracking methods result in data inconsistencies and errors.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Limited Automation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No automated alerts or performance insights for proactive decision-making.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952501"/>
            <a:ext cx="10668000" cy="4952997"/>
          </a:xfrm>
        </p:spPr>
        <p:txBody>
          <a:bodyPr>
            <a:normAutofit/>
          </a:bodyPr>
          <a:lstStyle/>
          <a:p>
            <a:pPr marL="0" indent="0">
              <a:lnSpc>
                <a:spcPct val="200000"/>
              </a:lnSpc>
              <a:buNone/>
            </a:pPr>
            <a:r>
              <a:rPr lang="en-US" sz="1800" dirty="0">
                <a:latin typeface="Arial" panose="020B0604020202020204" pitchFamily="34" charset="0"/>
                <a:cs typeface="Arial" panose="020B0604020202020204" pitchFamily="34" charset="0"/>
              </a:rPr>
              <a:t>The proposed </a:t>
            </a:r>
            <a:r>
              <a:rPr lang="en-US" sz="1800" b="1" dirty="0">
                <a:latin typeface="Arial" panose="020B0604020202020204" pitchFamily="34" charset="0"/>
                <a:cs typeface="Arial" panose="020B0604020202020204" pitchFamily="34" charset="0"/>
              </a:rPr>
              <a:t>Organizational Objective Tracking System</a:t>
            </a:r>
            <a:r>
              <a:rPr lang="en-US" sz="1800" dirty="0">
                <a:latin typeface="Arial" panose="020B0604020202020204" pitchFamily="34" charset="0"/>
                <a:cs typeface="Arial" panose="020B0604020202020204" pitchFamily="34" charset="0"/>
              </a:rPr>
              <a:t> is a web-based platform that:</a:t>
            </a:r>
          </a:p>
          <a:p>
            <a:pPr>
              <a:lnSpc>
                <a:spcPct val="200000"/>
              </a:lnSpc>
              <a:buFont typeface="+mj-lt"/>
              <a:buAutoNum type="arabicPeriod"/>
            </a:pPr>
            <a:r>
              <a:rPr lang="en-US" sz="1800" b="1" dirty="0">
                <a:latin typeface="Arial" panose="020B0604020202020204" pitchFamily="34" charset="0"/>
                <a:cs typeface="Arial" panose="020B0604020202020204" pitchFamily="34" charset="0"/>
              </a:rPr>
              <a:t>Automates Objective Tracking</a:t>
            </a:r>
            <a:r>
              <a:rPr lang="en-US" sz="1800" dirty="0">
                <a:latin typeface="Arial" panose="020B0604020202020204" pitchFamily="34" charset="0"/>
                <a:cs typeface="Arial" panose="020B0604020202020204" pitchFamily="34" charset="0"/>
              </a:rPr>
              <a:t> – Monitors organizational goals in real-time.</a:t>
            </a:r>
          </a:p>
          <a:p>
            <a:pPr>
              <a:lnSpc>
                <a:spcPct val="200000"/>
              </a:lnSpc>
              <a:buFont typeface="+mj-lt"/>
              <a:buAutoNum type="arabicPeriod"/>
            </a:pPr>
            <a:r>
              <a:rPr lang="en-US" sz="1800" b="1" dirty="0">
                <a:latin typeface="Arial" panose="020B0604020202020204" pitchFamily="34" charset="0"/>
                <a:cs typeface="Arial" panose="020B0604020202020204" pitchFamily="34" charset="0"/>
              </a:rPr>
              <a:t>Integrates OKRs &amp; KPIs</a:t>
            </a:r>
            <a:r>
              <a:rPr lang="en-US" sz="1800" dirty="0">
                <a:latin typeface="Arial" panose="020B0604020202020204" pitchFamily="34" charset="0"/>
                <a:cs typeface="Arial" panose="020B0604020202020204" pitchFamily="34" charset="0"/>
              </a:rPr>
              <a:t> – Aligns objectives with measurable performance indicators.</a:t>
            </a:r>
          </a:p>
          <a:p>
            <a:pPr>
              <a:lnSpc>
                <a:spcPct val="200000"/>
              </a:lnSpc>
              <a:buFont typeface="+mj-lt"/>
              <a:buAutoNum type="arabicPeriod"/>
            </a:pPr>
            <a:r>
              <a:rPr lang="en-US" sz="1800" b="1" dirty="0">
                <a:latin typeface="Arial" panose="020B0604020202020204" pitchFamily="34" charset="0"/>
                <a:cs typeface="Arial" panose="020B0604020202020204" pitchFamily="34" charset="0"/>
              </a:rPr>
              <a:t>Provides Real-Time Dashboards</a:t>
            </a:r>
            <a:r>
              <a:rPr lang="en-US" sz="1800" dirty="0">
                <a:latin typeface="Arial" panose="020B0604020202020204" pitchFamily="34" charset="0"/>
                <a:cs typeface="Arial" panose="020B0604020202020204" pitchFamily="34" charset="0"/>
              </a:rPr>
              <a:t> – Displays progress insights for better decision-making.</a:t>
            </a:r>
          </a:p>
          <a:p>
            <a:pPr>
              <a:lnSpc>
                <a:spcPct val="200000"/>
              </a:lnSpc>
              <a:buFont typeface="+mj-lt"/>
              <a:buAutoNum type="arabicPeriod"/>
            </a:pPr>
            <a:r>
              <a:rPr lang="en-US" sz="1800" b="1" dirty="0">
                <a:latin typeface="Arial" panose="020B0604020202020204" pitchFamily="34" charset="0"/>
                <a:cs typeface="Arial" panose="020B0604020202020204" pitchFamily="34" charset="0"/>
              </a:rPr>
              <a:t>Sends Automated Alerts</a:t>
            </a:r>
            <a:r>
              <a:rPr lang="en-US" sz="1800" dirty="0">
                <a:latin typeface="Arial" panose="020B0604020202020204" pitchFamily="34" charset="0"/>
                <a:cs typeface="Arial" panose="020B0604020202020204" pitchFamily="34" charset="0"/>
              </a:rPr>
              <a:t> – Notifies users about deadlines and goal status.</a:t>
            </a:r>
          </a:p>
          <a:p>
            <a:pPr>
              <a:lnSpc>
                <a:spcPct val="200000"/>
              </a:lnSpc>
              <a:buFont typeface="+mj-lt"/>
              <a:buAutoNum type="arabicPeriod"/>
            </a:pPr>
            <a:r>
              <a:rPr lang="en-US" sz="1800" b="1" dirty="0">
                <a:latin typeface="Arial" panose="020B0604020202020204" pitchFamily="34" charset="0"/>
                <a:cs typeface="Arial" panose="020B0604020202020204" pitchFamily="34" charset="0"/>
              </a:rPr>
              <a:t>Generates Reports &amp; Analytics</a:t>
            </a:r>
            <a:r>
              <a:rPr lang="en-US" sz="1800" dirty="0">
                <a:latin typeface="Arial" panose="020B0604020202020204" pitchFamily="34" charset="0"/>
                <a:cs typeface="Arial" panose="020B0604020202020204" pitchFamily="34" charset="0"/>
              </a:rPr>
              <a:t> – Offers data-driven insights to improve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p:cNvSpPr>
            <a:spLocks noGrp="1" noChangeArrowheads="1"/>
          </p:cNvSpPr>
          <p:nvPr>
            <p:ph idx="1"/>
          </p:nvPr>
        </p:nvSpPr>
        <p:spPr bwMode="auto">
          <a:xfrm>
            <a:off x="812800" y="535216"/>
            <a:ext cx="10668000" cy="6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Automate Goal Tracking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Develop a system to monitor objectives in real-time.</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Enhance Transparency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Provide clear visibility into progress and performance.</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Improve Decision-Making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Generate data-driven insights and reports.</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Increase Accountability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Assign and track individual and team responsibilities.</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Optimize Productivity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Streamline goal-setting and progress evaluation.</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lgn="just" eaLnBrk="0" fontAlgn="base" hangingPunct="0">
              <a:lnSpc>
                <a:spcPct val="200000"/>
              </a:lnSpc>
              <a:spcBef>
                <a:spcPct val="0"/>
              </a:spcBef>
              <a:spcAft>
                <a:spcPct val="0"/>
              </a:spcAft>
              <a:buNone/>
            </a:pP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lgn="just" eaLnBrk="0" fontAlgn="base" hangingPunct="0">
              <a:lnSpc>
                <a:spcPct val="200000"/>
              </a:lnSpc>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marL="0" indent="0" algn="just" eaLnBrk="0" fontAlgn="base" hangingPunct="0">
              <a:lnSpc>
                <a:spcPct val="200000"/>
              </a:lnSpc>
              <a:spcBef>
                <a:spcPct val="0"/>
              </a:spcBef>
              <a:spcAft>
                <a:spcPct val="0"/>
              </a:spcAft>
              <a:buNone/>
            </a:pP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lgn="just" eaLnBrk="0" fontAlgn="base" hangingPunct="0">
              <a:lnSpc>
                <a:spcPct val="200000"/>
              </a:lnSpc>
              <a:spcBef>
                <a:spcPct val="0"/>
              </a:spcBef>
              <a:spcAft>
                <a:spcPct val="0"/>
              </a:spcAft>
              <a:buNone/>
            </a:pP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23495" y="952501"/>
            <a:ext cx="11111722" cy="4952997"/>
          </a:xfrm>
        </p:spPr>
        <p:txBody>
          <a:bodyPr>
            <a:noAutofit/>
          </a:bodyPr>
          <a:lstStyle/>
          <a:p>
            <a:pPr marL="0" indent="0">
              <a:lnSpc>
                <a:spcPct val="150000"/>
              </a:lnSpc>
              <a:buNone/>
            </a:pPr>
            <a:r>
              <a:rPr lang="en-US" sz="1800" b="1" dirty="0">
                <a:latin typeface="Arial" panose="020B0604020202020204" pitchFamily="34" charset="0"/>
                <a:cs typeface="Arial" panose="020B0604020202020204" pitchFamily="34" charset="0"/>
              </a:rPr>
              <a:t>Step 1: System Requirement Analysis</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Identify organizational needs for tracking objectives and performance.</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Define user roles (employees, managers, administrators).</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Establish security protocols for data protection and authentication.</a:t>
            </a:r>
          </a:p>
          <a:p>
            <a:pPr marL="0" indent="0">
              <a:lnSpc>
                <a:spcPct val="150000"/>
              </a:lnSpc>
              <a:buNone/>
            </a:pP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b="1" dirty="0">
                <a:latin typeface="Arial" panose="020B0604020202020204" pitchFamily="34" charset="0"/>
                <a:cs typeface="Arial" panose="020B0604020202020204" pitchFamily="34" charset="0"/>
              </a:rPr>
              <a:t>Step 2: Database &amp; Backend Development</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Use </a:t>
            </a:r>
            <a:r>
              <a:rPr lang="en-US" sz="1800" b="1" dirty="0">
                <a:latin typeface="Arial" panose="020B0604020202020204" pitchFamily="34" charset="0"/>
                <a:cs typeface="Arial" panose="020B0604020202020204" pitchFamily="34" charset="0"/>
              </a:rPr>
              <a:t>Firebase </a:t>
            </a:r>
            <a:r>
              <a:rPr lang="en-US" sz="1800" b="1" dirty="0" err="1">
                <a:latin typeface="Arial" panose="020B0604020202020204" pitchFamily="34" charset="0"/>
                <a:cs typeface="Arial" panose="020B0604020202020204" pitchFamily="34" charset="0"/>
              </a:rPr>
              <a:t>Firestore</a:t>
            </a:r>
            <a:r>
              <a:rPr lang="en-US" sz="1800" dirty="0">
                <a:latin typeface="Arial" panose="020B0604020202020204" pitchFamily="34" charset="0"/>
                <a:cs typeface="Arial" panose="020B0604020202020204" pitchFamily="34" charset="0"/>
              </a:rPr>
              <a:t> for real-time storage of objectives, progress, and user data.</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Implement backend logic using </a:t>
            </a:r>
            <a:r>
              <a:rPr lang="en-US" sz="1800" b="1" dirty="0">
                <a:latin typeface="Arial" panose="020B0604020202020204" pitchFamily="34" charset="0"/>
                <a:cs typeface="Arial" panose="020B0604020202020204" pitchFamily="34" charset="0"/>
              </a:rPr>
              <a:t>Firebase Functions</a:t>
            </a:r>
            <a:r>
              <a:rPr lang="en-US" sz="1800" dirty="0">
                <a:latin typeface="Arial" panose="020B0604020202020204" pitchFamily="34" charset="0"/>
                <a:cs typeface="Arial" panose="020B0604020202020204" pitchFamily="34" charset="0"/>
              </a:rPr>
              <a:t> for data processing.</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Ensure secure authentication with </a:t>
            </a:r>
            <a:r>
              <a:rPr lang="en-US" sz="1800" b="1" dirty="0">
                <a:latin typeface="Arial" panose="020B0604020202020204" pitchFamily="34" charset="0"/>
                <a:cs typeface="Arial" panose="020B0604020202020204" pitchFamily="34" charset="0"/>
              </a:rPr>
              <a:t>Firebase Authentication</a:t>
            </a:r>
            <a:r>
              <a:rPr lang="en-US" sz="1800" dirty="0">
                <a:latin typeface="Arial" panose="020B0604020202020204" pitchFamily="34" charset="0"/>
                <a:cs typeface="Arial" panose="020B0604020202020204" pitchFamily="34" charset="0"/>
              </a:rPr>
              <a:t>.</a:t>
            </a:r>
          </a:p>
          <a:p>
            <a:pPr marL="0" indent="0" algn="just">
              <a:lnSpc>
                <a:spcPct val="160000"/>
              </a:lnSpc>
              <a:buNone/>
            </a:pPr>
            <a:endParaRPr lang="en-GB"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720530" y="952501"/>
            <a:ext cx="11471469" cy="4952997"/>
          </a:xfrm>
        </p:spPr>
        <p:txBody>
          <a:bodyPr>
            <a:noAutofit/>
          </a:bodyPr>
          <a:lstStyle/>
          <a:p>
            <a:pPr marL="0" indent="0">
              <a:lnSpc>
                <a:spcPct val="150000"/>
              </a:lnSpc>
              <a:buNone/>
            </a:pPr>
            <a:r>
              <a:rPr lang="en-US" sz="1800" b="1" dirty="0">
                <a:latin typeface="Arial" panose="020B0604020202020204" pitchFamily="34" charset="0"/>
                <a:cs typeface="Arial" panose="020B0604020202020204" pitchFamily="34" charset="0"/>
              </a:rPr>
              <a:t>Step 3: Frontend Development</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Develop a mobile-friendly UI using </a:t>
            </a:r>
            <a:r>
              <a:rPr lang="en-US" sz="1800" b="1" dirty="0">
                <a:latin typeface="Arial" panose="020B0604020202020204" pitchFamily="34" charset="0"/>
                <a:cs typeface="Arial" panose="020B0604020202020204" pitchFamily="34" charset="0"/>
              </a:rPr>
              <a:t>Flutter</a:t>
            </a:r>
            <a:r>
              <a:rPr lang="en-US" sz="1800" dirty="0">
                <a:latin typeface="Arial" panose="020B0604020202020204" pitchFamily="34" charset="0"/>
                <a:cs typeface="Arial" panose="020B0604020202020204" pitchFamily="34" charset="0"/>
              </a:rPr>
              <a:t>.</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Implement interactive dashboards for goal tracking and visualization.</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Provide role-based access to different users.</a:t>
            </a:r>
          </a:p>
          <a:p>
            <a:pPr marL="0" indent="0">
              <a:lnSpc>
                <a:spcPct val="150000"/>
              </a:lnSpc>
              <a:buNone/>
            </a:pPr>
            <a:endParaRPr lang="en-US" sz="1800" dirty="0">
              <a:latin typeface="Arial" panose="020B0604020202020204" pitchFamily="34" charset="0"/>
              <a:cs typeface="Arial" panose="020B0604020202020204" pitchFamily="34" charset="0"/>
            </a:endParaRPr>
          </a:p>
          <a:p>
            <a:pPr marL="0" indent="0">
              <a:lnSpc>
                <a:spcPct val="150000"/>
              </a:lnSpc>
              <a:buNone/>
            </a:pPr>
            <a:r>
              <a:rPr lang="en-US" sz="1800" b="1" dirty="0">
                <a:latin typeface="Arial" panose="020B0604020202020204" pitchFamily="34" charset="0"/>
                <a:cs typeface="Arial" panose="020B0604020202020204" pitchFamily="34" charset="0"/>
              </a:rPr>
              <a:t>Step 4: Goal Tracking &amp; Automation</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Integrate </a:t>
            </a:r>
            <a:r>
              <a:rPr lang="en-US" sz="1800" b="1" dirty="0">
                <a:latin typeface="Arial" panose="020B0604020202020204" pitchFamily="34" charset="0"/>
                <a:cs typeface="Arial" panose="020B0604020202020204" pitchFamily="34" charset="0"/>
              </a:rPr>
              <a:t>OKRs (Objectives and Key Results)</a:t>
            </a:r>
            <a:r>
              <a:rPr lang="en-US" sz="1800" dirty="0">
                <a:latin typeface="Arial" panose="020B0604020202020204" pitchFamily="34" charset="0"/>
                <a:cs typeface="Arial" panose="020B0604020202020204" pitchFamily="34" charset="0"/>
              </a:rPr>
              <a:t> for structured goal-setting.</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Implement </a:t>
            </a:r>
            <a:r>
              <a:rPr lang="en-US" sz="1800" b="1" dirty="0">
                <a:latin typeface="Arial" panose="020B0604020202020204" pitchFamily="34" charset="0"/>
                <a:cs typeface="Arial" panose="020B0604020202020204" pitchFamily="34" charset="0"/>
              </a:rPr>
              <a:t>real-time notifications</a:t>
            </a:r>
            <a:r>
              <a:rPr lang="en-US" sz="1800" dirty="0">
                <a:latin typeface="Arial" panose="020B0604020202020204" pitchFamily="34" charset="0"/>
                <a:cs typeface="Arial" panose="020B0604020202020204" pitchFamily="34" charset="0"/>
              </a:rPr>
              <a:t> using Firebase Cloud Messaging (FCM).</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Enable periodic performance reviews with automated progress reports.</a:t>
            </a:r>
          </a:p>
          <a:p>
            <a:pPr marL="0" indent="0" algn="just">
              <a:lnSpc>
                <a:spcPct val="150000"/>
              </a:lnSpc>
              <a:buNone/>
            </a:pPr>
            <a:endParaRPr lang="en-GB"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212</TotalTime>
  <Words>1494</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Cambria</vt:lpstr>
      <vt:lpstr>Courier New</vt:lpstr>
      <vt:lpstr>Times New Roman</vt:lpstr>
      <vt:lpstr>Verdana</vt:lpstr>
      <vt:lpstr>Wingdings</vt:lpstr>
      <vt:lpstr>Bioinformatics</vt:lpstr>
      <vt:lpstr>ORGANIZATIONAL OBJECTIVE TRACKING SYSTEM</vt:lpstr>
      <vt:lpstr>Introduction</vt:lpstr>
      <vt:lpstr>Abstract</vt:lpstr>
      <vt:lpstr>Literature Survey</vt:lpstr>
      <vt:lpstr>Existing Methods and Their Drawbacks</vt:lpstr>
      <vt:lpstr>Proposed Method</vt:lpstr>
      <vt:lpstr>Objectives</vt:lpstr>
      <vt:lpstr>Methodology</vt:lpstr>
      <vt:lpstr>Methodology</vt:lpstr>
      <vt:lpstr>Methodology</vt:lpstr>
      <vt:lpstr>Architecture Diagram</vt:lpstr>
      <vt:lpstr>Modules</vt:lpstr>
      <vt:lpstr>Hardware and Software Details</vt:lpstr>
      <vt:lpstr>Timeline of the Project (Gantt Chart)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Guru prasad</cp:lastModifiedBy>
  <cp:revision>20</cp:revision>
  <dcterms:created xsi:type="dcterms:W3CDTF">2023-03-16T03:26:00Z</dcterms:created>
  <dcterms:modified xsi:type="dcterms:W3CDTF">2025-02-19T15:50:38Z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376C9D424E37419FB87C60051C5A5C36_12</vt:lpwstr>
  </property>
  <property fmtid="{D5CDD505-2E9C-101B-9397-08002B2CF9AE}" pid="3" name="KSOProductBuildVer">
    <vt:lpwstr>1033-12.2.0.19805</vt:lpwstr>
  </property>
</Properties>
</file>