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r>
              <a:rPr lang="en-GB" dirty="0" smtClean="0"/>
              <a:t>PROJECT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 smtClean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83526"/>
              </p:ext>
            </p:extLst>
          </p:nvPr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Under the Supervision of,</a:t>
            </a:r>
          </a:p>
          <a:p>
            <a:endParaRPr lang="en-GB" dirty="0" smtClean="0"/>
          </a:p>
          <a:p>
            <a:pPr algn="l"/>
            <a:r>
              <a:rPr lang="en-GB" sz="1700" dirty="0" err="1" smtClean="0"/>
              <a:t>Dr.</a:t>
            </a:r>
            <a:r>
              <a:rPr lang="en-GB" sz="1700" dirty="0" smtClean="0"/>
              <a:t> / Mr. / Ms.</a:t>
            </a:r>
          </a:p>
          <a:p>
            <a:pPr algn="l"/>
            <a:r>
              <a:rPr lang="en-GB" sz="1700" dirty="0" smtClean="0"/>
              <a:t>Professor / Associate Professor / Assistant Professor</a:t>
            </a:r>
          </a:p>
          <a:p>
            <a:pPr algn="l"/>
            <a:r>
              <a:rPr lang="en-GB" sz="1700" dirty="0" smtClean="0"/>
              <a:t>School of Computer Science &amp; Engineering</a:t>
            </a:r>
          </a:p>
          <a:p>
            <a:pPr algn="l"/>
            <a:r>
              <a:rPr lang="en-GB" sz="1700" dirty="0" smtClean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PIP104 </a:t>
            </a:r>
            <a:r>
              <a:rPr lang="en-GB" dirty="0" smtClean="0"/>
              <a:t>University Project-II</a:t>
            </a:r>
          </a:p>
          <a:p>
            <a:r>
              <a:rPr lang="en-GB" dirty="0" smtClean="0"/>
              <a:t>Review-1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 smtClean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 smtClean="0"/>
              <a:t>Thank You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</a:t>
            </a:r>
            <a:r>
              <a:rPr lang="en-GB" dirty="0" smtClean="0"/>
              <a:t>of </a:t>
            </a:r>
            <a:r>
              <a:rPr lang="en-GB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17</TotalTime>
  <Words>57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Verdana</vt:lpstr>
      <vt:lpstr>Bioinformatics</vt:lpstr>
      <vt:lpstr>PROJECT TITLE</vt:lpstr>
      <vt:lpstr>Introduction</vt:lpstr>
      <vt:lpstr>Literature Review</vt:lpstr>
      <vt:lpstr>Proposed Method</vt:lpstr>
      <vt:lpstr>Objectives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Sanjeev P Kaulgud-Asst. Prof-CSE</cp:lastModifiedBy>
  <cp:revision>12</cp:revision>
  <dcterms:created xsi:type="dcterms:W3CDTF">2023-03-16T03:26:27Z</dcterms:created>
  <dcterms:modified xsi:type="dcterms:W3CDTF">2023-10-10T05:03:49Z</dcterms:modified>
</cp:coreProperties>
</file>