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Bootstrap Button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– </a:t>
            </a:r>
            <a:r>
              <a:rPr lang="en-IN" dirty="0" err="1"/>
              <a:t>S</a:t>
            </a:r>
            <a:r>
              <a:rPr lang="en-IN" dirty="0" err="1" smtClean="0"/>
              <a:t>rushti</a:t>
            </a:r>
            <a:r>
              <a:rPr lang="en-IN" dirty="0" smtClean="0"/>
              <a:t> </a:t>
            </a:r>
            <a:r>
              <a:rPr lang="en-IN" dirty="0" err="1" smtClean="0"/>
              <a:t>Margale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8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17" y="1495079"/>
            <a:ext cx="5857616" cy="446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8553" y="773084"/>
            <a:ext cx="49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9950" y="2593572"/>
            <a:ext cx="8370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YOU!!!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8972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types of button styles. As listed below.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Basic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Default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Primary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Success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Info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Warning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Danger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50737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174" y="217917"/>
            <a:ext cx="367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Example of button style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51" y="849976"/>
            <a:ext cx="9238867" cy="52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81" y="1200897"/>
            <a:ext cx="8105188" cy="30801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3203" y="393069"/>
            <a:ext cx="1546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699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Button Sizes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Bootstrap provides four button sizes.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Large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Normal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Small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 smtClean="0"/>
              <a:t>XSmall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There are some classes than can be we used to display button sizes.</a:t>
            </a:r>
          </a:p>
          <a:p>
            <a:pPr marL="0" indent="0">
              <a:buNone/>
            </a:pPr>
            <a:r>
              <a:rPr lang="en-IN" dirty="0" smtClean="0"/>
              <a:t>.</a:t>
            </a:r>
            <a:r>
              <a:rPr lang="en-IN" dirty="0" err="1" smtClean="0"/>
              <a:t>btn-lg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.</a:t>
            </a:r>
            <a:r>
              <a:rPr lang="en-IN" dirty="0" err="1" smtClean="0"/>
              <a:t>btn-sm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.</a:t>
            </a:r>
            <a:r>
              <a:rPr lang="en-IN" dirty="0" err="1" smtClean="0"/>
              <a:t>btn-xs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8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161530"/>
            <a:ext cx="8026974" cy="4823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0725" y="448888"/>
            <a:ext cx="325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of </a:t>
            </a:r>
            <a:r>
              <a:rPr lang="en-IN" dirty="0"/>
              <a:t>B</a:t>
            </a:r>
            <a:r>
              <a:rPr lang="en-IN" dirty="0" smtClean="0"/>
              <a:t>utton Sizes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33" y="1262408"/>
            <a:ext cx="7248525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7811" y="739832"/>
            <a:ext cx="26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39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611" y="624110"/>
            <a:ext cx="9734001" cy="722552"/>
          </a:xfrm>
        </p:spPr>
        <p:txBody>
          <a:bodyPr/>
          <a:lstStyle/>
          <a:p>
            <a:r>
              <a:rPr lang="en-IN" dirty="0" smtClean="0"/>
              <a:t>Block Level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415" y="1346662"/>
            <a:ext cx="10656916" cy="5511338"/>
          </a:xfrm>
        </p:spPr>
        <p:txBody>
          <a:bodyPr/>
          <a:lstStyle/>
          <a:p>
            <a:r>
              <a:rPr lang="en-US" dirty="0"/>
              <a:t>A block level button spans the entire width of the parent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Block Level Buttons: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Block Level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Large Block Level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Block Level Button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67891" y="2635135"/>
            <a:ext cx="6550429" cy="2211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867891" y="3158836"/>
            <a:ext cx="6550429" cy="32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867892" y="3616035"/>
            <a:ext cx="6550428" cy="32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04015" y="313626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Button 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28705" y="3616035"/>
            <a:ext cx="205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Button2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12727" y="2243236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7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466" y="349790"/>
            <a:ext cx="8911687" cy="822305"/>
          </a:xfrm>
        </p:spPr>
        <p:txBody>
          <a:bodyPr>
            <a:normAutofit fontScale="90000"/>
          </a:bodyPr>
          <a:lstStyle/>
          <a:p>
            <a:r>
              <a:rPr lang="en-IN" dirty="0"/>
              <a:t>Active/Disabled Buttons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62146" y="1142678"/>
            <a:ext cx="967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button can be set to an active (appear pressed) or a disabled (</a:t>
            </a:r>
            <a:r>
              <a:rPr lang="en-US" dirty="0" err="1"/>
              <a:t>unclickable</a:t>
            </a:r>
            <a:r>
              <a:rPr lang="en-US" dirty="0"/>
              <a:t>) state: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51018" y="1601166"/>
            <a:ext cx="234418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Active Primary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530735" y="1601166"/>
            <a:ext cx="2308166" cy="457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Disabled Primary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6466" y="2147522"/>
            <a:ext cx="91273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class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.active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makes a button appear pressed, and the class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.disabled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makes a button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unclickable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1" y="2849275"/>
            <a:ext cx="7552597" cy="38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19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143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Bootstrap Button</vt:lpstr>
      <vt:lpstr>Button Style</vt:lpstr>
      <vt:lpstr>PowerPoint Presentation</vt:lpstr>
      <vt:lpstr>PowerPoint Presentation</vt:lpstr>
      <vt:lpstr> Button Sizes </vt:lpstr>
      <vt:lpstr>PowerPoint Presentation</vt:lpstr>
      <vt:lpstr>PowerPoint Presentation</vt:lpstr>
      <vt:lpstr>Block Level Button</vt:lpstr>
      <vt:lpstr>Active/Disabled Buttons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Button</dc:title>
  <dc:creator>CHRIST LAVASA</dc:creator>
  <cp:lastModifiedBy>CHRIST LAVASA</cp:lastModifiedBy>
  <cp:revision>11</cp:revision>
  <dcterms:created xsi:type="dcterms:W3CDTF">2024-11-14T09:32:38Z</dcterms:created>
  <dcterms:modified xsi:type="dcterms:W3CDTF">2024-11-18T04:20:05Z</dcterms:modified>
</cp:coreProperties>
</file>