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304" r:id="rId6"/>
    <p:sldId id="282" r:id="rId7"/>
    <p:sldId id="323" r:id="rId8"/>
    <p:sldId id="324" r:id="rId9"/>
    <p:sldId id="325" r:id="rId10"/>
    <p:sldId id="318" r:id="rId11"/>
    <p:sldId id="321" r:id="rId12"/>
    <p:sldId id="297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6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48" d="100"/>
          <a:sy n="48" d="100"/>
        </p:scale>
        <p:origin x="67" y="715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i Unde" userId="fcb0b9562116a4a1" providerId="LiveId" clId="{7013BBC0-CAB0-42E9-9C7D-CADD30032EFA}"/>
    <pc:docChg chg="custSel modSld">
      <pc:chgData name="Tanvi Unde" userId="fcb0b9562116a4a1" providerId="LiveId" clId="{7013BBC0-CAB0-42E9-9C7D-CADD30032EFA}" dt="2025-07-21T13:28:17.714" v="9" actId="20577"/>
      <pc:docMkLst>
        <pc:docMk/>
      </pc:docMkLst>
      <pc:sldChg chg="modSp mod">
        <pc:chgData name="Tanvi Unde" userId="fcb0b9562116a4a1" providerId="LiveId" clId="{7013BBC0-CAB0-42E9-9C7D-CADD30032EFA}" dt="2025-07-21T13:28:17.714" v="9" actId="20577"/>
        <pc:sldMkLst>
          <pc:docMk/>
          <pc:sldMk cId="3913219759" sldId="304"/>
        </pc:sldMkLst>
        <pc:spChg chg="mod">
          <ac:chgData name="Tanvi Unde" userId="fcb0b9562116a4a1" providerId="LiveId" clId="{7013BBC0-CAB0-42E9-9C7D-CADD30032EFA}" dt="2025-07-21T13:28:17.714" v="9" actId="20577"/>
          <ac:spMkLst>
            <pc:docMk/>
            <pc:sldMk cId="3913219759" sldId="304"/>
            <ac:spMk id="2" creationId="{13021072-4A77-DB4D-DF41-58EADB7DA94E}"/>
          </ac:spMkLst>
        </pc:spChg>
      </pc:sldChg>
      <pc:sldChg chg="delSp mod">
        <pc:chgData name="Tanvi Unde" userId="fcb0b9562116a4a1" providerId="LiveId" clId="{7013BBC0-CAB0-42E9-9C7D-CADD30032EFA}" dt="2025-07-21T13:27:26.865" v="0" actId="21"/>
        <pc:sldMkLst>
          <pc:docMk/>
          <pc:sldMk cId="2202437675" sldId="312"/>
        </pc:sldMkLst>
        <pc:spChg chg="del">
          <ac:chgData name="Tanvi Unde" userId="fcb0b9562116a4a1" providerId="LiveId" clId="{7013BBC0-CAB0-42E9-9C7D-CADD30032EFA}" dt="2025-07-21T13:27:26.865" v="0" actId="21"/>
          <ac:spMkLst>
            <pc:docMk/>
            <pc:sldMk cId="2202437675" sldId="312"/>
            <ac:spMk id="3" creationId="{787C81C4-ECCA-A568-E1D6-F55288C79A4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NGO Donation and Volunteer Tracker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Tools &amp; Technologies Used</a:t>
            </a:r>
          </a:p>
          <a:p>
            <a:r>
              <a:rPr lang="en-US" dirty="0"/>
              <a:t>Project Modules</a:t>
            </a:r>
          </a:p>
          <a:p>
            <a:r>
              <a:rPr lang="en-US" dirty="0"/>
              <a:t>Code Structure Overview</a:t>
            </a:r>
          </a:p>
          <a:p>
            <a:r>
              <a:rPr lang="en-US" dirty="0"/>
              <a:t>Future Scope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This project is designed to help NGOs track donations and volunteers efficiently. It uses Java with JDBC to interact with a MySQL database. The project is scalable — works for both small and medium-sized NGOs. It has version console-based UI.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35A45-51A0-A94E-BE2F-7C9D7198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&amp;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64A76-7E53-CE92-2586-89DBBE6A30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Language: Java (Core Java + JDBC)</a:t>
            </a:r>
          </a:p>
          <a:p>
            <a:r>
              <a:rPr lang="en-US" sz="2800" dirty="0"/>
              <a:t>Database: MySQL IDE: IntelliJ IDEA (You can also use Eclipse or NetBeans)</a:t>
            </a:r>
          </a:p>
          <a:p>
            <a:r>
              <a:rPr lang="en-US" sz="2800" dirty="0"/>
              <a:t>Frontend (Optional):HTML/CSS for web-based interface Java Swing for GUI 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F07F1-D3A5-4B3C-7ED2-B8BC2262B5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4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F354-0E31-2442-01D2-C71DCC76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DC089-68A9-66FF-98F8-06B57B6366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Donor Management Module: Add/view donor details (name, amount, date)</a:t>
            </a:r>
          </a:p>
          <a:p>
            <a:pPr marL="342900" indent="-342900">
              <a:buAutoNum type="arabicPeriod"/>
            </a:pPr>
            <a:r>
              <a:rPr lang="en-US" sz="2000" dirty="0"/>
              <a:t> Volunteer Management Module: Add/view volunteers (name, contact, availability)</a:t>
            </a:r>
          </a:p>
          <a:p>
            <a:pPr marL="342900" indent="-342900">
              <a:buAutoNum type="arabicPeriod"/>
            </a:pPr>
            <a:r>
              <a:rPr lang="en-US" sz="2000" dirty="0"/>
              <a:t> Database Management Module: JDBC connection with MySQL</a:t>
            </a:r>
          </a:p>
          <a:p>
            <a:pPr marL="342900" indent="-342900">
              <a:buAutoNum type="arabicPeriod"/>
            </a:pPr>
            <a:r>
              <a:rPr lang="en-US" sz="2000" dirty="0"/>
              <a:t> Backend Logic Module: DAO classes for inserting/viewing data</a:t>
            </a:r>
          </a:p>
          <a:p>
            <a:pPr marL="342900" indent="-342900">
              <a:buAutoNum type="arabicPeriod"/>
            </a:pPr>
            <a:r>
              <a:rPr lang="en-US" sz="2000" dirty="0"/>
              <a:t> Report &amp; Future Scope Module: Displays data and plans future upgrades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E85F9-B5E0-4E90-1CF9-829EA56AB7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9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9E53-2DE4-306F-C9DC-7751E033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EAF3B-A1CA-F146-E9FA-6B023C33D1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DBConnection.java: Manages database connection using JDBC</a:t>
            </a:r>
          </a:p>
          <a:p>
            <a:pPr marL="342900" indent="-342900">
              <a:buAutoNum type="arabicPeriod"/>
            </a:pPr>
            <a:r>
              <a:rPr lang="en-US" sz="2000" dirty="0"/>
              <a:t>Donor.java: Blueprint for donor object (name, amount, date)</a:t>
            </a:r>
          </a:p>
          <a:p>
            <a:pPr marL="342900" indent="-342900">
              <a:buAutoNum type="arabicPeriod"/>
            </a:pPr>
            <a:r>
              <a:rPr lang="en-US" sz="2000" dirty="0"/>
              <a:t>Volunteer.java: Blueprint for volunteer object (name, contact, availability)</a:t>
            </a:r>
          </a:p>
          <a:p>
            <a:pPr marL="342900" indent="-342900">
              <a:buAutoNum type="arabicPeriod"/>
            </a:pPr>
            <a:r>
              <a:rPr lang="en-US" sz="2000" dirty="0"/>
              <a:t>DonorDAO.java: Handles donor insertion and viewing logic</a:t>
            </a:r>
          </a:p>
          <a:p>
            <a:pPr marL="342900" indent="-342900">
              <a:buAutoNum type="arabicPeriod"/>
            </a:pPr>
            <a:r>
              <a:rPr lang="en-US" sz="2000" dirty="0"/>
              <a:t>VolunteerDAO.java: Handles volunteer insertion and viewing logic</a:t>
            </a:r>
          </a:p>
          <a:p>
            <a:pPr marL="342900" indent="-342900">
              <a:buAutoNum type="arabicPeriod"/>
            </a:pPr>
            <a:r>
              <a:rPr lang="en-US" sz="2000" dirty="0"/>
              <a:t>Main.java: Console-based menu to operate the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9D2C3-1DE2-ABEF-3291-8B75F4E405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1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pPr algn="ctr"/>
            <a:r>
              <a:rPr lang="en-US" dirty="0"/>
              <a:t>Future 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4101093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Add login system with admin and user roles</a:t>
            </a:r>
          </a:p>
          <a:p>
            <a:pPr marL="457200" indent="-457200">
              <a:buAutoNum type="arabicPeriod"/>
            </a:pPr>
            <a:r>
              <a:rPr lang="en-US" sz="2800" dirty="0"/>
              <a:t>Send automatic email/SMS to donors and volunteers</a:t>
            </a:r>
          </a:p>
          <a:p>
            <a:pPr marL="457200" indent="-457200">
              <a:buAutoNum type="arabicPeriod"/>
            </a:pPr>
            <a:r>
              <a:rPr lang="en-US" sz="2800" dirty="0"/>
              <a:t>Provide charts/graphs using Java or web dashboards</a:t>
            </a:r>
          </a:p>
          <a:p>
            <a:pPr marL="457200" indent="-457200">
              <a:buAutoNum type="arabicPeriod"/>
            </a:pPr>
            <a:r>
              <a:rPr lang="en-US" sz="2800" dirty="0"/>
              <a:t>Export data as Excel or PDF reports</a:t>
            </a:r>
          </a:p>
          <a:p>
            <a:pPr marL="457200" indent="-457200">
              <a:buAutoNum type="arabicPeriod"/>
            </a:pPr>
            <a:r>
              <a:rPr lang="en-US" sz="2800" dirty="0"/>
              <a:t>Add filtering/searching by date, name, or donation amount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10240383" cy="3961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project helps NGOs digitally manage data that was earlier handled manually.</a:t>
            </a:r>
          </a:p>
          <a:p>
            <a:pPr marL="0" indent="0">
              <a:buNone/>
            </a:pPr>
            <a:r>
              <a:rPr lang="en-US" sz="2800" dirty="0"/>
              <a:t>Saves time and ensures data accuracy and quick access.</a:t>
            </a:r>
          </a:p>
          <a:p>
            <a:pPr marL="0" indent="0">
              <a:buNone/>
            </a:pPr>
            <a:r>
              <a:rPr lang="en-US" sz="2800" dirty="0"/>
              <a:t>Future-ready system that can be upgraded to full web/mobile application.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1844393"/>
            <a:ext cx="5715000" cy="2727709"/>
          </a:xfrm>
        </p:spPr>
        <p:txBody>
          <a:bodyPr/>
          <a:lstStyle/>
          <a:p>
            <a:r>
              <a:rPr lang="en-US" sz="8800" dirty="0"/>
              <a:t>Thank </a:t>
            </a:r>
            <a:br>
              <a:rPr lang="en-US" sz="8800" dirty="0"/>
            </a:br>
            <a:r>
              <a:rPr lang="en-US" sz="88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{83AF91D9-429F-4651-B1F3-5FF82B999B06}tf78438558_win32</Template>
  <TotalTime>63</TotalTime>
  <Words>343</Words>
  <Application>Microsoft Office PowerPoint</Application>
  <PresentationFormat>Widescreen</PresentationFormat>
  <Paragraphs>45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Sabon Next LT</vt:lpstr>
      <vt:lpstr>Custom</vt:lpstr>
      <vt:lpstr>NGO Donation and Volunteer Tracker</vt:lpstr>
      <vt:lpstr>Contents</vt:lpstr>
      <vt:lpstr>Introduction</vt:lpstr>
      <vt:lpstr>Tools &amp; Technologies Used</vt:lpstr>
      <vt:lpstr>Project Modules</vt:lpstr>
      <vt:lpstr>Code Structure Overview</vt:lpstr>
      <vt:lpstr>Future Scope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Tanvi Unde</dc:creator>
  <cp:lastModifiedBy>Tanvi Unde</cp:lastModifiedBy>
  <cp:revision>1</cp:revision>
  <dcterms:created xsi:type="dcterms:W3CDTF">2025-07-21T12:24:39Z</dcterms:created>
  <dcterms:modified xsi:type="dcterms:W3CDTF">2025-07-21T13:28:22Z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