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F77AA-1927-4AD2-A6C4-EE79BC55AD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69B64E-92CD-4192-BBAF-FE673A14540E}">
      <dgm:prSet/>
      <dgm:spPr/>
      <dgm:t>
        <a:bodyPr/>
        <a:lstStyle/>
        <a:p>
          <a:r>
            <a:rPr lang="en-US"/>
            <a:t>To develop an efficient database system which eases the process of rental management</a:t>
          </a:r>
        </a:p>
      </dgm:t>
    </dgm:pt>
    <dgm:pt modelId="{1150287A-0468-4B99-A28A-4849BD53ED99}" type="parTrans" cxnId="{DA4D5BD9-3A0F-4AD7-A83D-1F17F6C21EAC}">
      <dgm:prSet/>
      <dgm:spPr/>
      <dgm:t>
        <a:bodyPr/>
        <a:lstStyle/>
        <a:p>
          <a:endParaRPr lang="en-US"/>
        </a:p>
      </dgm:t>
    </dgm:pt>
    <dgm:pt modelId="{2880F6EC-2E6B-45C0-A506-1D60A1A2703A}" type="sibTrans" cxnId="{DA4D5BD9-3A0F-4AD7-A83D-1F17F6C21EAC}">
      <dgm:prSet/>
      <dgm:spPr/>
      <dgm:t>
        <a:bodyPr/>
        <a:lstStyle/>
        <a:p>
          <a:endParaRPr lang="en-US"/>
        </a:p>
      </dgm:t>
    </dgm:pt>
    <dgm:pt modelId="{76D77CE4-382D-4588-AC24-9C78B71326CB}">
      <dgm:prSet/>
      <dgm:spPr/>
      <dgm:t>
        <a:bodyPr/>
        <a:lstStyle/>
        <a:p>
          <a:r>
            <a:rPr lang="en-US" dirty="0"/>
            <a:t>To track the profit margin using revenue generated</a:t>
          </a:r>
        </a:p>
      </dgm:t>
    </dgm:pt>
    <dgm:pt modelId="{EBC75F60-97A6-4E32-A1C2-0829F452BFA9}" type="parTrans" cxnId="{DF886D92-18C3-45E6-92D8-0452F0D1258F}">
      <dgm:prSet/>
      <dgm:spPr/>
      <dgm:t>
        <a:bodyPr/>
        <a:lstStyle/>
        <a:p>
          <a:endParaRPr lang="en-US"/>
        </a:p>
      </dgm:t>
    </dgm:pt>
    <dgm:pt modelId="{8CD80696-B312-4398-A9A5-1FC4105D5209}" type="sibTrans" cxnId="{DF886D92-18C3-45E6-92D8-0452F0D1258F}">
      <dgm:prSet/>
      <dgm:spPr/>
      <dgm:t>
        <a:bodyPr/>
        <a:lstStyle/>
        <a:p>
          <a:endParaRPr lang="en-US"/>
        </a:p>
      </dgm:t>
    </dgm:pt>
    <dgm:pt modelId="{715A2F75-1CAF-4D01-9DF2-3BDD4D8D9F2B}">
      <dgm:prSet/>
      <dgm:spPr/>
      <dgm:t>
        <a:bodyPr/>
        <a:lstStyle/>
        <a:p>
          <a:r>
            <a:rPr lang="en-US" dirty="0"/>
            <a:t>To find apartments based on budget preferences</a:t>
          </a:r>
        </a:p>
      </dgm:t>
    </dgm:pt>
    <dgm:pt modelId="{32BB7FD9-F9CF-4CB9-9A6F-C8CBFF3A6DBB}" type="sibTrans" cxnId="{7FE2CBAD-7D7C-4C87-B345-7736F971CD65}">
      <dgm:prSet/>
      <dgm:spPr/>
      <dgm:t>
        <a:bodyPr/>
        <a:lstStyle/>
        <a:p>
          <a:endParaRPr lang="en-US"/>
        </a:p>
      </dgm:t>
    </dgm:pt>
    <dgm:pt modelId="{9E648E68-C8FC-4173-8149-A04F0C9E6076}" type="parTrans" cxnId="{7FE2CBAD-7D7C-4C87-B345-7736F971CD65}">
      <dgm:prSet/>
      <dgm:spPr/>
      <dgm:t>
        <a:bodyPr/>
        <a:lstStyle/>
        <a:p>
          <a:endParaRPr lang="en-US"/>
        </a:p>
      </dgm:t>
    </dgm:pt>
    <dgm:pt modelId="{503D63B9-1A11-46B8-872A-0F1637A6D1DE}" type="pres">
      <dgm:prSet presAssocID="{E06F77AA-1927-4AD2-A6C4-EE79BC55AD83}" presName="root" presStyleCnt="0">
        <dgm:presLayoutVars>
          <dgm:dir/>
          <dgm:resizeHandles val="exact"/>
        </dgm:presLayoutVars>
      </dgm:prSet>
      <dgm:spPr/>
    </dgm:pt>
    <dgm:pt modelId="{7BF4E355-A8AD-49C2-A272-B08B37DD1CD5}" type="pres">
      <dgm:prSet presAssocID="{4169B64E-92CD-4192-BBAF-FE673A14540E}" presName="compNode" presStyleCnt="0"/>
      <dgm:spPr/>
    </dgm:pt>
    <dgm:pt modelId="{E4FBFA58-2BDA-4DD3-9799-990C735EEECA}" type="pres">
      <dgm:prSet presAssocID="{4169B64E-92CD-4192-BBAF-FE673A14540E}" presName="bgRect" presStyleLbl="bgShp" presStyleIdx="0" presStyleCnt="3"/>
      <dgm:spPr/>
    </dgm:pt>
    <dgm:pt modelId="{46CE68DF-9B9D-418E-99C8-49C0805A022F}" type="pres">
      <dgm:prSet presAssocID="{4169B64E-92CD-4192-BBAF-FE673A1454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D4DFEB-72A2-40A0-A837-BF711930FC2F}" type="pres">
      <dgm:prSet presAssocID="{4169B64E-92CD-4192-BBAF-FE673A14540E}" presName="spaceRect" presStyleCnt="0"/>
      <dgm:spPr/>
    </dgm:pt>
    <dgm:pt modelId="{404B1D62-20F0-4349-AE94-7E0666BD42DB}" type="pres">
      <dgm:prSet presAssocID="{4169B64E-92CD-4192-BBAF-FE673A14540E}" presName="parTx" presStyleLbl="revTx" presStyleIdx="0" presStyleCnt="3">
        <dgm:presLayoutVars>
          <dgm:chMax val="0"/>
          <dgm:chPref val="0"/>
        </dgm:presLayoutVars>
      </dgm:prSet>
      <dgm:spPr/>
    </dgm:pt>
    <dgm:pt modelId="{A6B08F60-6AFD-4AB0-9F2B-D839D13B7DAD}" type="pres">
      <dgm:prSet presAssocID="{2880F6EC-2E6B-45C0-A506-1D60A1A2703A}" presName="sibTrans" presStyleCnt="0"/>
      <dgm:spPr/>
    </dgm:pt>
    <dgm:pt modelId="{1D2D6F11-4269-44ED-90DB-5DE626ED1547}" type="pres">
      <dgm:prSet presAssocID="{76D77CE4-382D-4588-AC24-9C78B71326CB}" presName="compNode" presStyleCnt="0"/>
      <dgm:spPr/>
    </dgm:pt>
    <dgm:pt modelId="{D3DA8C98-C832-46A7-BC52-98463B820C95}" type="pres">
      <dgm:prSet presAssocID="{76D77CE4-382D-4588-AC24-9C78B71326CB}" presName="bgRect" presStyleLbl="bgShp" presStyleIdx="1" presStyleCnt="3"/>
      <dgm:spPr/>
    </dgm:pt>
    <dgm:pt modelId="{6F2D43B1-3230-4D40-8D70-F8E5DB2B0835}" type="pres">
      <dgm:prSet presAssocID="{76D77CE4-382D-4588-AC24-9C78B71326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836A83C-B0E6-4859-B146-6A78D8C617F5}" type="pres">
      <dgm:prSet presAssocID="{76D77CE4-382D-4588-AC24-9C78B71326CB}" presName="spaceRect" presStyleCnt="0"/>
      <dgm:spPr/>
    </dgm:pt>
    <dgm:pt modelId="{8E735F83-C6B7-402D-8E53-4A588DF2E017}" type="pres">
      <dgm:prSet presAssocID="{76D77CE4-382D-4588-AC24-9C78B71326CB}" presName="parTx" presStyleLbl="revTx" presStyleIdx="1" presStyleCnt="3">
        <dgm:presLayoutVars>
          <dgm:chMax val="0"/>
          <dgm:chPref val="0"/>
        </dgm:presLayoutVars>
      </dgm:prSet>
      <dgm:spPr/>
    </dgm:pt>
    <dgm:pt modelId="{7A9DCA44-6E72-4940-A1CB-B3BCFCDB0E8C}" type="pres">
      <dgm:prSet presAssocID="{8CD80696-B312-4398-A9A5-1FC4105D5209}" presName="sibTrans" presStyleCnt="0"/>
      <dgm:spPr/>
    </dgm:pt>
    <dgm:pt modelId="{0F0B2B27-B8C1-41B6-8416-61CBA0F1B00D}" type="pres">
      <dgm:prSet presAssocID="{715A2F75-1CAF-4D01-9DF2-3BDD4D8D9F2B}" presName="compNode" presStyleCnt="0"/>
      <dgm:spPr/>
    </dgm:pt>
    <dgm:pt modelId="{DB8F3ED5-559D-40DC-9888-763049B2720B}" type="pres">
      <dgm:prSet presAssocID="{715A2F75-1CAF-4D01-9DF2-3BDD4D8D9F2B}" presName="bgRect" presStyleLbl="bgShp" presStyleIdx="2" presStyleCnt="3"/>
      <dgm:spPr/>
    </dgm:pt>
    <dgm:pt modelId="{BF1D7F2F-C4CC-4468-B326-B5F7901F99C6}" type="pres">
      <dgm:prSet presAssocID="{715A2F75-1CAF-4D01-9DF2-3BDD4D8D9F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3F7D5556-934C-4DC6-839E-0B77D50673E1}" type="pres">
      <dgm:prSet presAssocID="{715A2F75-1CAF-4D01-9DF2-3BDD4D8D9F2B}" presName="spaceRect" presStyleCnt="0"/>
      <dgm:spPr/>
    </dgm:pt>
    <dgm:pt modelId="{8F77E509-FB73-4076-B3BC-0F9370EA8ADE}" type="pres">
      <dgm:prSet presAssocID="{715A2F75-1CAF-4D01-9DF2-3BDD4D8D9F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18B331-52F9-4537-AB1B-8CC510440348}" type="presOf" srcId="{715A2F75-1CAF-4D01-9DF2-3BDD4D8D9F2B}" destId="{8F77E509-FB73-4076-B3BC-0F9370EA8ADE}" srcOrd="0" destOrd="0" presId="urn:microsoft.com/office/officeart/2018/2/layout/IconVerticalSolidList"/>
    <dgm:cxn modelId="{CD36EA6E-C934-40DE-9F80-753BCC1C203A}" type="presOf" srcId="{76D77CE4-382D-4588-AC24-9C78B71326CB}" destId="{8E735F83-C6B7-402D-8E53-4A588DF2E017}" srcOrd="0" destOrd="0" presId="urn:microsoft.com/office/officeart/2018/2/layout/IconVerticalSolidList"/>
    <dgm:cxn modelId="{DF886D92-18C3-45E6-92D8-0452F0D1258F}" srcId="{E06F77AA-1927-4AD2-A6C4-EE79BC55AD83}" destId="{76D77CE4-382D-4588-AC24-9C78B71326CB}" srcOrd="1" destOrd="0" parTransId="{EBC75F60-97A6-4E32-A1C2-0829F452BFA9}" sibTransId="{8CD80696-B312-4398-A9A5-1FC4105D5209}"/>
    <dgm:cxn modelId="{5689949E-837E-457A-ADA8-EBCDFD202693}" type="presOf" srcId="{4169B64E-92CD-4192-BBAF-FE673A14540E}" destId="{404B1D62-20F0-4349-AE94-7E0666BD42DB}" srcOrd="0" destOrd="0" presId="urn:microsoft.com/office/officeart/2018/2/layout/IconVerticalSolidList"/>
    <dgm:cxn modelId="{7FE2CBAD-7D7C-4C87-B345-7736F971CD65}" srcId="{E06F77AA-1927-4AD2-A6C4-EE79BC55AD83}" destId="{715A2F75-1CAF-4D01-9DF2-3BDD4D8D9F2B}" srcOrd="2" destOrd="0" parTransId="{9E648E68-C8FC-4173-8149-A04F0C9E6076}" sibTransId="{32BB7FD9-F9CF-4CB9-9A6F-C8CBFF3A6DBB}"/>
    <dgm:cxn modelId="{DA4D5BD9-3A0F-4AD7-A83D-1F17F6C21EAC}" srcId="{E06F77AA-1927-4AD2-A6C4-EE79BC55AD83}" destId="{4169B64E-92CD-4192-BBAF-FE673A14540E}" srcOrd="0" destOrd="0" parTransId="{1150287A-0468-4B99-A28A-4849BD53ED99}" sibTransId="{2880F6EC-2E6B-45C0-A506-1D60A1A2703A}"/>
    <dgm:cxn modelId="{AADD38E5-67BC-4FAA-B08D-09810A911E0F}" type="presOf" srcId="{E06F77AA-1927-4AD2-A6C4-EE79BC55AD83}" destId="{503D63B9-1A11-46B8-872A-0F1637A6D1DE}" srcOrd="0" destOrd="0" presId="urn:microsoft.com/office/officeart/2018/2/layout/IconVerticalSolidList"/>
    <dgm:cxn modelId="{7422DE71-ECCD-481C-B1A0-91B6CB4C03E8}" type="presParOf" srcId="{503D63B9-1A11-46B8-872A-0F1637A6D1DE}" destId="{7BF4E355-A8AD-49C2-A272-B08B37DD1CD5}" srcOrd="0" destOrd="0" presId="urn:microsoft.com/office/officeart/2018/2/layout/IconVerticalSolidList"/>
    <dgm:cxn modelId="{CCEB196E-B8E1-4791-A6F0-CC9B2464E60F}" type="presParOf" srcId="{7BF4E355-A8AD-49C2-A272-B08B37DD1CD5}" destId="{E4FBFA58-2BDA-4DD3-9799-990C735EEECA}" srcOrd="0" destOrd="0" presId="urn:microsoft.com/office/officeart/2018/2/layout/IconVerticalSolidList"/>
    <dgm:cxn modelId="{5AB3AA69-73F9-43DE-849D-A324D6E16C8F}" type="presParOf" srcId="{7BF4E355-A8AD-49C2-A272-B08B37DD1CD5}" destId="{46CE68DF-9B9D-418E-99C8-49C0805A022F}" srcOrd="1" destOrd="0" presId="urn:microsoft.com/office/officeart/2018/2/layout/IconVerticalSolidList"/>
    <dgm:cxn modelId="{584807E1-FF85-454D-8E66-04E52944FC26}" type="presParOf" srcId="{7BF4E355-A8AD-49C2-A272-B08B37DD1CD5}" destId="{C1D4DFEB-72A2-40A0-A837-BF711930FC2F}" srcOrd="2" destOrd="0" presId="urn:microsoft.com/office/officeart/2018/2/layout/IconVerticalSolidList"/>
    <dgm:cxn modelId="{32F89D9B-AAA2-45F3-8B28-0DAE827B07FC}" type="presParOf" srcId="{7BF4E355-A8AD-49C2-A272-B08B37DD1CD5}" destId="{404B1D62-20F0-4349-AE94-7E0666BD42DB}" srcOrd="3" destOrd="0" presId="urn:microsoft.com/office/officeart/2018/2/layout/IconVerticalSolidList"/>
    <dgm:cxn modelId="{50FD0D67-E701-43BC-A7C5-9768FFA43B36}" type="presParOf" srcId="{503D63B9-1A11-46B8-872A-0F1637A6D1DE}" destId="{A6B08F60-6AFD-4AB0-9F2B-D839D13B7DAD}" srcOrd="1" destOrd="0" presId="urn:microsoft.com/office/officeart/2018/2/layout/IconVerticalSolidList"/>
    <dgm:cxn modelId="{42C131D9-AFD1-4685-9079-D4088831F3AF}" type="presParOf" srcId="{503D63B9-1A11-46B8-872A-0F1637A6D1DE}" destId="{1D2D6F11-4269-44ED-90DB-5DE626ED1547}" srcOrd="2" destOrd="0" presId="urn:microsoft.com/office/officeart/2018/2/layout/IconVerticalSolidList"/>
    <dgm:cxn modelId="{2C3FDFE5-2BB5-4DB9-B27E-430B138F9F6A}" type="presParOf" srcId="{1D2D6F11-4269-44ED-90DB-5DE626ED1547}" destId="{D3DA8C98-C832-46A7-BC52-98463B820C95}" srcOrd="0" destOrd="0" presId="urn:microsoft.com/office/officeart/2018/2/layout/IconVerticalSolidList"/>
    <dgm:cxn modelId="{8599ED24-9BEB-4D77-B15F-0E229C72D982}" type="presParOf" srcId="{1D2D6F11-4269-44ED-90DB-5DE626ED1547}" destId="{6F2D43B1-3230-4D40-8D70-F8E5DB2B0835}" srcOrd="1" destOrd="0" presId="urn:microsoft.com/office/officeart/2018/2/layout/IconVerticalSolidList"/>
    <dgm:cxn modelId="{81E692E5-F81D-4BB2-8DC9-048151016EA4}" type="presParOf" srcId="{1D2D6F11-4269-44ED-90DB-5DE626ED1547}" destId="{B836A83C-B0E6-4859-B146-6A78D8C617F5}" srcOrd="2" destOrd="0" presId="urn:microsoft.com/office/officeart/2018/2/layout/IconVerticalSolidList"/>
    <dgm:cxn modelId="{C986549E-6337-459F-9E75-B0A84C9077E8}" type="presParOf" srcId="{1D2D6F11-4269-44ED-90DB-5DE626ED1547}" destId="{8E735F83-C6B7-402D-8E53-4A588DF2E017}" srcOrd="3" destOrd="0" presId="urn:microsoft.com/office/officeart/2018/2/layout/IconVerticalSolidList"/>
    <dgm:cxn modelId="{35F9DE89-C73B-42C3-8153-EB5CC4F9E128}" type="presParOf" srcId="{503D63B9-1A11-46B8-872A-0F1637A6D1DE}" destId="{7A9DCA44-6E72-4940-A1CB-B3BCFCDB0E8C}" srcOrd="3" destOrd="0" presId="urn:microsoft.com/office/officeart/2018/2/layout/IconVerticalSolidList"/>
    <dgm:cxn modelId="{51BD1234-6505-4ACA-BF9D-6C7AE7F07BD4}" type="presParOf" srcId="{503D63B9-1A11-46B8-872A-0F1637A6D1DE}" destId="{0F0B2B27-B8C1-41B6-8416-61CBA0F1B00D}" srcOrd="4" destOrd="0" presId="urn:microsoft.com/office/officeart/2018/2/layout/IconVerticalSolidList"/>
    <dgm:cxn modelId="{CE224649-6EFD-4192-A8E3-EF7B949CBD52}" type="presParOf" srcId="{0F0B2B27-B8C1-41B6-8416-61CBA0F1B00D}" destId="{DB8F3ED5-559D-40DC-9888-763049B2720B}" srcOrd="0" destOrd="0" presId="urn:microsoft.com/office/officeart/2018/2/layout/IconVerticalSolidList"/>
    <dgm:cxn modelId="{FB62DCE8-0B3D-41C0-B704-0EFE81C7EC33}" type="presParOf" srcId="{0F0B2B27-B8C1-41B6-8416-61CBA0F1B00D}" destId="{BF1D7F2F-C4CC-4468-B326-B5F7901F99C6}" srcOrd="1" destOrd="0" presId="urn:microsoft.com/office/officeart/2018/2/layout/IconVerticalSolidList"/>
    <dgm:cxn modelId="{C6A22C58-2440-4AE6-B72C-2367B9CFA743}" type="presParOf" srcId="{0F0B2B27-B8C1-41B6-8416-61CBA0F1B00D}" destId="{3F7D5556-934C-4DC6-839E-0B77D50673E1}" srcOrd="2" destOrd="0" presId="urn:microsoft.com/office/officeart/2018/2/layout/IconVerticalSolidList"/>
    <dgm:cxn modelId="{8C525F59-993B-4900-AF35-4BC02C93F638}" type="presParOf" srcId="{0F0B2B27-B8C1-41B6-8416-61CBA0F1B00D}" destId="{8F77E509-FB73-4076-B3BC-0F9370EA8A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D1910-25C1-4296-9B36-F1262046E04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EB593E-F767-4078-9317-D68DE9A2AA4A}">
      <dgm:prSet/>
      <dgm:spPr/>
      <dgm:t>
        <a:bodyPr/>
        <a:lstStyle/>
        <a:p>
          <a:r>
            <a:rPr lang="en-US"/>
            <a:t>TABLE-CREATIONS</a:t>
          </a:r>
        </a:p>
      </dgm:t>
    </dgm:pt>
    <dgm:pt modelId="{526AA226-A047-46BF-A69D-CA71323A682B}" type="parTrans" cxnId="{EDC795A6-EA63-4B4A-8468-02676D1A621D}">
      <dgm:prSet/>
      <dgm:spPr/>
      <dgm:t>
        <a:bodyPr/>
        <a:lstStyle/>
        <a:p>
          <a:endParaRPr lang="en-US"/>
        </a:p>
      </dgm:t>
    </dgm:pt>
    <dgm:pt modelId="{EF52BC1A-A5C5-4689-B60E-24878633F61B}" type="sibTrans" cxnId="{EDC795A6-EA63-4B4A-8468-02676D1A621D}">
      <dgm:prSet/>
      <dgm:spPr/>
      <dgm:t>
        <a:bodyPr/>
        <a:lstStyle/>
        <a:p>
          <a:endParaRPr lang="en-US"/>
        </a:p>
      </dgm:t>
    </dgm:pt>
    <dgm:pt modelId="{3C74FEE0-CD37-45CC-A662-F9A9F8464219}">
      <dgm:prSet/>
      <dgm:spPr/>
      <dgm:t>
        <a:bodyPr/>
        <a:lstStyle/>
        <a:p>
          <a:r>
            <a:rPr lang="en-US"/>
            <a:t>SEQUENCE </a:t>
          </a:r>
        </a:p>
      </dgm:t>
    </dgm:pt>
    <dgm:pt modelId="{4592E6EB-602F-4F40-9821-6A6399CFBC51}" type="parTrans" cxnId="{20D5D584-3FF9-45E8-BAD1-76C0CC34DD1B}">
      <dgm:prSet/>
      <dgm:spPr/>
      <dgm:t>
        <a:bodyPr/>
        <a:lstStyle/>
        <a:p>
          <a:endParaRPr lang="en-US"/>
        </a:p>
      </dgm:t>
    </dgm:pt>
    <dgm:pt modelId="{B9B3D4F1-50FA-45F0-B174-0D716B18B1B1}" type="sibTrans" cxnId="{20D5D584-3FF9-45E8-BAD1-76C0CC34DD1B}">
      <dgm:prSet/>
      <dgm:spPr/>
      <dgm:t>
        <a:bodyPr/>
        <a:lstStyle/>
        <a:p>
          <a:endParaRPr lang="en-US"/>
        </a:p>
      </dgm:t>
    </dgm:pt>
    <dgm:pt modelId="{8E9612D8-FC2A-4492-9CB9-E9395714BA79}">
      <dgm:prSet/>
      <dgm:spPr/>
      <dgm:t>
        <a:bodyPr/>
        <a:lstStyle/>
        <a:p>
          <a:r>
            <a:rPr lang="en-US"/>
            <a:t>PACKAGE_DEFINITION</a:t>
          </a:r>
        </a:p>
      </dgm:t>
    </dgm:pt>
    <dgm:pt modelId="{4F87A39C-811D-47FC-AF17-49D3FCE367FB}" type="parTrans" cxnId="{456A2C60-0B24-4A8F-9F83-6DAC0F37B0F4}">
      <dgm:prSet/>
      <dgm:spPr/>
      <dgm:t>
        <a:bodyPr/>
        <a:lstStyle/>
        <a:p>
          <a:endParaRPr lang="en-US"/>
        </a:p>
      </dgm:t>
    </dgm:pt>
    <dgm:pt modelId="{A5C0164D-9DD1-4EA5-A35A-07D6DAE65582}" type="sibTrans" cxnId="{456A2C60-0B24-4A8F-9F83-6DAC0F37B0F4}">
      <dgm:prSet/>
      <dgm:spPr/>
      <dgm:t>
        <a:bodyPr/>
        <a:lstStyle/>
        <a:p>
          <a:endParaRPr lang="en-US"/>
        </a:p>
      </dgm:t>
    </dgm:pt>
    <dgm:pt modelId="{DC2043AA-5955-4752-B8FD-E0FD6C173982}">
      <dgm:prSet/>
      <dgm:spPr/>
      <dgm:t>
        <a:bodyPr/>
        <a:lstStyle/>
        <a:p>
          <a:r>
            <a:rPr lang="en-US"/>
            <a:t>PACKAGE_BODY</a:t>
          </a:r>
        </a:p>
      </dgm:t>
    </dgm:pt>
    <dgm:pt modelId="{A064876A-177D-4794-9B14-94B5216C7633}" type="parTrans" cxnId="{F480A7EF-45DA-4B07-8071-58DC87E80574}">
      <dgm:prSet/>
      <dgm:spPr/>
      <dgm:t>
        <a:bodyPr/>
        <a:lstStyle/>
        <a:p>
          <a:endParaRPr lang="en-US"/>
        </a:p>
      </dgm:t>
    </dgm:pt>
    <dgm:pt modelId="{090D2B09-B482-4796-9BE1-B8DE14B0AFCD}" type="sibTrans" cxnId="{F480A7EF-45DA-4B07-8071-58DC87E80574}">
      <dgm:prSet/>
      <dgm:spPr/>
      <dgm:t>
        <a:bodyPr/>
        <a:lstStyle/>
        <a:p>
          <a:endParaRPr lang="en-US"/>
        </a:p>
      </dgm:t>
    </dgm:pt>
    <dgm:pt modelId="{CE5B7D39-9B9A-4229-B6D0-F384FC9E1021}">
      <dgm:prSet/>
      <dgm:spPr/>
      <dgm:t>
        <a:bodyPr/>
        <a:lstStyle/>
        <a:p>
          <a:r>
            <a:rPr lang="en-US"/>
            <a:t>TRIGGERS</a:t>
          </a:r>
        </a:p>
      </dgm:t>
    </dgm:pt>
    <dgm:pt modelId="{2D1733CB-4E07-44FD-A22E-05FC6ED46759}" type="parTrans" cxnId="{49DCE1DB-5E0A-467B-BAB5-17C3D6E5A896}">
      <dgm:prSet/>
      <dgm:spPr/>
      <dgm:t>
        <a:bodyPr/>
        <a:lstStyle/>
        <a:p>
          <a:endParaRPr lang="en-US"/>
        </a:p>
      </dgm:t>
    </dgm:pt>
    <dgm:pt modelId="{BE5EB99E-5EEC-4F6F-B50C-D969EE8709D8}" type="sibTrans" cxnId="{49DCE1DB-5E0A-467B-BAB5-17C3D6E5A896}">
      <dgm:prSet/>
      <dgm:spPr/>
      <dgm:t>
        <a:bodyPr/>
        <a:lstStyle/>
        <a:p>
          <a:endParaRPr lang="en-US"/>
        </a:p>
      </dgm:t>
    </dgm:pt>
    <dgm:pt modelId="{67F6DED9-58C9-460E-A807-59FA37762DCA}">
      <dgm:prSet/>
      <dgm:spPr/>
      <dgm:t>
        <a:bodyPr/>
        <a:lstStyle/>
        <a:p>
          <a:r>
            <a:rPr lang="en-US"/>
            <a:t>INSERTIONS</a:t>
          </a:r>
        </a:p>
      </dgm:t>
    </dgm:pt>
    <dgm:pt modelId="{CF07B03A-BB23-4F3D-91E0-FFDE4FF561EA}" type="parTrans" cxnId="{42A0D43D-B0DD-40C5-B885-71D6B0748896}">
      <dgm:prSet/>
      <dgm:spPr/>
      <dgm:t>
        <a:bodyPr/>
        <a:lstStyle/>
        <a:p>
          <a:endParaRPr lang="en-US"/>
        </a:p>
      </dgm:t>
    </dgm:pt>
    <dgm:pt modelId="{35C12375-C6F0-4832-B593-31FDB50009BD}" type="sibTrans" cxnId="{42A0D43D-B0DD-40C5-B885-71D6B0748896}">
      <dgm:prSet/>
      <dgm:spPr/>
      <dgm:t>
        <a:bodyPr/>
        <a:lstStyle/>
        <a:p>
          <a:endParaRPr lang="en-US"/>
        </a:p>
      </dgm:t>
    </dgm:pt>
    <dgm:pt modelId="{4B362701-5736-463D-A638-53176A831E98}">
      <dgm:prSet/>
      <dgm:spPr/>
      <dgm:t>
        <a:bodyPr/>
        <a:lstStyle/>
        <a:p>
          <a:r>
            <a:rPr lang="en-US" dirty="0"/>
            <a:t>INDEX</a:t>
          </a:r>
        </a:p>
      </dgm:t>
    </dgm:pt>
    <dgm:pt modelId="{E69D6BD8-CAAE-45A8-A711-A2E2C0A477C1}" type="parTrans" cxnId="{BE276F93-2891-4906-953D-B50E1337A841}">
      <dgm:prSet/>
      <dgm:spPr/>
      <dgm:t>
        <a:bodyPr/>
        <a:lstStyle/>
        <a:p>
          <a:endParaRPr lang="en-US"/>
        </a:p>
      </dgm:t>
    </dgm:pt>
    <dgm:pt modelId="{8D040209-DBA0-4630-AAE9-4F2AEC7BDCDE}" type="sibTrans" cxnId="{BE276F93-2891-4906-953D-B50E1337A841}">
      <dgm:prSet/>
      <dgm:spPr/>
      <dgm:t>
        <a:bodyPr/>
        <a:lstStyle/>
        <a:p>
          <a:endParaRPr lang="en-US"/>
        </a:p>
      </dgm:t>
    </dgm:pt>
    <dgm:pt modelId="{9A78A9DA-DC81-4199-A0B3-41E17E18BA2E}">
      <dgm:prSet/>
      <dgm:spPr/>
      <dgm:t>
        <a:bodyPr/>
        <a:lstStyle/>
        <a:p>
          <a:r>
            <a:rPr lang="en-US"/>
            <a:t>USER GRANT ACCESS</a:t>
          </a:r>
        </a:p>
      </dgm:t>
    </dgm:pt>
    <dgm:pt modelId="{69BB6828-AA61-4840-BC9B-36BD7CC896D7}" type="parTrans" cxnId="{31F1C963-8330-4372-977E-901F2D28AE8B}">
      <dgm:prSet/>
      <dgm:spPr/>
      <dgm:t>
        <a:bodyPr/>
        <a:lstStyle/>
        <a:p>
          <a:endParaRPr lang="en-US"/>
        </a:p>
      </dgm:t>
    </dgm:pt>
    <dgm:pt modelId="{DD5C709D-0B4C-47EE-9312-C8C695EC7FAA}" type="sibTrans" cxnId="{31F1C963-8330-4372-977E-901F2D28AE8B}">
      <dgm:prSet/>
      <dgm:spPr/>
      <dgm:t>
        <a:bodyPr/>
        <a:lstStyle/>
        <a:p>
          <a:endParaRPr lang="en-US"/>
        </a:p>
      </dgm:t>
    </dgm:pt>
    <dgm:pt modelId="{9CC252F3-29CC-4182-8F67-42507542B741}">
      <dgm:prSet/>
      <dgm:spPr/>
      <dgm:t>
        <a:bodyPr/>
        <a:lstStyle/>
        <a:p>
          <a:r>
            <a:rPr lang="en-US"/>
            <a:t>VIEWS </a:t>
          </a:r>
        </a:p>
      </dgm:t>
    </dgm:pt>
    <dgm:pt modelId="{5E81C184-B9F8-4344-8963-5EA960991E66}" type="parTrans" cxnId="{03A310FD-0E86-4CF6-99E5-E82242DE4A73}">
      <dgm:prSet/>
      <dgm:spPr/>
      <dgm:t>
        <a:bodyPr/>
        <a:lstStyle/>
        <a:p>
          <a:endParaRPr lang="en-US"/>
        </a:p>
      </dgm:t>
    </dgm:pt>
    <dgm:pt modelId="{311F54E9-4CE9-4CF5-801B-57279E65DA8C}" type="sibTrans" cxnId="{03A310FD-0E86-4CF6-99E5-E82242DE4A73}">
      <dgm:prSet/>
      <dgm:spPr/>
      <dgm:t>
        <a:bodyPr/>
        <a:lstStyle/>
        <a:p>
          <a:endParaRPr lang="en-US"/>
        </a:p>
      </dgm:t>
    </dgm:pt>
    <dgm:pt modelId="{8D7FA137-1C1B-4775-BC87-5992AB8A7845}">
      <dgm:prSet/>
      <dgm:spPr/>
      <dgm:t>
        <a:bodyPr/>
        <a:lstStyle/>
        <a:p>
          <a:r>
            <a:rPr lang="en-US"/>
            <a:t>REPORTS</a:t>
          </a:r>
        </a:p>
      </dgm:t>
    </dgm:pt>
    <dgm:pt modelId="{0EB0F436-7035-4C42-A113-8858F49F084C}" type="parTrans" cxnId="{16BB744F-20A9-447D-B594-93A6EB6BA842}">
      <dgm:prSet/>
      <dgm:spPr/>
      <dgm:t>
        <a:bodyPr/>
        <a:lstStyle/>
        <a:p>
          <a:endParaRPr lang="en-US"/>
        </a:p>
      </dgm:t>
    </dgm:pt>
    <dgm:pt modelId="{04A4F661-3504-4477-914F-60FC5CE314D4}" type="sibTrans" cxnId="{16BB744F-20A9-447D-B594-93A6EB6BA842}">
      <dgm:prSet/>
      <dgm:spPr/>
      <dgm:t>
        <a:bodyPr/>
        <a:lstStyle/>
        <a:p>
          <a:endParaRPr lang="en-US"/>
        </a:p>
      </dgm:t>
    </dgm:pt>
    <dgm:pt modelId="{BE34D993-0C71-44A6-8FFD-FB1F4DD52C2E}" type="pres">
      <dgm:prSet presAssocID="{56DD1910-25C1-4296-9B36-F1262046E046}" presName="linear" presStyleCnt="0">
        <dgm:presLayoutVars>
          <dgm:animLvl val="lvl"/>
          <dgm:resizeHandles val="exact"/>
        </dgm:presLayoutVars>
      </dgm:prSet>
      <dgm:spPr/>
    </dgm:pt>
    <dgm:pt modelId="{7025DFAE-29AC-40CA-90A7-8F1855256DB1}" type="pres">
      <dgm:prSet presAssocID="{45EB593E-F767-4078-9317-D68DE9A2AA4A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CB85D393-8BA4-440F-AED9-2DB4DB3BF99A}" type="pres">
      <dgm:prSet presAssocID="{EF52BC1A-A5C5-4689-B60E-24878633F61B}" presName="spacer" presStyleCnt="0"/>
      <dgm:spPr/>
    </dgm:pt>
    <dgm:pt modelId="{128AD4D0-73BC-409D-9BDE-5D028DE2269C}" type="pres">
      <dgm:prSet presAssocID="{3C74FEE0-CD37-45CC-A662-F9A9F8464219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B21F59C4-3676-4014-BE15-A0101E6BCA9F}" type="pres">
      <dgm:prSet presAssocID="{B9B3D4F1-50FA-45F0-B174-0D716B18B1B1}" presName="spacer" presStyleCnt="0"/>
      <dgm:spPr/>
    </dgm:pt>
    <dgm:pt modelId="{31CAE86E-72E0-4682-A209-1F3215465259}" type="pres">
      <dgm:prSet presAssocID="{8E9612D8-FC2A-4492-9CB9-E9395714BA79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A9A80086-7D13-4E23-8867-32F3FFAA9D8E}" type="pres">
      <dgm:prSet presAssocID="{A5C0164D-9DD1-4EA5-A35A-07D6DAE65582}" presName="spacer" presStyleCnt="0"/>
      <dgm:spPr/>
    </dgm:pt>
    <dgm:pt modelId="{9B8FB80C-B6AD-4070-82C5-9C3FC108CD0F}" type="pres">
      <dgm:prSet presAssocID="{DC2043AA-5955-4752-B8FD-E0FD6C17398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656E7129-CFDB-49F8-B4FF-5350D50A0F3E}" type="pres">
      <dgm:prSet presAssocID="{090D2B09-B482-4796-9BE1-B8DE14B0AFCD}" presName="spacer" presStyleCnt="0"/>
      <dgm:spPr/>
    </dgm:pt>
    <dgm:pt modelId="{925485C5-905C-499F-ABD2-1F44E42BB4C1}" type="pres">
      <dgm:prSet presAssocID="{CE5B7D39-9B9A-4229-B6D0-F384FC9E102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ED745C4-6120-4BD3-B6EE-BE03097A67AF}" type="pres">
      <dgm:prSet presAssocID="{BE5EB99E-5EEC-4F6F-B50C-D969EE8709D8}" presName="spacer" presStyleCnt="0"/>
      <dgm:spPr/>
    </dgm:pt>
    <dgm:pt modelId="{ADE65C6C-7537-41E9-8D2E-39BB5688819C}" type="pres">
      <dgm:prSet presAssocID="{67F6DED9-58C9-460E-A807-59FA37762DC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DA39952-D5FB-49FE-BECC-FB544AC442A1}" type="pres">
      <dgm:prSet presAssocID="{35C12375-C6F0-4832-B593-31FDB50009BD}" presName="spacer" presStyleCnt="0"/>
      <dgm:spPr/>
    </dgm:pt>
    <dgm:pt modelId="{649F157C-6BD7-44FC-B376-35982E2C5DBD}" type="pres">
      <dgm:prSet presAssocID="{9A78A9DA-DC81-4199-A0B3-41E17E18BA2E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EC115F63-BE93-437D-A08B-DB4F59623C19}" type="pres">
      <dgm:prSet presAssocID="{DD5C709D-0B4C-47EE-9312-C8C695EC7FAA}" presName="spacer" presStyleCnt="0"/>
      <dgm:spPr/>
    </dgm:pt>
    <dgm:pt modelId="{2A1C0412-0C92-42EE-85D4-0F10C9473CF3}" type="pres">
      <dgm:prSet presAssocID="{9CC252F3-29CC-4182-8F67-42507542B741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505E7EB-2978-444E-B062-88216A65F11C}" type="pres">
      <dgm:prSet presAssocID="{311F54E9-4CE9-4CF5-801B-57279E65DA8C}" presName="spacer" presStyleCnt="0"/>
      <dgm:spPr/>
    </dgm:pt>
    <dgm:pt modelId="{624F272F-01A1-479C-8C8C-D0021BC3E475}" type="pres">
      <dgm:prSet presAssocID="{8D7FA137-1C1B-4775-BC87-5992AB8A7845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2547DA97-E660-144F-99AC-588CC2F3FB60}" type="pres">
      <dgm:prSet presAssocID="{04A4F661-3504-4477-914F-60FC5CE314D4}" presName="spacer" presStyleCnt="0"/>
      <dgm:spPr/>
    </dgm:pt>
    <dgm:pt modelId="{2399C92D-AF83-4067-845B-36492E27652E}" type="pres">
      <dgm:prSet presAssocID="{4B362701-5736-463D-A638-53176A831E98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E943118-96CE-9748-AB37-9B79127DD456}" type="presOf" srcId="{8D7FA137-1C1B-4775-BC87-5992AB8A7845}" destId="{624F272F-01A1-479C-8C8C-D0021BC3E475}" srcOrd="0" destOrd="0" presId="urn:microsoft.com/office/officeart/2005/8/layout/vList2"/>
    <dgm:cxn modelId="{25D7C71E-947E-8D4B-8800-C9E0FB83EA7A}" type="presOf" srcId="{45EB593E-F767-4078-9317-D68DE9A2AA4A}" destId="{7025DFAE-29AC-40CA-90A7-8F1855256DB1}" srcOrd="0" destOrd="0" presId="urn:microsoft.com/office/officeart/2005/8/layout/vList2"/>
    <dgm:cxn modelId="{23475624-9E64-6E4D-A58E-CCDAC145C20A}" type="presOf" srcId="{4B362701-5736-463D-A638-53176A831E98}" destId="{2399C92D-AF83-4067-845B-36492E27652E}" srcOrd="0" destOrd="0" presId="urn:microsoft.com/office/officeart/2005/8/layout/vList2"/>
    <dgm:cxn modelId="{42A0D43D-B0DD-40C5-B885-71D6B0748896}" srcId="{56DD1910-25C1-4296-9B36-F1262046E046}" destId="{67F6DED9-58C9-460E-A807-59FA37762DCA}" srcOrd="5" destOrd="0" parTransId="{CF07B03A-BB23-4F3D-91E0-FFDE4FF561EA}" sibTransId="{35C12375-C6F0-4832-B593-31FDB50009BD}"/>
    <dgm:cxn modelId="{8477CC3E-29CD-2849-B1CB-A01ED969D460}" type="presOf" srcId="{9CC252F3-29CC-4182-8F67-42507542B741}" destId="{2A1C0412-0C92-42EE-85D4-0F10C9473CF3}" srcOrd="0" destOrd="0" presId="urn:microsoft.com/office/officeart/2005/8/layout/vList2"/>
    <dgm:cxn modelId="{6C68414F-CF2B-EB46-A835-F1D81AF5ADA9}" type="presOf" srcId="{67F6DED9-58C9-460E-A807-59FA37762DCA}" destId="{ADE65C6C-7537-41E9-8D2E-39BB5688819C}" srcOrd="0" destOrd="0" presId="urn:microsoft.com/office/officeart/2005/8/layout/vList2"/>
    <dgm:cxn modelId="{16BB744F-20A9-447D-B594-93A6EB6BA842}" srcId="{56DD1910-25C1-4296-9B36-F1262046E046}" destId="{8D7FA137-1C1B-4775-BC87-5992AB8A7845}" srcOrd="8" destOrd="0" parTransId="{0EB0F436-7035-4C42-A113-8858F49F084C}" sibTransId="{04A4F661-3504-4477-914F-60FC5CE314D4}"/>
    <dgm:cxn modelId="{456A2C60-0B24-4A8F-9F83-6DAC0F37B0F4}" srcId="{56DD1910-25C1-4296-9B36-F1262046E046}" destId="{8E9612D8-FC2A-4492-9CB9-E9395714BA79}" srcOrd="2" destOrd="0" parTransId="{4F87A39C-811D-47FC-AF17-49D3FCE367FB}" sibTransId="{A5C0164D-9DD1-4EA5-A35A-07D6DAE65582}"/>
    <dgm:cxn modelId="{31F1C963-8330-4372-977E-901F2D28AE8B}" srcId="{56DD1910-25C1-4296-9B36-F1262046E046}" destId="{9A78A9DA-DC81-4199-A0B3-41E17E18BA2E}" srcOrd="6" destOrd="0" parTransId="{69BB6828-AA61-4840-BC9B-36BD7CC896D7}" sibTransId="{DD5C709D-0B4C-47EE-9312-C8C695EC7FAA}"/>
    <dgm:cxn modelId="{4504D46D-3EA7-724E-83DE-85A16D180B0D}" type="presOf" srcId="{8E9612D8-FC2A-4492-9CB9-E9395714BA79}" destId="{31CAE86E-72E0-4682-A209-1F3215465259}" srcOrd="0" destOrd="0" presId="urn:microsoft.com/office/officeart/2005/8/layout/vList2"/>
    <dgm:cxn modelId="{843AFA72-32BF-49FB-8CAB-3DDC42C0E322}" type="presOf" srcId="{56DD1910-25C1-4296-9B36-F1262046E046}" destId="{BE34D993-0C71-44A6-8FFD-FB1F4DD52C2E}" srcOrd="0" destOrd="0" presId="urn:microsoft.com/office/officeart/2005/8/layout/vList2"/>
    <dgm:cxn modelId="{20D5D584-3FF9-45E8-BAD1-76C0CC34DD1B}" srcId="{56DD1910-25C1-4296-9B36-F1262046E046}" destId="{3C74FEE0-CD37-45CC-A662-F9A9F8464219}" srcOrd="1" destOrd="0" parTransId="{4592E6EB-602F-4F40-9821-6A6399CFBC51}" sibTransId="{B9B3D4F1-50FA-45F0-B174-0D716B18B1B1}"/>
    <dgm:cxn modelId="{BE276F93-2891-4906-953D-B50E1337A841}" srcId="{56DD1910-25C1-4296-9B36-F1262046E046}" destId="{4B362701-5736-463D-A638-53176A831E98}" srcOrd="9" destOrd="0" parTransId="{E69D6BD8-CAAE-45A8-A711-A2E2C0A477C1}" sibTransId="{8D040209-DBA0-4630-AAE9-4F2AEC7BDCDE}"/>
    <dgm:cxn modelId="{EDC795A6-EA63-4B4A-8468-02676D1A621D}" srcId="{56DD1910-25C1-4296-9B36-F1262046E046}" destId="{45EB593E-F767-4078-9317-D68DE9A2AA4A}" srcOrd="0" destOrd="0" parTransId="{526AA226-A047-46BF-A69D-CA71323A682B}" sibTransId="{EF52BC1A-A5C5-4689-B60E-24878633F61B}"/>
    <dgm:cxn modelId="{533510B5-73EB-BD48-9218-8B86F5A73980}" type="presOf" srcId="{3C74FEE0-CD37-45CC-A662-F9A9F8464219}" destId="{128AD4D0-73BC-409D-9BDE-5D028DE2269C}" srcOrd="0" destOrd="0" presId="urn:microsoft.com/office/officeart/2005/8/layout/vList2"/>
    <dgm:cxn modelId="{572B4ACA-4EA9-0C4D-B00A-2941D79E537E}" type="presOf" srcId="{DC2043AA-5955-4752-B8FD-E0FD6C173982}" destId="{9B8FB80C-B6AD-4070-82C5-9C3FC108CD0F}" srcOrd="0" destOrd="0" presId="urn:microsoft.com/office/officeart/2005/8/layout/vList2"/>
    <dgm:cxn modelId="{EC6607D6-AF8A-1146-ADBC-147003FE3C78}" type="presOf" srcId="{9A78A9DA-DC81-4199-A0B3-41E17E18BA2E}" destId="{649F157C-6BD7-44FC-B376-35982E2C5DBD}" srcOrd="0" destOrd="0" presId="urn:microsoft.com/office/officeart/2005/8/layout/vList2"/>
    <dgm:cxn modelId="{49DCE1DB-5E0A-467B-BAB5-17C3D6E5A896}" srcId="{56DD1910-25C1-4296-9B36-F1262046E046}" destId="{CE5B7D39-9B9A-4229-B6D0-F384FC9E1021}" srcOrd="4" destOrd="0" parTransId="{2D1733CB-4E07-44FD-A22E-05FC6ED46759}" sibTransId="{BE5EB99E-5EEC-4F6F-B50C-D969EE8709D8}"/>
    <dgm:cxn modelId="{8242CBDD-B761-3B47-9354-899878EE037E}" type="presOf" srcId="{CE5B7D39-9B9A-4229-B6D0-F384FC9E1021}" destId="{925485C5-905C-499F-ABD2-1F44E42BB4C1}" srcOrd="0" destOrd="0" presId="urn:microsoft.com/office/officeart/2005/8/layout/vList2"/>
    <dgm:cxn modelId="{F480A7EF-45DA-4B07-8071-58DC87E80574}" srcId="{56DD1910-25C1-4296-9B36-F1262046E046}" destId="{DC2043AA-5955-4752-B8FD-E0FD6C173982}" srcOrd="3" destOrd="0" parTransId="{A064876A-177D-4794-9B14-94B5216C7633}" sibTransId="{090D2B09-B482-4796-9BE1-B8DE14B0AFCD}"/>
    <dgm:cxn modelId="{03A310FD-0E86-4CF6-99E5-E82242DE4A73}" srcId="{56DD1910-25C1-4296-9B36-F1262046E046}" destId="{9CC252F3-29CC-4182-8F67-42507542B741}" srcOrd="7" destOrd="0" parTransId="{5E81C184-B9F8-4344-8963-5EA960991E66}" sibTransId="{311F54E9-4CE9-4CF5-801B-57279E65DA8C}"/>
    <dgm:cxn modelId="{AB685427-A3C9-EB4D-B931-FC8F55C1A27D}" type="presParOf" srcId="{BE34D993-0C71-44A6-8FFD-FB1F4DD52C2E}" destId="{7025DFAE-29AC-40CA-90A7-8F1855256DB1}" srcOrd="0" destOrd="0" presId="urn:microsoft.com/office/officeart/2005/8/layout/vList2"/>
    <dgm:cxn modelId="{3592A7B2-8606-2E4D-A646-CF804B7D156D}" type="presParOf" srcId="{BE34D993-0C71-44A6-8FFD-FB1F4DD52C2E}" destId="{CB85D393-8BA4-440F-AED9-2DB4DB3BF99A}" srcOrd="1" destOrd="0" presId="urn:microsoft.com/office/officeart/2005/8/layout/vList2"/>
    <dgm:cxn modelId="{8BDF50CC-547F-2142-BCA7-D86F50224A41}" type="presParOf" srcId="{BE34D993-0C71-44A6-8FFD-FB1F4DD52C2E}" destId="{128AD4D0-73BC-409D-9BDE-5D028DE2269C}" srcOrd="2" destOrd="0" presId="urn:microsoft.com/office/officeart/2005/8/layout/vList2"/>
    <dgm:cxn modelId="{65F47BC5-76ED-B44F-9598-000D51FF40D3}" type="presParOf" srcId="{BE34D993-0C71-44A6-8FFD-FB1F4DD52C2E}" destId="{B21F59C4-3676-4014-BE15-A0101E6BCA9F}" srcOrd="3" destOrd="0" presId="urn:microsoft.com/office/officeart/2005/8/layout/vList2"/>
    <dgm:cxn modelId="{31A7589A-A08A-4149-892D-3C1851FAA58D}" type="presParOf" srcId="{BE34D993-0C71-44A6-8FFD-FB1F4DD52C2E}" destId="{31CAE86E-72E0-4682-A209-1F3215465259}" srcOrd="4" destOrd="0" presId="urn:microsoft.com/office/officeart/2005/8/layout/vList2"/>
    <dgm:cxn modelId="{205E5850-5DE7-224B-AAA9-7EB2785F072B}" type="presParOf" srcId="{BE34D993-0C71-44A6-8FFD-FB1F4DD52C2E}" destId="{A9A80086-7D13-4E23-8867-32F3FFAA9D8E}" srcOrd="5" destOrd="0" presId="urn:microsoft.com/office/officeart/2005/8/layout/vList2"/>
    <dgm:cxn modelId="{46828A2D-CD67-C640-9F57-959FA0B14BFF}" type="presParOf" srcId="{BE34D993-0C71-44A6-8FFD-FB1F4DD52C2E}" destId="{9B8FB80C-B6AD-4070-82C5-9C3FC108CD0F}" srcOrd="6" destOrd="0" presId="urn:microsoft.com/office/officeart/2005/8/layout/vList2"/>
    <dgm:cxn modelId="{1F08938D-3D68-1E41-AD61-50A46BC785E3}" type="presParOf" srcId="{BE34D993-0C71-44A6-8FFD-FB1F4DD52C2E}" destId="{656E7129-CFDB-49F8-B4FF-5350D50A0F3E}" srcOrd="7" destOrd="0" presId="urn:microsoft.com/office/officeart/2005/8/layout/vList2"/>
    <dgm:cxn modelId="{2BA5C554-9FB2-1B4D-9709-E5A863BB51FE}" type="presParOf" srcId="{BE34D993-0C71-44A6-8FFD-FB1F4DD52C2E}" destId="{925485C5-905C-499F-ABD2-1F44E42BB4C1}" srcOrd="8" destOrd="0" presId="urn:microsoft.com/office/officeart/2005/8/layout/vList2"/>
    <dgm:cxn modelId="{241FDEE6-0141-EE4C-8CCD-517BD6ECA61C}" type="presParOf" srcId="{BE34D993-0C71-44A6-8FFD-FB1F4DD52C2E}" destId="{2ED745C4-6120-4BD3-B6EE-BE03097A67AF}" srcOrd="9" destOrd="0" presId="urn:microsoft.com/office/officeart/2005/8/layout/vList2"/>
    <dgm:cxn modelId="{0BFFD690-0CCF-C34B-82A0-5D472A3B0163}" type="presParOf" srcId="{BE34D993-0C71-44A6-8FFD-FB1F4DD52C2E}" destId="{ADE65C6C-7537-41E9-8D2E-39BB5688819C}" srcOrd="10" destOrd="0" presId="urn:microsoft.com/office/officeart/2005/8/layout/vList2"/>
    <dgm:cxn modelId="{4994E0B3-B667-BB45-8D13-B09C7F6FA329}" type="presParOf" srcId="{BE34D993-0C71-44A6-8FFD-FB1F4DD52C2E}" destId="{CDA39952-D5FB-49FE-BECC-FB544AC442A1}" srcOrd="11" destOrd="0" presId="urn:microsoft.com/office/officeart/2005/8/layout/vList2"/>
    <dgm:cxn modelId="{5A7A07FC-0B33-8A40-81F3-CCA5A51A246A}" type="presParOf" srcId="{BE34D993-0C71-44A6-8FFD-FB1F4DD52C2E}" destId="{649F157C-6BD7-44FC-B376-35982E2C5DBD}" srcOrd="12" destOrd="0" presId="urn:microsoft.com/office/officeart/2005/8/layout/vList2"/>
    <dgm:cxn modelId="{6A438459-4E68-2648-B7DD-02CEC16AE0F8}" type="presParOf" srcId="{BE34D993-0C71-44A6-8FFD-FB1F4DD52C2E}" destId="{EC115F63-BE93-437D-A08B-DB4F59623C19}" srcOrd="13" destOrd="0" presId="urn:microsoft.com/office/officeart/2005/8/layout/vList2"/>
    <dgm:cxn modelId="{0600F578-7A6B-C045-B039-42A970341E77}" type="presParOf" srcId="{BE34D993-0C71-44A6-8FFD-FB1F4DD52C2E}" destId="{2A1C0412-0C92-42EE-85D4-0F10C9473CF3}" srcOrd="14" destOrd="0" presId="urn:microsoft.com/office/officeart/2005/8/layout/vList2"/>
    <dgm:cxn modelId="{03C518F4-450E-AA4D-AAF9-18C7094D0985}" type="presParOf" srcId="{BE34D993-0C71-44A6-8FFD-FB1F4DD52C2E}" destId="{1505E7EB-2978-444E-B062-88216A65F11C}" srcOrd="15" destOrd="0" presId="urn:microsoft.com/office/officeart/2005/8/layout/vList2"/>
    <dgm:cxn modelId="{ECC6B4DE-9D65-4A4C-B72A-974A992CF1C0}" type="presParOf" srcId="{BE34D993-0C71-44A6-8FFD-FB1F4DD52C2E}" destId="{624F272F-01A1-479C-8C8C-D0021BC3E475}" srcOrd="16" destOrd="0" presId="urn:microsoft.com/office/officeart/2005/8/layout/vList2"/>
    <dgm:cxn modelId="{B63AE287-5874-174B-AA95-40DF0FD08AFD}" type="presParOf" srcId="{BE34D993-0C71-44A6-8FFD-FB1F4DD52C2E}" destId="{2547DA97-E660-144F-99AC-588CC2F3FB60}" srcOrd="17" destOrd="0" presId="urn:microsoft.com/office/officeart/2005/8/layout/vList2"/>
    <dgm:cxn modelId="{1D6D65A4-95EF-BF44-AF26-72CE32EC2C27}" type="presParOf" srcId="{BE34D993-0C71-44A6-8FFD-FB1F4DD52C2E}" destId="{2399C92D-AF83-4067-845B-36492E27652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BFA58-2BDA-4DD3-9799-990C735EEECA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E68DF-9B9D-418E-99C8-49C0805A022F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1D62-20F0-4349-AE94-7E0666BD42DB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develop an efficient database system which eases the process of rental management</a:t>
          </a:r>
        </a:p>
      </dsp:txBody>
      <dsp:txXfrm>
        <a:off x="1527246" y="565"/>
        <a:ext cx="4397303" cy="1322291"/>
      </dsp:txXfrm>
    </dsp:sp>
    <dsp:sp modelId="{D3DA8C98-C832-46A7-BC52-98463B820C95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D43B1-3230-4D40-8D70-F8E5DB2B0835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5F83-C6B7-402D-8E53-4A588DF2E017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track the profit margin using revenue generated</a:t>
          </a:r>
        </a:p>
      </dsp:txBody>
      <dsp:txXfrm>
        <a:off x="1527246" y="1653429"/>
        <a:ext cx="4397303" cy="1322291"/>
      </dsp:txXfrm>
    </dsp:sp>
    <dsp:sp modelId="{DB8F3ED5-559D-40DC-9888-763049B2720B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D7F2F-C4CC-4468-B326-B5F7901F99C6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7E509-FB73-4076-B3BC-0F9370EA8ADE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find apartments based on budget preferences</a:t>
          </a:r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5DFAE-29AC-40CA-90A7-8F1855256DB1}">
      <dsp:nvSpPr>
        <dsp:cNvPr id="0" name=""/>
        <dsp:cNvSpPr/>
      </dsp:nvSpPr>
      <dsp:spPr>
        <a:xfrm>
          <a:off x="0" y="10525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TABLE-CREATIONS</a:t>
          </a:r>
        </a:p>
      </dsp:txBody>
      <dsp:txXfrm>
        <a:off x="19419" y="124674"/>
        <a:ext cx="5885712" cy="358962"/>
      </dsp:txXfrm>
    </dsp:sp>
    <dsp:sp modelId="{128AD4D0-73BC-409D-9BDE-5D028DE2269C}">
      <dsp:nvSpPr>
        <dsp:cNvPr id="0" name=""/>
        <dsp:cNvSpPr/>
      </dsp:nvSpPr>
      <dsp:spPr>
        <a:xfrm>
          <a:off x="0" y="55201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-2047717"/>
                <a:satOff val="2292"/>
                <a:lumOff val="13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2047717"/>
                <a:satOff val="2292"/>
                <a:lumOff val="13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2047717"/>
                <a:satOff val="2292"/>
                <a:lumOff val="13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SEQUENCE </a:t>
          </a:r>
        </a:p>
      </dsp:txBody>
      <dsp:txXfrm>
        <a:off x="19419" y="571434"/>
        <a:ext cx="5885712" cy="358962"/>
      </dsp:txXfrm>
    </dsp:sp>
    <dsp:sp modelId="{31CAE86E-72E0-4682-A209-1F3215465259}">
      <dsp:nvSpPr>
        <dsp:cNvPr id="0" name=""/>
        <dsp:cNvSpPr/>
      </dsp:nvSpPr>
      <dsp:spPr>
        <a:xfrm>
          <a:off x="0" y="99877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-4095435"/>
                <a:satOff val="4583"/>
                <a:lumOff val="26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4095435"/>
                <a:satOff val="4583"/>
                <a:lumOff val="26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4095435"/>
                <a:satOff val="4583"/>
                <a:lumOff val="26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PACKAGE_DEFINITION</a:t>
          </a:r>
        </a:p>
      </dsp:txBody>
      <dsp:txXfrm>
        <a:off x="19419" y="1018194"/>
        <a:ext cx="5885712" cy="358962"/>
      </dsp:txXfrm>
    </dsp:sp>
    <dsp:sp modelId="{9B8FB80C-B6AD-4070-82C5-9C3FC108CD0F}">
      <dsp:nvSpPr>
        <dsp:cNvPr id="0" name=""/>
        <dsp:cNvSpPr/>
      </dsp:nvSpPr>
      <dsp:spPr>
        <a:xfrm>
          <a:off x="0" y="144553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PACKAGE_BODY</a:t>
          </a:r>
        </a:p>
      </dsp:txBody>
      <dsp:txXfrm>
        <a:off x="19419" y="1464954"/>
        <a:ext cx="5885712" cy="358962"/>
      </dsp:txXfrm>
    </dsp:sp>
    <dsp:sp modelId="{925485C5-905C-499F-ABD2-1F44E42BB4C1}">
      <dsp:nvSpPr>
        <dsp:cNvPr id="0" name=""/>
        <dsp:cNvSpPr/>
      </dsp:nvSpPr>
      <dsp:spPr>
        <a:xfrm>
          <a:off x="0" y="189229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-8190870"/>
                <a:satOff val="9167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8190870"/>
                <a:satOff val="9167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8190870"/>
                <a:satOff val="9167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TRIGGERS</a:t>
          </a:r>
        </a:p>
      </dsp:txBody>
      <dsp:txXfrm>
        <a:off x="19419" y="1911714"/>
        <a:ext cx="5885712" cy="358962"/>
      </dsp:txXfrm>
    </dsp:sp>
    <dsp:sp modelId="{ADE65C6C-7537-41E9-8D2E-39BB5688819C}">
      <dsp:nvSpPr>
        <dsp:cNvPr id="0" name=""/>
        <dsp:cNvSpPr/>
      </dsp:nvSpPr>
      <dsp:spPr>
        <a:xfrm>
          <a:off x="0" y="233905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-10238588"/>
                <a:satOff val="11458"/>
                <a:lumOff val="65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0238588"/>
                <a:satOff val="11458"/>
                <a:lumOff val="65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0238588"/>
                <a:satOff val="11458"/>
                <a:lumOff val="65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INSERTIONS</a:t>
          </a:r>
        </a:p>
      </dsp:txBody>
      <dsp:txXfrm>
        <a:off x="19419" y="2358474"/>
        <a:ext cx="5885712" cy="358962"/>
      </dsp:txXfrm>
    </dsp:sp>
    <dsp:sp modelId="{649F157C-6BD7-44FC-B376-35982E2C5DBD}">
      <dsp:nvSpPr>
        <dsp:cNvPr id="0" name=""/>
        <dsp:cNvSpPr/>
      </dsp:nvSpPr>
      <dsp:spPr>
        <a:xfrm>
          <a:off x="0" y="278581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GRANT ACCESS</a:t>
          </a:r>
        </a:p>
      </dsp:txBody>
      <dsp:txXfrm>
        <a:off x="19419" y="2805234"/>
        <a:ext cx="5885712" cy="358962"/>
      </dsp:txXfrm>
    </dsp:sp>
    <dsp:sp modelId="{2A1C0412-0C92-42EE-85D4-0F10C9473CF3}">
      <dsp:nvSpPr>
        <dsp:cNvPr id="0" name=""/>
        <dsp:cNvSpPr/>
      </dsp:nvSpPr>
      <dsp:spPr>
        <a:xfrm>
          <a:off x="0" y="323257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-14334023"/>
                <a:satOff val="16042"/>
                <a:lumOff val="91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334023"/>
                <a:satOff val="16042"/>
                <a:lumOff val="91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334023"/>
                <a:satOff val="16042"/>
                <a:lumOff val="91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VIEWS </a:t>
          </a:r>
        </a:p>
      </dsp:txBody>
      <dsp:txXfrm>
        <a:off x="19419" y="3251994"/>
        <a:ext cx="5885712" cy="358962"/>
      </dsp:txXfrm>
    </dsp:sp>
    <dsp:sp modelId="{624F272F-01A1-479C-8C8C-D0021BC3E475}">
      <dsp:nvSpPr>
        <dsp:cNvPr id="0" name=""/>
        <dsp:cNvSpPr/>
      </dsp:nvSpPr>
      <dsp:spPr>
        <a:xfrm>
          <a:off x="0" y="367933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-16381740"/>
                <a:satOff val="18333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6381740"/>
                <a:satOff val="18333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6381740"/>
                <a:satOff val="18333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REPORTS</a:t>
          </a:r>
        </a:p>
      </dsp:txBody>
      <dsp:txXfrm>
        <a:off x="19419" y="3698754"/>
        <a:ext cx="5885712" cy="358962"/>
      </dsp:txXfrm>
    </dsp:sp>
    <dsp:sp modelId="{2399C92D-AF83-4067-845B-36492E27652E}">
      <dsp:nvSpPr>
        <dsp:cNvPr id="0" name=""/>
        <dsp:cNvSpPr/>
      </dsp:nvSpPr>
      <dsp:spPr>
        <a:xfrm>
          <a:off x="0" y="4126095"/>
          <a:ext cx="5924550" cy="39780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INDEX</a:t>
          </a:r>
        </a:p>
      </dsp:txBody>
      <dsp:txXfrm>
        <a:off x="19419" y="4145514"/>
        <a:ext cx="5885712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5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61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9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9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8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8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8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361F-3B07-414E-A843-BF248CF53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444" y="609600"/>
            <a:ext cx="3113112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100" dirty="0"/>
              <a:t>Rental Property Management System</a:t>
            </a:r>
          </a:p>
        </p:txBody>
      </p:sp>
      <p:pic>
        <p:nvPicPr>
          <p:cNvPr id="4" name="Picture 3" descr="Shanghai skyline">
            <a:extLst>
              <a:ext uri="{FF2B5EF4-FFF2-40B4-BE49-F238E27FC236}">
                <a16:creationId xmlns:a16="http://schemas.microsoft.com/office/drawing/2014/main" id="{936675D5-A724-468B-9C45-4CED65A52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6" r="14415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4162166-B77C-4B24-A0CB-D86B553D0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444" y="2096064"/>
            <a:ext cx="3113112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BY: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Aishwarya </a:t>
            </a:r>
            <a:r>
              <a:rPr lang="en-US" sz="1800" dirty="0" err="1"/>
              <a:t>Balyaya</a:t>
            </a:r>
            <a:endParaRPr lang="en-US" sz="180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Divyesh Darji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Srushti</a:t>
            </a:r>
            <a:r>
              <a:rPr lang="en-US" sz="1800" dirty="0"/>
              <a:t> Desai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Shrutika</a:t>
            </a:r>
            <a:r>
              <a:rPr lang="en-US" sz="1800" dirty="0"/>
              <a:t> Salina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149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E91F-EB5C-4C3A-A2E0-4BC741BA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4C84C-F78B-46AA-B5A9-28E38196A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20832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2139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5E64-8B8C-46C1-9D01-BDD15C93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0072"/>
            <a:ext cx="9144000" cy="1263649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DE8C-465C-40D8-8C1C-3A0D64F8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3721"/>
            <a:ext cx="10668000" cy="30480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this fast-paced world, there are so many ways to generate data, it has now become very essential that the data being generated is collected and managed in a structured manner so that it can be converted into useful information</a:t>
            </a:r>
          </a:p>
          <a:p>
            <a:r>
              <a:rPr lang="en-US" dirty="0"/>
              <a:t>It requires a robust database management system that facilitates connecting the customers with the appropriate property that suits their needs</a:t>
            </a:r>
          </a:p>
          <a:p>
            <a:r>
              <a:rPr lang="en-US" dirty="0"/>
              <a:t>Landlord finds the process of renting out their apartments very troublesome</a:t>
            </a:r>
          </a:p>
          <a:p>
            <a:r>
              <a:rPr lang="en-US" dirty="0"/>
              <a:t>The aim of our system is to design such a model that helps organization to manage all the customers along with keeping the track of organization’s profit and helping landlord to have a hassle-free </a:t>
            </a:r>
            <a:r>
              <a:rPr lang="en-US"/>
              <a:t>experience for renting </a:t>
            </a:r>
            <a:r>
              <a:rPr lang="en-US" dirty="0"/>
              <a:t>their apartments</a:t>
            </a:r>
          </a:p>
        </p:txBody>
      </p:sp>
    </p:spTree>
    <p:extLst>
      <p:ext uri="{BB962C8B-B14F-4D97-AF65-F5344CB8AC3E}">
        <p14:creationId xmlns:p14="http://schemas.microsoft.com/office/powerpoint/2010/main" val="11902281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D076-FD78-4CC1-92DE-2E5546FB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63" y="292359"/>
            <a:ext cx="9144000" cy="1263649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83BF-C18C-43CD-8B2C-4FF70B55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56008"/>
            <a:ext cx="10668000" cy="3048001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Database has been created which stores data in normalized format by identifying dependencies and splitting the tables appropriately with proper Primary and Foreign key relationship</a:t>
            </a:r>
          </a:p>
          <a:p>
            <a:r>
              <a:rPr lang="en-US" sz="2600" dirty="0"/>
              <a:t>Landlord has a view where he can check all the tenants who are currently living or who used to live in his apartment</a:t>
            </a:r>
          </a:p>
          <a:p>
            <a:r>
              <a:rPr lang="en-US" sz="2600" dirty="0"/>
              <a:t>Customers can find apartments based on their preferences for locality, budget</a:t>
            </a:r>
          </a:p>
          <a:p>
            <a:r>
              <a:rPr lang="en-US" sz="2600" dirty="0"/>
              <a:t>Maintenance requests can be tracked for the apartments to find out which apartment required more maintenance</a:t>
            </a:r>
          </a:p>
          <a:p>
            <a:r>
              <a:rPr lang="en-US" sz="2600" dirty="0"/>
              <a:t>Revenues generated can be identified using the rent paid by the tenants each month </a:t>
            </a:r>
          </a:p>
        </p:txBody>
      </p:sp>
    </p:spTree>
    <p:extLst>
      <p:ext uri="{BB962C8B-B14F-4D97-AF65-F5344CB8AC3E}">
        <p14:creationId xmlns:p14="http://schemas.microsoft.com/office/powerpoint/2010/main" val="4180159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9423-497C-436C-B04B-E5676E61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1950"/>
            <a:ext cx="10353761" cy="603380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6DBB9F65-8663-4567-8434-DD23667C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965330"/>
            <a:ext cx="11087607" cy="56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580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D976-770B-4AB9-8437-A6A08B48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8546"/>
            <a:ext cx="10353761" cy="692727"/>
          </a:xfrm>
        </p:spPr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8398B-A6CD-4128-99DA-274BAF753346}"/>
              </a:ext>
            </a:extLst>
          </p:cNvPr>
          <p:cNvSpPr txBox="1"/>
          <p:nvPr/>
        </p:nvSpPr>
        <p:spPr>
          <a:xfrm>
            <a:off x="1117599" y="3672024"/>
            <a:ext cx="4313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Shrutika</a:t>
            </a:r>
            <a:r>
              <a:rPr lang="en-US" dirty="0"/>
              <a:t> Salian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entire datasets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3 tables, 3 procedures and respective table insertion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Views, Sequence, Grant Access, Index, Triggers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1D3FA-AE8F-473C-82E0-D7F23AACAC4B}"/>
              </a:ext>
            </a:extLst>
          </p:cNvPr>
          <p:cNvSpPr txBox="1"/>
          <p:nvPr/>
        </p:nvSpPr>
        <p:spPr>
          <a:xfrm>
            <a:off x="7287491" y="1186873"/>
            <a:ext cx="4276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Divyesh</a:t>
            </a:r>
            <a:r>
              <a:rPr lang="en-US" dirty="0"/>
              <a:t> </a:t>
            </a:r>
            <a:r>
              <a:rPr lang="en-US" dirty="0" err="1"/>
              <a:t>Darji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entire datasets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3 tables, 3 procedures and respective table insertion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Views, Sequence, Grant Access, Index, Triggers and Reports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42E4B-B4DF-4628-B2CF-8F64E87BBE0B}"/>
              </a:ext>
            </a:extLst>
          </p:cNvPr>
          <p:cNvSpPr txBox="1"/>
          <p:nvPr/>
        </p:nvSpPr>
        <p:spPr>
          <a:xfrm>
            <a:off x="1237673" y="1186873"/>
            <a:ext cx="4193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Aishwarya Balyaya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entire datasets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3 tables, 3 procedures and respective table insertion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Views, Sequence, Grant Access, Index, Triggers and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16033-5ED0-47F8-9356-78E63ADDBFD5}"/>
              </a:ext>
            </a:extLst>
          </p:cNvPr>
          <p:cNvSpPr txBox="1"/>
          <p:nvPr/>
        </p:nvSpPr>
        <p:spPr>
          <a:xfrm>
            <a:off x="7287491" y="3639803"/>
            <a:ext cx="4461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Srushti</a:t>
            </a:r>
            <a:r>
              <a:rPr lang="en-US" dirty="0"/>
              <a:t> Desai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entire datasets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3 tables, 3 procedures and respective table insertion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Views, Sequence, Grant Access, Index, Triggers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5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B687-1F2E-40E3-A329-4272421F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Execution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C34153-6137-4A2B-85DF-07E2DA22E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9575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16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2624-CBE1-4EFC-9A85-28D97587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8CC08E58-273E-4CD4-B168-BB18C58E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558" y="643466"/>
            <a:ext cx="3928534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460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7711-D01E-4F11-ABD4-FAE665AB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2679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054327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597</TotalTime>
  <Words>394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Rental Property Management System</vt:lpstr>
      <vt:lpstr>Objectives</vt:lpstr>
      <vt:lpstr>Problem Statement</vt:lpstr>
      <vt:lpstr>Proposed Solution</vt:lpstr>
      <vt:lpstr>Entity Relationship Diagram</vt:lpstr>
      <vt:lpstr>CONTRIBUTION</vt:lpstr>
      <vt:lpstr>Execution flow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Property Management System</dc:title>
  <dc:creator>Divyesh Darji</dc:creator>
  <cp:lastModifiedBy>Shrutika Sudarshan Salian</cp:lastModifiedBy>
  <cp:revision>30</cp:revision>
  <dcterms:created xsi:type="dcterms:W3CDTF">2021-12-14T16:48:13Z</dcterms:created>
  <dcterms:modified xsi:type="dcterms:W3CDTF">2021-12-16T03:19:05Z</dcterms:modified>
</cp:coreProperties>
</file>