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20" r:id="rId1"/>
  </p:sldMasterIdLst>
  <p:notesMasterIdLst>
    <p:notesMasterId r:id="rId9"/>
  </p:notes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C23F94-0147-47C4-913C-41F0D85683FC}" type="datetimeFigureOut">
              <a:rPr lang="en-US" smtClean="0"/>
              <a:t>6/22/2021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C840D1-A523-49E5-B6B3-4360C1C641F4}" type="slidenum">
              <a:rPr lang="en-US" smtClean="0"/>
              <a:t>‹#›</a:t>
            </a:fld>
            <a:endParaRPr lang="en-US"/>
          </a:p>
        </p:txBody>
      </p:sp>
    </p:spTree>
    <p:extLst>
      <p:ext uri="{BB962C8B-B14F-4D97-AF65-F5344CB8AC3E}">
        <p14:creationId xmlns:p14="http://schemas.microsoft.com/office/powerpoint/2010/main" val="2894024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C840D1-A523-49E5-B6B3-4360C1C641F4}" type="slidenum">
              <a:rPr lang="en-US" smtClean="0"/>
              <a:t>6</a:t>
            </a:fld>
            <a:endParaRPr lang="en-US"/>
          </a:p>
        </p:txBody>
      </p:sp>
    </p:spTree>
    <p:extLst>
      <p:ext uri="{BB962C8B-B14F-4D97-AF65-F5344CB8AC3E}">
        <p14:creationId xmlns:p14="http://schemas.microsoft.com/office/powerpoint/2010/main" val="106010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0786DED2-5EF6-4632-A12D-F66ADB23BC3E}" type="datetimeFigureOut">
              <a:rPr lang="en-US" smtClean="0"/>
              <a:t>6/22/2021</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A2EAED38-09C9-4492-ADDF-CE2D6295F018}"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786DED2-5EF6-4632-A12D-F66ADB23BC3E}" type="datetimeFigureOut">
              <a:rPr lang="en-US" smtClean="0"/>
              <a:t>6/22/2021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2EAED38-09C9-4492-ADDF-CE2D6295F01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786DED2-5EF6-4632-A12D-F66ADB23BC3E}" type="datetimeFigureOut">
              <a:rPr lang="en-US" smtClean="0"/>
              <a:t>6/22/2021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2EAED38-09C9-4492-ADDF-CE2D6295F01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786DED2-5EF6-4632-A12D-F66ADB23BC3E}" type="datetimeFigureOut">
              <a:rPr lang="en-US" smtClean="0"/>
              <a:t>6/22/2021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2EAED38-09C9-4492-ADDF-CE2D6295F01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786DED2-5EF6-4632-A12D-F66ADB23BC3E}" type="datetimeFigureOut">
              <a:rPr lang="en-US" smtClean="0"/>
              <a:t>6/22/2021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2EAED38-09C9-4492-ADDF-CE2D6295F018}"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786DED2-5EF6-4632-A12D-F66ADB23BC3E}" type="datetimeFigureOut">
              <a:rPr lang="en-US" smtClean="0"/>
              <a:t>6/22/2021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2EAED38-09C9-4492-ADDF-CE2D6295F01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786DED2-5EF6-4632-A12D-F66ADB23BC3E}" type="datetimeFigureOut">
              <a:rPr lang="en-US" smtClean="0"/>
              <a:t>6/22/2021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2EAED38-09C9-4492-ADDF-CE2D6295F01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0786DED2-5EF6-4632-A12D-F66ADB23BC3E}" type="datetimeFigureOut">
              <a:rPr lang="en-US" smtClean="0"/>
              <a:t>6/22/2021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2EAED38-09C9-4492-ADDF-CE2D6295F01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0786DED2-5EF6-4632-A12D-F66ADB23BC3E}" type="datetimeFigureOut">
              <a:rPr lang="en-US" smtClean="0"/>
              <a:t>6/22/2021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A2EAED38-09C9-4492-ADDF-CE2D6295F018}"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786DED2-5EF6-4632-A12D-F66ADB23BC3E}" type="datetimeFigureOut">
              <a:rPr lang="en-US" smtClean="0"/>
              <a:t>6/22/2021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2EAED38-09C9-4492-ADDF-CE2D6295F01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0786DED2-5EF6-4632-A12D-F66ADB23BC3E}" type="datetimeFigureOut">
              <a:rPr lang="en-US" smtClean="0"/>
              <a:t>6/22/2021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2EAED38-09C9-4492-ADDF-CE2D6295F018}"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0786DED2-5EF6-4632-A12D-F66ADB23BC3E}" type="datetimeFigureOut">
              <a:rPr lang="en-US" smtClean="0"/>
              <a:t>6/22/2021</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A2EAED38-09C9-4492-ADDF-CE2D6295F018}"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4621" r:id="rId1"/>
    <p:sldLayoutId id="2147484622" r:id="rId2"/>
    <p:sldLayoutId id="2147484623" r:id="rId3"/>
    <p:sldLayoutId id="2147484624" r:id="rId4"/>
    <p:sldLayoutId id="2147484625" r:id="rId5"/>
    <p:sldLayoutId id="2147484626" r:id="rId6"/>
    <p:sldLayoutId id="2147484627" r:id="rId7"/>
    <p:sldLayoutId id="2147484628" r:id="rId8"/>
    <p:sldLayoutId id="2147484629" r:id="rId9"/>
    <p:sldLayoutId id="2147484630" r:id="rId10"/>
    <p:sldLayoutId id="214748463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88473" y="2438400"/>
            <a:ext cx="7315200" cy="1938992"/>
          </a:xfrm>
          <a:prstGeom prst="rect">
            <a:avLst/>
          </a:prstGeom>
          <a:noFill/>
        </p:spPr>
        <p:txBody>
          <a:bodyPr wrap="square" rtlCol="0">
            <a:spAutoFit/>
          </a:bodyPr>
          <a:lstStyle/>
          <a:p>
            <a:r>
              <a:rPr lang="en-IN" sz="4000" b="1" dirty="0"/>
              <a:t>Voice based Email service for visually challenged people.</a:t>
            </a:r>
            <a:endParaRPr lang="en-US" sz="4000" b="1" dirty="0"/>
          </a:p>
          <a:p>
            <a:endParaRPr lang="en-US" sz="4000" dirty="0">
              <a:solidFill>
                <a:srgbClr val="0070C0"/>
              </a:solidFill>
            </a:endParaRPr>
          </a:p>
        </p:txBody>
      </p:sp>
    </p:spTree>
    <p:extLst>
      <p:ext uri="{BB962C8B-B14F-4D97-AF65-F5344CB8AC3E}">
        <p14:creationId xmlns:p14="http://schemas.microsoft.com/office/powerpoint/2010/main" val="29183517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dirty="0">
                <a:effectLst/>
              </a:rPr>
              <a:t/>
            </a:r>
            <a:br>
              <a:rPr lang="en-IN" dirty="0">
                <a:effectLst/>
              </a:rPr>
            </a:br>
            <a:r>
              <a:rPr lang="en-IN" b="1" dirty="0" smtClean="0">
                <a:effectLst/>
              </a:rPr>
              <a:t>Introduction</a:t>
            </a:r>
            <a:r>
              <a:rPr lang="en-IN" b="1" dirty="0">
                <a:effectLst/>
              </a:rPr>
              <a:t>:</a:t>
            </a:r>
            <a:r>
              <a:rPr lang="en-US" b="1" dirty="0">
                <a:effectLst/>
              </a:rPr>
              <a:t/>
            </a:r>
            <a:br>
              <a:rPr lang="en-US" b="1" dirty="0">
                <a:effectLst/>
              </a:rPr>
            </a:br>
            <a:endParaRPr lang="en-US" b="1" dirty="0"/>
          </a:p>
        </p:txBody>
      </p:sp>
      <p:sp>
        <p:nvSpPr>
          <p:cNvPr id="2" name="Content Placeholder 1"/>
          <p:cNvSpPr>
            <a:spLocks noGrp="1"/>
          </p:cNvSpPr>
          <p:nvPr>
            <p:ph idx="1"/>
          </p:nvPr>
        </p:nvSpPr>
        <p:spPr/>
        <p:txBody>
          <a:bodyPr/>
          <a:lstStyle/>
          <a:p>
            <a:endParaRPr lang="en-US" dirty="0" smtClean="0"/>
          </a:p>
          <a:p>
            <a:r>
              <a:rPr lang="en-US" dirty="0" smtClean="0"/>
              <a:t>Dictation using speech recognition could potentially serve as a efficient input method for mailing devices for blind.</a:t>
            </a:r>
          </a:p>
          <a:p>
            <a:pPr marL="109728" indent="0">
              <a:buNone/>
            </a:pPr>
            <a:endParaRPr lang="en-US" dirty="0"/>
          </a:p>
          <a:p>
            <a:endParaRPr lang="en-US" dirty="0" smtClean="0"/>
          </a:p>
          <a:p>
            <a:r>
              <a:rPr lang="en-US" dirty="0" smtClean="0"/>
              <a:t>It follows a speech interaction model.  </a:t>
            </a:r>
            <a:endParaRPr lang="en-US" dirty="0"/>
          </a:p>
        </p:txBody>
      </p:sp>
    </p:spTree>
    <p:extLst>
      <p:ext uri="{BB962C8B-B14F-4D97-AF65-F5344CB8AC3E}">
        <p14:creationId xmlns:p14="http://schemas.microsoft.com/office/powerpoint/2010/main" val="5388863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Why we develop this </a:t>
            </a:r>
            <a:r>
              <a:rPr lang="en-US" dirty="0" smtClean="0"/>
              <a:t>project?</a:t>
            </a:r>
            <a:endParaRPr lang="en-US" dirty="0"/>
          </a:p>
        </p:txBody>
      </p:sp>
      <p:sp>
        <p:nvSpPr>
          <p:cNvPr id="2" name="Content Placeholder 1"/>
          <p:cNvSpPr>
            <a:spLocks noGrp="1"/>
          </p:cNvSpPr>
          <p:nvPr>
            <p:ph idx="1"/>
          </p:nvPr>
        </p:nvSpPr>
        <p:spPr/>
        <p:txBody>
          <a:bodyPr>
            <a:normAutofit/>
          </a:bodyPr>
          <a:lstStyle/>
          <a:p>
            <a:r>
              <a:rPr lang="en-IN" dirty="0"/>
              <a:t>for the betterment of society and giving an equal status to such specially abled people we have come up with this project idea which provides the user with ability to send mails using voice </a:t>
            </a:r>
            <a:r>
              <a:rPr lang="en-IN" dirty="0" smtClean="0"/>
              <a:t>commands.</a:t>
            </a:r>
            <a:endParaRPr lang="en-US" dirty="0" smtClean="0"/>
          </a:p>
          <a:p>
            <a:pPr marL="109728" indent="0">
              <a:buNone/>
            </a:pPr>
            <a:endParaRPr lang="en-US" dirty="0" smtClean="0"/>
          </a:p>
          <a:p>
            <a:r>
              <a:rPr lang="en-US" dirty="0" smtClean="0"/>
              <a:t>In this project We introduce voice typing which aspires to having a secure type for </a:t>
            </a:r>
            <a:r>
              <a:rPr lang="en-US" dirty="0"/>
              <a:t>you, </a:t>
            </a:r>
            <a:r>
              <a:rPr lang="en-US" dirty="0" smtClean="0"/>
              <a:t>while monitor. </a:t>
            </a:r>
          </a:p>
          <a:p>
            <a:endParaRPr lang="en-US" dirty="0"/>
          </a:p>
          <a:p>
            <a:endParaRPr lang="en-US" dirty="0" smtClean="0"/>
          </a:p>
          <a:p>
            <a:endParaRPr lang="en-US" dirty="0" smtClean="0"/>
          </a:p>
          <a:p>
            <a:endParaRPr lang="en-US" dirty="0"/>
          </a:p>
          <a:p>
            <a:pPr marL="109728" indent="0">
              <a:buNone/>
            </a:pPr>
            <a:endParaRPr lang="en-US" dirty="0"/>
          </a:p>
        </p:txBody>
      </p:sp>
    </p:spTree>
    <p:extLst>
      <p:ext uri="{BB962C8B-B14F-4D97-AF65-F5344CB8AC3E}">
        <p14:creationId xmlns:p14="http://schemas.microsoft.com/office/powerpoint/2010/main" val="9261597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design of project:</a:t>
            </a:r>
            <a:endParaRPr lang="en-US" dirty="0"/>
          </a:p>
        </p:txBody>
      </p:sp>
      <p:sp>
        <p:nvSpPr>
          <p:cNvPr id="2" name="Content Placeholder 1"/>
          <p:cNvSpPr>
            <a:spLocks noGrp="1"/>
          </p:cNvSpPr>
          <p:nvPr>
            <p:ph idx="1"/>
          </p:nvPr>
        </p:nvSpPr>
        <p:spPr/>
        <p:txBody>
          <a:bodyPr>
            <a:normAutofit/>
          </a:bodyPr>
          <a:lstStyle/>
          <a:p>
            <a:r>
              <a:rPr lang="en-US" sz="2800" dirty="0"/>
              <a:t>The design of this project is divided into three phases</a:t>
            </a:r>
            <a:endParaRPr lang="en-US" b="1" dirty="0" smtClean="0"/>
          </a:p>
          <a:p>
            <a:endParaRPr lang="en-US" b="1" dirty="0"/>
          </a:p>
          <a:p>
            <a:r>
              <a:rPr lang="en-US" dirty="0" smtClean="0"/>
              <a:t>UI design</a:t>
            </a:r>
            <a:endParaRPr lang="en-US" dirty="0"/>
          </a:p>
          <a:p>
            <a:endParaRPr lang="en-US" dirty="0"/>
          </a:p>
          <a:p>
            <a:r>
              <a:rPr lang="en-US" dirty="0" smtClean="0"/>
              <a:t>Database design</a:t>
            </a:r>
            <a:endParaRPr lang="en-US" dirty="0"/>
          </a:p>
          <a:p>
            <a:endParaRPr lang="en-US" dirty="0"/>
          </a:p>
          <a:p>
            <a:r>
              <a:rPr lang="en-US" dirty="0"/>
              <a:t>System </a:t>
            </a:r>
            <a:r>
              <a:rPr lang="en-US" dirty="0" smtClean="0"/>
              <a:t>design</a:t>
            </a:r>
            <a:endParaRPr lang="en-US" dirty="0"/>
          </a:p>
          <a:p>
            <a:endParaRPr lang="en-US" dirty="0"/>
          </a:p>
          <a:p>
            <a:endParaRPr lang="en-US" dirty="0"/>
          </a:p>
        </p:txBody>
      </p:sp>
    </p:spTree>
    <p:extLst>
      <p:ext uri="{BB962C8B-B14F-4D97-AF65-F5344CB8AC3E}">
        <p14:creationId xmlns:p14="http://schemas.microsoft.com/office/powerpoint/2010/main" val="23197637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Working of project: </a:t>
            </a:r>
            <a:endParaRPr lang="en-US" dirty="0"/>
          </a:p>
        </p:txBody>
      </p:sp>
      <p:sp>
        <p:nvSpPr>
          <p:cNvPr id="2" name="Content Placeholder 1"/>
          <p:cNvSpPr>
            <a:spLocks noGrp="1"/>
          </p:cNvSpPr>
          <p:nvPr>
            <p:ph idx="1"/>
          </p:nvPr>
        </p:nvSpPr>
        <p:spPr/>
        <p:txBody>
          <a:bodyPr/>
          <a:lstStyle/>
          <a:p>
            <a:r>
              <a:rPr lang="en-US" dirty="0" smtClean="0"/>
              <a:t>Login</a:t>
            </a:r>
          </a:p>
          <a:p>
            <a:endParaRPr lang="en-US" dirty="0" smtClean="0"/>
          </a:p>
          <a:p>
            <a:r>
              <a:rPr lang="en-US" dirty="0" smtClean="0"/>
              <a:t>Compose a mail</a:t>
            </a:r>
          </a:p>
          <a:p>
            <a:endParaRPr lang="en-US" dirty="0" smtClean="0"/>
          </a:p>
          <a:p>
            <a:r>
              <a:rPr lang="en-US" dirty="0" smtClean="0"/>
              <a:t>Create a message using voice</a:t>
            </a:r>
          </a:p>
          <a:p>
            <a:endParaRPr lang="en-US" dirty="0" smtClean="0"/>
          </a:p>
          <a:p>
            <a:r>
              <a:rPr lang="en-US" dirty="0" smtClean="0"/>
              <a:t>Send a mail</a:t>
            </a:r>
          </a:p>
          <a:p>
            <a:endParaRPr lang="en-US" dirty="0" smtClean="0"/>
          </a:p>
          <a:p>
            <a:endParaRPr lang="en-US" dirty="0" smtClean="0"/>
          </a:p>
          <a:p>
            <a:endParaRPr lang="en-US" dirty="0" smtClean="0"/>
          </a:p>
          <a:p>
            <a:endParaRPr lang="en-US" dirty="0" smtClean="0"/>
          </a:p>
        </p:txBody>
      </p:sp>
    </p:spTree>
    <p:extLst>
      <p:ext uri="{BB962C8B-B14F-4D97-AF65-F5344CB8AC3E}">
        <p14:creationId xmlns:p14="http://schemas.microsoft.com/office/powerpoint/2010/main" val="12018415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Application:</a:t>
            </a:r>
            <a:endParaRPr lang="en-US" dirty="0"/>
          </a:p>
        </p:txBody>
      </p:sp>
      <p:sp>
        <p:nvSpPr>
          <p:cNvPr id="2" name="Content Placeholder 1"/>
          <p:cNvSpPr>
            <a:spLocks noGrp="1"/>
          </p:cNvSpPr>
          <p:nvPr>
            <p:ph idx="1"/>
          </p:nvPr>
        </p:nvSpPr>
        <p:spPr/>
        <p:txBody>
          <a:bodyPr/>
          <a:lstStyle/>
          <a:p>
            <a:endParaRPr lang="en-IN" dirty="0" smtClean="0"/>
          </a:p>
          <a:p>
            <a:endParaRPr lang="en-IN" dirty="0"/>
          </a:p>
          <a:p>
            <a:r>
              <a:rPr lang="en-IN" dirty="0" smtClean="0"/>
              <a:t>This </a:t>
            </a:r>
            <a:r>
              <a:rPr lang="en-IN" dirty="0"/>
              <a:t>project </a:t>
            </a:r>
            <a:r>
              <a:rPr lang="en-IN" dirty="0" smtClean="0"/>
              <a:t> </a:t>
            </a:r>
            <a:r>
              <a:rPr lang="en-IN" dirty="0"/>
              <a:t>help the visually impaired people to be a part of growing digital India by using internet and also aims to make life of such people quite easy.</a:t>
            </a:r>
            <a:endParaRPr lang="en-US" dirty="0"/>
          </a:p>
        </p:txBody>
      </p:sp>
    </p:spTree>
    <p:extLst>
      <p:ext uri="{BB962C8B-B14F-4D97-AF65-F5344CB8AC3E}">
        <p14:creationId xmlns:p14="http://schemas.microsoft.com/office/powerpoint/2010/main" val="25166997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Conclusion:</a:t>
            </a:r>
            <a:endParaRPr lang="en-US" dirty="0"/>
          </a:p>
        </p:txBody>
      </p:sp>
      <p:sp>
        <p:nvSpPr>
          <p:cNvPr id="2" name="Content Placeholder 1"/>
          <p:cNvSpPr>
            <a:spLocks noGrp="1"/>
          </p:cNvSpPr>
          <p:nvPr>
            <p:ph idx="1"/>
          </p:nvPr>
        </p:nvSpPr>
        <p:spPr/>
        <p:txBody>
          <a:bodyPr/>
          <a:lstStyle/>
          <a:p>
            <a:endParaRPr lang="en-GB" dirty="0" smtClean="0"/>
          </a:p>
          <a:p>
            <a:endParaRPr lang="en-GB" dirty="0"/>
          </a:p>
          <a:p>
            <a:r>
              <a:rPr lang="en-GB" dirty="0" smtClean="0"/>
              <a:t> </a:t>
            </a:r>
            <a:r>
              <a:rPr lang="en-GB" dirty="0"/>
              <a:t>This </a:t>
            </a:r>
            <a:r>
              <a:rPr lang="en-GB" dirty="0" smtClean="0"/>
              <a:t>project provides </a:t>
            </a:r>
            <a:r>
              <a:rPr lang="en-GB" dirty="0"/>
              <a:t>a voice based mailing service where they could read and send mail on their own, without any guidance.</a:t>
            </a:r>
            <a:endParaRPr lang="en-US" dirty="0"/>
          </a:p>
          <a:p>
            <a:endParaRPr lang="en-US" dirty="0"/>
          </a:p>
        </p:txBody>
      </p:sp>
    </p:spTree>
    <p:extLst>
      <p:ext uri="{BB962C8B-B14F-4D97-AF65-F5344CB8AC3E}">
        <p14:creationId xmlns:p14="http://schemas.microsoft.com/office/powerpoint/2010/main" val="92537576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112</TotalTime>
  <Words>191</Words>
  <Application>Microsoft Office PowerPoint</Application>
  <PresentationFormat>On-screen Show (4:3)</PresentationFormat>
  <Paragraphs>41</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Solstice</vt:lpstr>
      <vt:lpstr>PowerPoint Presentation</vt:lpstr>
      <vt:lpstr> Introduction: </vt:lpstr>
      <vt:lpstr>Why we develop this project?</vt:lpstr>
      <vt:lpstr>design of project:</vt:lpstr>
      <vt:lpstr>Working of project: </vt:lpstr>
      <vt:lpstr>Application: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Sweety Tejas</dc:creator>
  <cp:lastModifiedBy>admin</cp:lastModifiedBy>
  <cp:revision>8</cp:revision>
  <dcterms:created xsi:type="dcterms:W3CDTF">2021-06-22T04:59:32Z</dcterms:created>
  <dcterms:modified xsi:type="dcterms:W3CDTF">2021-06-22T09:43:51Z</dcterms:modified>
</cp:coreProperties>
</file>