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3A1D3B1-FF0A-4061-8DCA-32CC90D783D6}">
          <p14:sldIdLst>
            <p14:sldId id="266"/>
            <p14:sldId id="25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4F9DC-6E9D-42AB-A9B4-5EF4E8C119A1}" type="datetimeFigureOut">
              <a:rPr lang="en-IN" smtClean="0"/>
              <a:t>12-05-2025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964327-277F-428E-8F31-C030F553B87F}" type="slidenum">
              <a:rPr lang="en-IN" smtClean="0"/>
              <a:t>‹#›</a:t>
            </a:fld>
            <a:endParaRPr lang="en-IN"/>
          </a:p>
        </p:txBody>
      </p:sp>
    </p:spTree>
    <p:extLst>
      <p:ext uri="{BB962C8B-B14F-4D97-AF65-F5344CB8AC3E}">
        <p14:creationId xmlns:p14="http://schemas.microsoft.com/office/powerpoint/2010/main" val="4262761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20F76-5CD3-4040-CB30-46060E12D921}"/>
              </a:ext>
            </a:extLst>
          </p:cNvPr>
          <p:cNvSpPr txBox="1"/>
          <p:nvPr/>
        </p:nvSpPr>
        <p:spPr>
          <a:xfrm>
            <a:off x="438145" y="566058"/>
            <a:ext cx="8267712" cy="1323439"/>
          </a:xfrm>
          <a:prstGeom prst="rect">
            <a:avLst/>
          </a:prstGeom>
          <a:noFill/>
        </p:spPr>
        <p:txBody>
          <a:bodyPr wrap="none" rtlCol="0">
            <a:spAutoFit/>
          </a:bodyPr>
          <a:lstStyle/>
          <a:p>
            <a:pPr algn="ctr"/>
            <a:r>
              <a:rPr lang="en-US" sz="4000" dirty="0"/>
              <a:t>Password Strength Checker and Brute- </a:t>
            </a:r>
          </a:p>
          <a:p>
            <a:pPr algn="ctr"/>
            <a:r>
              <a:rPr lang="en-US" sz="4000" dirty="0"/>
              <a:t>Force Estimation Tool</a:t>
            </a:r>
            <a:endParaRPr lang="en-IN" sz="4000" dirty="0"/>
          </a:p>
        </p:txBody>
      </p:sp>
      <p:sp>
        <p:nvSpPr>
          <p:cNvPr id="3" name="TextBox 2">
            <a:extLst>
              <a:ext uri="{FF2B5EF4-FFF2-40B4-BE49-F238E27FC236}">
                <a16:creationId xmlns:a16="http://schemas.microsoft.com/office/drawing/2014/main" id="{A6D93694-F9D6-214C-9EEE-2C98D6D49DBB}"/>
              </a:ext>
            </a:extLst>
          </p:cNvPr>
          <p:cNvSpPr txBox="1"/>
          <p:nvPr/>
        </p:nvSpPr>
        <p:spPr>
          <a:xfrm>
            <a:off x="495852" y="2601686"/>
            <a:ext cx="8124788" cy="2831544"/>
          </a:xfrm>
          <a:prstGeom prst="rect">
            <a:avLst/>
          </a:prstGeom>
          <a:noFill/>
        </p:spPr>
        <p:txBody>
          <a:bodyPr wrap="none" rtlCol="0">
            <a:spAutoFit/>
          </a:bodyPr>
          <a:lstStyle/>
          <a:p>
            <a:pPr marL="457200" indent="-457200">
              <a:buFont typeface="Arial" panose="020B0604020202020204" pitchFamily="34" charset="0"/>
              <a:buChar char="•"/>
            </a:pPr>
            <a:r>
              <a:rPr lang="en-IN" sz="3200" dirty="0"/>
              <a:t>Submitted by: Srushti Mhatre &amp; Aisha Shaikh</a:t>
            </a:r>
          </a:p>
          <a:p>
            <a:pPr marL="457200" indent="-457200">
              <a:buFont typeface="Arial" panose="020B0604020202020204" pitchFamily="34" charset="0"/>
              <a:buChar char="•"/>
            </a:pPr>
            <a:r>
              <a:rPr lang="en-IN" sz="3200" dirty="0"/>
              <a:t>Cybersecurity Internship – 2025</a:t>
            </a:r>
          </a:p>
          <a:p>
            <a:pPr marL="457200" indent="-457200">
              <a:buFont typeface="Arial" panose="020B0604020202020204" pitchFamily="34" charset="0"/>
              <a:buChar char="•"/>
            </a:pPr>
            <a:r>
              <a:rPr lang="en-IN" sz="3200" dirty="0" err="1"/>
              <a:t>Digisuraksha</a:t>
            </a:r>
            <a:r>
              <a:rPr lang="en-IN" sz="3200" dirty="0"/>
              <a:t> </a:t>
            </a:r>
            <a:r>
              <a:rPr lang="en-IN" sz="3200" dirty="0" err="1"/>
              <a:t>Parhari</a:t>
            </a:r>
            <a:r>
              <a:rPr lang="en-IN" sz="3200" dirty="0"/>
              <a:t> Foundation </a:t>
            </a:r>
          </a:p>
          <a:p>
            <a:pPr marL="457200" indent="-457200">
              <a:buFont typeface="Arial" panose="020B0604020202020204" pitchFamily="34" charset="0"/>
              <a:buChar char="•"/>
            </a:pPr>
            <a:r>
              <a:rPr lang="en-IN" sz="3200" dirty="0" err="1"/>
              <a:t>Infinisec</a:t>
            </a:r>
            <a:r>
              <a:rPr lang="en-IN" sz="3200" dirty="0"/>
              <a:t> Technologies </a:t>
            </a:r>
            <a:r>
              <a:rPr lang="en-IN" sz="3200" dirty="0" err="1"/>
              <a:t>Pvt.</a:t>
            </a:r>
            <a:r>
              <a:rPr lang="en-IN" sz="3200" dirty="0"/>
              <a:t> Ltd.</a:t>
            </a:r>
          </a:p>
          <a:p>
            <a:pPr marL="457200" indent="-457200">
              <a:buFont typeface="Arial" panose="020B0604020202020204" pitchFamily="34" charset="0"/>
              <a:buChar char="•"/>
            </a:pPr>
            <a:r>
              <a:rPr lang="en-IN" sz="3200" dirty="0"/>
              <a:t>Date: 12th May 2025</a:t>
            </a:r>
          </a:p>
          <a:p>
            <a:endParaRPr lang="en-IN" dirty="0"/>
          </a:p>
        </p:txBody>
      </p:sp>
    </p:spTree>
    <p:extLst>
      <p:ext uri="{BB962C8B-B14F-4D97-AF65-F5344CB8AC3E}">
        <p14:creationId xmlns:p14="http://schemas.microsoft.com/office/powerpoint/2010/main" val="225888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Scope</a:t>
            </a:r>
          </a:p>
        </p:txBody>
      </p:sp>
      <p:sp>
        <p:nvSpPr>
          <p:cNvPr id="3" name="Content Placeholder 2"/>
          <p:cNvSpPr>
            <a:spLocks noGrp="1"/>
          </p:cNvSpPr>
          <p:nvPr>
            <p:ph idx="1"/>
          </p:nvPr>
        </p:nvSpPr>
        <p:spPr/>
        <p:txBody>
          <a:bodyPr>
            <a:normAutofit lnSpcReduction="10000"/>
          </a:bodyPr>
          <a:lstStyle/>
          <a:p>
            <a:r>
              <a:t>Potential enhancements to the tool include:</a:t>
            </a:r>
          </a:p>
          <a:p>
            <a:r>
              <a:t>- Adding a Graphical User Interface (GUI) for easier use.</a:t>
            </a:r>
          </a:p>
          <a:p>
            <a:r>
              <a:t>- Integration with password managers to offer real-time feedback.</a:t>
            </a:r>
          </a:p>
          <a:p>
            <a:r>
              <a:t>- Logic to detect keyboard patterns (like “qwerty” or “12345”).</a:t>
            </a:r>
          </a:p>
          <a:p>
            <a:r>
              <a:t>- Simulation of dictionary attacks to provide a more accurate risk assessment.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Password Strength Checker and Brute-Force Estimation Tool provides a valuable resource for educating users on the importance of password security. It reinforces best practices and serves as a foundational step toward broader cybersecurity awareness.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project, developed during the Cybersecurity Internship at the Digisuraksha Parhari Foundation, focuses on creating a simple tool that educates users on password strength and the time it would take to crack passwords using brute-force techniques.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normAutofit/>
          </a:bodyPr>
          <a:lstStyle/>
          <a:p>
            <a:r>
              <a:rPr sz="2800" dirty="0"/>
              <a:t>Passwords are the most common form of user authentication but are often the weakest link due to poor choices by users. This project introduces a lightweight Python tool that checks for password strength using basic heuristics such as length, character variety, and presence in common password lists. It also estimates the time required to crack passwords using brute-force at a rate of 1 million guesses per second, providing practical insight into how vulnerable a weak password can be.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A significant portion of cyberattacks result from weak or reused passwords. Many users opt for simple and predictable passwords. This tool addresses this issue by analyzing a password’s structure and educating users about the risks associated with weak credentials. The ultimate goal is to promote strong password hygiene and cybersecurity awareness.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Literature Review</a:t>
            </a:r>
          </a:p>
        </p:txBody>
      </p:sp>
      <p:sp>
        <p:nvSpPr>
          <p:cNvPr id="3" name="Content Placeholder 2"/>
          <p:cNvSpPr>
            <a:spLocks noGrp="1"/>
          </p:cNvSpPr>
          <p:nvPr>
            <p:ph idx="1"/>
          </p:nvPr>
        </p:nvSpPr>
        <p:spPr/>
        <p:txBody>
          <a:bodyPr>
            <a:normAutofit/>
          </a:bodyPr>
          <a:lstStyle/>
          <a:p>
            <a:r>
              <a:rPr sz="2800" dirty="0"/>
              <a:t>Several studies and industry reports have highlighted the dangers of weak passwords. The Verizon Data Breach Report and Microsoft’s findings emphasize that stolen or reused credentials are involved in most breaches. Guidelines by organizations like NIST and OWASP recommend using strong, unique passwords. Tools like John the Ripper and data from password dumps (like RockYou.txt) have exposed the vulnerabilities of weak passwords, reinforcing the need for such educational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Research Methodology</a:t>
            </a:r>
          </a:p>
        </p:txBody>
      </p:sp>
      <p:sp>
        <p:nvSpPr>
          <p:cNvPr id="3" name="Content Placeholder 2"/>
          <p:cNvSpPr>
            <a:spLocks noGrp="1"/>
          </p:cNvSpPr>
          <p:nvPr>
            <p:ph idx="1"/>
          </p:nvPr>
        </p:nvSpPr>
        <p:spPr/>
        <p:txBody>
          <a:bodyPr>
            <a:normAutofit/>
          </a:bodyPr>
          <a:lstStyle/>
          <a:p>
            <a:r>
              <a:rPr sz="2800" dirty="0"/>
              <a:t>The project used Python to create a command-line tool that analyzes passwords. It checks for different criteria, including password length and the use of various character types (uppercase, lowercase, digits, and symbols). For brute-force estimation, it calculates the total number of possible combinations based on the character set used, then divides by an assumed cracking rate to estimate how long a password would take to be guessed.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 Implementation</a:t>
            </a:r>
          </a:p>
        </p:txBody>
      </p:sp>
      <p:sp>
        <p:nvSpPr>
          <p:cNvPr id="3" name="Content Placeholder 2"/>
          <p:cNvSpPr>
            <a:spLocks noGrp="1"/>
          </p:cNvSpPr>
          <p:nvPr>
            <p:ph idx="1"/>
          </p:nvPr>
        </p:nvSpPr>
        <p:spPr/>
        <p:txBody>
          <a:bodyPr>
            <a:noAutofit/>
          </a:bodyPr>
          <a:lstStyle/>
          <a:p>
            <a:r>
              <a:rPr sz="2800" dirty="0"/>
              <a:t>The implementation consists of two main Python functions:</a:t>
            </a:r>
          </a:p>
          <a:p>
            <a:r>
              <a:rPr sz="2800" dirty="0"/>
              <a:t>1. </a:t>
            </a:r>
            <a:r>
              <a:rPr sz="2800" dirty="0" err="1"/>
              <a:t>check_strength</a:t>
            </a:r>
            <a:r>
              <a:rPr sz="2800" dirty="0"/>
              <a:t>() evaluates the password based on character types and flags weaknesses.</a:t>
            </a:r>
          </a:p>
          <a:p>
            <a:r>
              <a:rPr sz="2800" dirty="0"/>
              <a:t>2. </a:t>
            </a:r>
            <a:r>
              <a:rPr sz="2800" dirty="0" err="1"/>
              <a:t>estimate_brute_force_time</a:t>
            </a:r>
            <a:r>
              <a:rPr sz="2800" dirty="0"/>
              <a:t>() calculates the estimated time to brute-force the password using simple mathematical logic.</a:t>
            </a:r>
          </a:p>
          <a:p>
            <a:r>
              <a:rPr sz="2800" dirty="0"/>
              <a:t>The tool runs through the command line and doesn’t require any external libraries, making it lightweight and easy to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&amp; Observations</a:t>
            </a:r>
          </a:p>
        </p:txBody>
      </p:sp>
      <p:sp>
        <p:nvSpPr>
          <p:cNvPr id="3" name="Content Placeholder 2"/>
          <p:cNvSpPr>
            <a:spLocks noGrp="1"/>
          </p:cNvSpPr>
          <p:nvPr>
            <p:ph idx="1"/>
          </p:nvPr>
        </p:nvSpPr>
        <p:spPr/>
        <p:txBody>
          <a:bodyPr/>
          <a:lstStyle/>
          <a:p>
            <a:r>
              <a:t>Tests showed that passwords shorter than 8 characters and those using predictable patterns were easy to crack. Conversely, passwords that included a mix of letters, numbers, and symbols—and were longer—significantly increased the time required for brute-force cracking. This supports best practices recommended by security experts.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Ethical Use &amp; Relevance</a:t>
            </a:r>
          </a:p>
        </p:txBody>
      </p:sp>
      <p:sp>
        <p:nvSpPr>
          <p:cNvPr id="3" name="Content Placeholder 2"/>
          <p:cNvSpPr>
            <a:spLocks noGrp="1"/>
          </p:cNvSpPr>
          <p:nvPr>
            <p:ph idx="1"/>
          </p:nvPr>
        </p:nvSpPr>
        <p:spPr/>
        <p:txBody>
          <a:bodyPr/>
          <a:lstStyle/>
          <a:p>
            <a:r>
              <a:t>This tool is designed for ethical use only. It’s ideal for personal training, workshops, and classroom education. By visualizing how quickly a password could be cracked, it encourages users to adopt stronger, more secure practices in their daily digital lives without instilling fear or encouraging misuse.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662</Words>
  <Application>Microsoft Office PowerPoint</Application>
  <PresentationFormat>On-screen Show (4:3)</PresentationFormat>
  <Paragraphs>34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Introduction</vt:lpstr>
      <vt:lpstr>Abstract</vt:lpstr>
      <vt:lpstr>Problem Statement</vt:lpstr>
      <vt:lpstr>Literature Review</vt:lpstr>
      <vt:lpstr>Research Methodology</vt:lpstr>
      <vt:lpstr>Tool Implementation</vt:lpstr>
      <vt:lpstr>Results &amp; Observations</vt:lpstr>
      <vt:lpstr>Ethical Use &amp; Relevance</vt:lpstr>
      <vt:lpstr>Future Scope</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Aisha Maryam Shaikh</dc:creator>
  <cp:keywords/>
  <dc:description>generated using python-pptx</dc:description>
  <cp:lastModifiedBy>Aisha Maryam Shaikh</cp:lastModifiedBy>
  <cp:revision>3</cp:revision>
  <dcterms:created xsi:type="dcterms:W3CDTF">2013-01-27T09:14:16Z</dcterms:created>
  <dcterms:modified xsi:type="dcterms:W3CDTF">2025-05-12T08:54:15Z</dcterms:modified>
  <cp:category/>
</cp:coreProperties>
</file>