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69" r:id="rId5"/>
    <p:sldId id="260" r:id="rId6"/>
    <p:sldId id="279" r:id="rId7"/>
    <p:sldId id="262" r:id="rId8"/>
    <p:sldId id="264" r:id="rId9"/>
    <p:sldId id="282" r:id="rId10"/>
    <p:sldId id="283" r:id="rId11"/>
    <p:sldId id="284" r:id="rId12"/>
    <p:sldId id="285" r:id="rId13"/>
    <p:sldId id="286" r:id="rId14"/>
    <p:sldId id="287" r:id="rId15"/>
    <p:sldId id="280" r:id="rId16"/>
    <p:sldId id="281" r:id="rId17"/>
    <p:sldId id="275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6" d="100"/>
          <a:sy n="66" d="100"/>
        </p:scale>
        <p:origin x="130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70066-148B-46C1-8D6D-FD2A350CD022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CD3F8-194C-4B10-A953-4BED40A9D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B12A-7711-44FD-88FB-88EE55AF4492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13C4-1C0A-4170-8B6A-51760C76E6B6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5A2F-7A58-4C0B-904A-CE58EE3F39E0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0170-D799-42FD-9501-ECE380AA5FEA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56DD-91F8-4B8F-9301-1D5F6083D273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261-FFAA-431A-BC6A-536514277C52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E6EE-D03D-4E3F-B533-240A7A6FF804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CEDD-440A-4317-8CC3-1F5EA9A51517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7C8F-81E2-4BCE-BD77-209BD3D2A40F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2D4D-198F-4D99-AF3F-9B508721F479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A4AC-F98E-4ECC-A3B0-DA326F7716EE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D3CE-B2E3-49C2-9379-105A96BF6354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4806028_A_Study_on_Consumers_acuity_towards_online_grocery_shopping" TargetMode="External"/><Relationship Id="rId2" Type="http://schemas.openxmlformats.org/officeDocument/2006/relationships/hyperlink" Target="https://www.researchgate.net/publication/38178214_Online_grocery_shopping_The_influence_of_situational_facto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iva-portal.org/smash/get/diva2:812884/FULLTEXT01.pdf" TargetMode="External"/><Relationship Id="rId4" Type="http://schemas.openxmlformats.org/officeDocument/2006/relationships/hyperlink" Target="https://iosrjournals.org/iosr-jbm/papers/Conf.15010/Volume%202/25.%2048-53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28B20F-31C6-4C84-9BE4-170AF5F6B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8200"/>
            <a:ext cx="9144000" cy="853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6632"/>
            <a:ext cx="7924800" cy="326231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 Rounded MT Bold" panose="020F0704030504030204" pitchFamily="34" charset="0"/>
              </a:rPr>
              <a:t>GROCERY STORE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636" y="2924944"/>
            <a:ext cx="6552728" cy="35604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b="1" dirty="0" err="1">
                <a:solidFill>
                  <a:schemeClr val="tx1"/>
                </a:solidFill>
              </a:rPr>
              <a:t>B.Tech</a:t>
            </a:r>
            <a:r>
              <a:rPr lang="en-US" sz="2800" b="1" dirty="0">
                <a:solidFill>
                  <a:schemeClr val="tx1"/>
                </a:solidFill>
              </a:rPr>
              <a:t> T.Y. </a:t>
            </a:r>
          </a:p>
          <a:p>
            <a:pPr>
              <a:spcBef>
                <a:spcPts val="1200"/>
              </a:spcBef>
            </a:pPr>
            <a:r>
              <a:rPr lang="en-US" sz="36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Division   IT-A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NAME – SRUSHTI SHINGADE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ROLL NO - 57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1"/>
                </a:solidFill>
              </a:rPr>
              <a:t>SOFTWARE DEVELOPMENT PROJECT(SDP)</a:t>
            </a:r>
          </a:p>
          <a:p>
            <a:pPr>
              <a:spcBef>
                <a:spcPts val="1200"/>
              </a:spcBef>
            </a:pPr>
            <a:r>
              <a:rPr lang="en-US" sz="1700" b="1" dirty="0">
                <a:solidFill>
                  <a:schemeClr val="tx1"/>
                </a:solidFill>
              </a:rPr>
              <a:t>Vishwakarma Institute of Technology, Pune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5264-8F90-4192-AEB7-418651C6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RESULTS(CONT.)</a:t>
            </a:r>
            <a:endParaRPr lang="en-IN" sz="60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E3376-A6D4-4ED3-A447-2EB89C99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F70ECC-2447-4980-883A-432173F82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85" y="1610528"/>
            <a:ext cx="4243219" cy="238681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EB0889-E866-4BE7-B8D8-39498FCEF8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84" y="4356959"/>
            <a:ext cx="4243219" cy="238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3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82A5-C74F-4ABF-B8D3-27A2844F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RESULTS(CONT.)</a:t>
            </a:r>
            <a:endParaRPr lang="en-IN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1CAE6-086E-4B39-A68C-B78DD297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859D48-7CC4-4011-AE4F-E777BE58D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37909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1868-DD19-4FA0-91C3-4992E5C0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RESULTS(CONT.)</a:t>
            </a:r>
            <a:endParaRPr lang="en-IN" sz="60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8765-CE28-4576-BEAB-285A0626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257A8A-8CE2-4E34-B975-CEACCE1BC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18567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1868-DD19-4FA0-91C3-4992E5C0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RESULTS(CONT.)</a:t>
            </a:r>
            <a:endParaRPr lang="en-IN" sz="60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8765-CE28-4576-BEAB-285A0626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933E1B-D686-4EBA-96EB-91341178E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84884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1868-DD19-4FA0-91C3-4992E5C0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RESULTS(CONT.)</a:t>
            </a:r>
            <a:endParaRPr lang="en-IN" sz="60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8765-CE28-4576-BEAB-285A0626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080D13-6BEF-4986-9F4D-84E56E8D5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366777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0CCD-CC77-4F7E-A261-7FEF467F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CONCLUSION</a:t>
            </a:r>
            <a:endParaRPr lang="en-IN" sz="60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D656-240B-4660-AD21-482F9D7FB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5121275"/>
          </a:xfrm>
        </p:spPr>
        <p:txBody>
          <a:bodyPr>
            <a:normAutofit/>
          </a:bodyPr>
          <a:lstStyle/>
          <a:p>
            <a:endParaRPr lang="en-US" sz="2100" dirty="0"/>
          </a:p>
          <a:p>
            <a:r>
              <a:rPr lang="en-US" sz="2400" dirty="0"/>
              <a:t>Home Delivery is currently recognized as a global industry which is highly growing at a high rate like other industries.  </a:t>
            </a:r>
          </a:p>
          <a:p>
            <a:r>
              <a:rPr lang="en-US" sz="2400" dirty="0"/>
              <a:t>The ‘Grocery Store’ helps in online distribution of grocery </a:t>
            </a:r>
          </a:p>
          <a:p>
            <a:r>
              <a:rPr lang="en-US" sz="2400" dirty="0"/>
              <a:t>This application provides such user friendly interface that allows the customers to control and handle the functionalities effectively and efficiently.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D2236-BD95-4594-9740-14EA73F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0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DE9F-0E17-43F2-8419-507A5A36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FUTURE SCOPE</a:t>
            </a:r>
            <a:endParaRPr lang="en-IN" sz="60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BA0FD-66AE-43CB-9FA3-59E1C700C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204864"/>
            <a:ext cx="7859216" cy="5157192"/>
          </a:xfrm>
        </p:spPr>
        <p:txBody>
          <a:bodyPr>
            <a:normAutofit/>
          </a:bodyPr>
          <a:lstStyle/>
          <a:p>
            <a:pPr marL="128270"/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Using GPS technology and mathematical modeling          software to  track the location of the customer to deliver their products on correct location.</a:t>
            </a:r>
            <a:endParaRPr lang="en-IN" sz="2400" dirty="0">
              <a:effectLst/>
              <a:ea typeface="Times New Roman" panose="02020603050405020304" pitchFamily="18" charset="0"/>
            </a:endParaRPr>
          </a:p>
          <a:p>
            <a:r>
              <a:rPr lang="en-US" sz="2400" dirty="0">
                <a:effectLst/>
                <a:ea typeface="Times New Roman" panose="02020603050405020304" pitchFamily="18" charset="0"/>
              </a:rPr>
              <a:t> Adding each and every product in different quantities so it can be profitable and also handy to order less or more amount of grocery accordingly. </a:t>
            </a:r>
            <a:endParaRPr lang="en-IN" sz="2400" dirty="0">
              <a:effectLst/>
              <a:ea typeface="Times New Roman" panose="02020603050405020304" pitchFamily="18" charset="0"/>
            </a:endParaRPr>
          </a:p>
          <a:p>
            <a:r>
              <a:rPr lang="en-IN" sz="2400" dirty="0"/>
              <a:t>Customer reviews and feedback.</a:t>
            </a:r>
          </a:p>
          <a:p>
            <a:r>
              <a:rPr lang="en-US" sz="2400" dirty="0">
                <a:ea typeface="Times New Roman" panose="02020603050405020304" pitchFamily="18" charset="0"/>
              </a:rPr>
              <a:t>J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oining hands with the delivering companies.</a:t>
            </a:r>
            <a:endParaRPr lang="en-IN" sz="2400" dirty="0"/>
          </a:p>
          <a:p>
            <a:endParaRPr lang="en-IN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C18B8-97AD-407D-87CF-92207F71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7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 fontAlgn="base">
              <a:buClr>
                <a:srgbClr val="000000"/>
              </a:buClr>
              <a:buSzPts val="1000"/>
              <a:buFont typeface="+mj-lt"/>
              <a:buAutoNum type="arabicParenR"/>
            </a:pPr>
            <a:r>
              <a:rPr lang="en-US" sz="2400" strike="noStrike" dirty="0"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https://www.researchgate.net/publication/38178214_Online_grocery_shopping_The_influence_of_situational_factors</a:t>
            </a:r>
            <a:r>
              <a:rPr lang="en-US" sz="2400" strike="noStrike" dirty="0"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2400" strike="noStrike" dirty="0">
              <a:solidFill>
                <a:schemeClr val="accent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fontAlgn="base">
              <a:buClr>
                <a:srgbClr val="000000"/>
              </a:buClr>
              <a:buSzPts val="1000"/>
              <a:buFont typeface="+mj-lt"/>
              <a:buAutoNum type="arabicParenR"/>
            </a:pPr>
            <a:r>
              <a:rPr lang="en-US" sz="2400" strike="noStrike" dirty="0"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https://www.researchgate.net/publication/324806028_A_Study_on_Consumers_acuity_towards_online_grocery_shopping</a:t>
            </a:r>
            <a:endParaRPr lang="en-IN" sz="2400" strike="noStrike" dirty="0">
              <a:solidFill>
                <a:schemeClr val="accent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fontAlgn="base">
              <a:buClr>
                <a:srgbClr val="000000"/>
              </a:buClr>
              <a:buSzPts val="1000"/>
              <a:buFont typeface="+mj-lt"/>
              <a:buAutoNum type="arabicParenR"/>
            </a:pPr>
            <a:r>
              <a:rPr lang="en-US" sz="2400" strike="noStrike" dirty="0"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https://iosrjournals.org/iosr-jbm/papers/Conf.15010/Volume%202/25.%2048-53.pdf</a:t>
            </a:r>
            <a:r>
              <a:rPr lang="en-US" sz="2400" strike="noStrike" dirty="0"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2400" strike="noStrike" dirty="0">
              <a:solidFill>
                <a:schemeClr val="accent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fontAlgn="base">
              <a:buClr>
                <a:srgbClr val="000000"/>
              </a:buClr>
              <a:buSzPts val="1000"/>
              <a:buFont typeface="+mj-lt"/>
              <a:buAutoNum type="arabicParenR"/>
            </a:pPr>
            <a:r>
              <a:rPr lang="en-US" sz="2400" strike="noStrike" dirty="0"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Word - Consumer Attitudes Towards Online Grocery Shopping.docx (diva-portal.org)</a:t>
            </a:r>
            <a:endParaRPr lang="en-IN" sz="2400" strike="noStrike" dirty="0">
              <a:solidFill>
                <a:schemeClr val="accent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A088FF-4E60-4359-950E-701EB3775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828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5867400" cy="1143000"/>
          </a:xfrm>
        </p:spPr>
        <p:txBody>
          <a:bodyPr/>
          <a:lstStyle/>
          <a:p>
            <a:r>
              <a:rPr lang="en-US" b="1" dirty="0"/>
              <a:t>              </a:t>
            </a:r>
            <a:r>
              <a:rPr lang="en-US" sz="5400" b="1" dirty="0">
                <a:latin typeface="Arial Rounded MT Bold" panose="020F070403050403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371600"/>
            <a:ext cx="5410200" cy="4800600"/>
          </a:xfrm>
        </p:spPr>
        <p:txBody>
          <a:bodyPr>
            <a:normAutofit lnSpcReduction="10000"/>
          </a:bodyPr>
          <a:lstStyle/>
          <a:p>
            <a:r>
              <a:rPr lang="en-US" b="1" cap="small" dirty="0"/>
              <a:t>Introduction </a:t>
            </a:r>
          </a:p>
          <a:p>
            <a:r>
              <a:rPr lang="en-US" b="1" cap="small" dirty="0"/>
              <a:t>objectives and aim </a:t>
            </a:r>
          </a:p>
          <a:p>
            <a:r>
              <a:rPr lang="en-US" sz="2800" b="1" cap="small" dirty="0"/>
              <a:t>LITERATURE REVIEW</a:t>
            </a:r>
          </a:p>
          <a:p>
            <a:r>
              <a:rPr lang="en-US" sz="2800" b="1" cap="small" dirty="0"/>
              <a:t>PROBLEM STATEMENT</a:t>
            </a:r>
          </a:p>
          <a:p>
            <a:r>
              <a:rPr lang="en-US" b="1" cap="small" dirty="0"/>
              <a:t>background</a:t>
            </a:r>
          </a:p>
          <a:p>
            <a:r>
              <a:rPr lang="en-US" b="1" cap="small" dirty="0"/>
              <a:t>Implementation</a:t>
            </a:r>
          </a:p>
          <a:p>
            <a:r>
              <a:rPr lang="en-US" b="1" cap="small" dirty="0"/>
              <a:t>Results and discussion</a:t>
            </a:r>
          </a:p>
          <a:p>
            <a:r>
              <a:rPr lang="en-US" b="1" cap="small" dirty="0"/>
              <a:t>Conclusion and Future Scope </a:t>
            </a:r>
            <a:r>
              <a:rPr lang="en-US" dirty="0"/>
              <a:t> </a:t>
            </a:r>
            <a:endParaRPr lang="en-US" b="1" cap="small" dirty="0"/>
          </a:p>
          <a:p>
            <a:r>
              <a:rPr lang="en-US" b="1" cap="small" dirty="0"/>
              <a:t>References</a:t>
            </a:r>
          </a:p>
          <a:p>
            <a:endParaRPr lang="en-US" b="1" cap="smal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FE0F60-80A7-4BD8-AE39-1C80AED4B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8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cap="small" dirty="0">
                <a:latin typeface="Arial Rounded MT Bold" panose="020F0704030504030204" pitchFamily="34" charset="0"/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Application software is computing software designed to carry out a specific task.</a:t>
            </a:r>
          </a:p>
          <a:p>
            <a:r>
              <a:rPr lang="en-US" sz="2400" dirty="0"/>
              <a:t>Application software's reduce our both physical as well as mental efforts.</a:t>
            </a:r>
          </a:p>
          <a:p>
            <a:r>
              <a:rPr lang="en-US" sz="2400" dirty="0"/>
              <a:t>They are handy and save a lot of time .</a:t>
            </a:r>
          </a:p>
          <a:p>
            <a:r>
              <a:rPr lang="en-US" sz="2400" dirty="0"/>
              <a:t>Effective and worthy output by them assists us to look after our difficulties.</a:t>
            </a:r>
          </a:p>
          <a:p>
            <a:endParaRPr lang="en-US" sz="2400" dirty="0"/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cap="small" dirty="0">
                <a:latin typeface="Arial Rounded MT Bold" panose="020F0704030504030204" pitchFamily="34" charset="0"/>
              </a:rPr>
              <a:t>Introduction </a:t>
            </a:r>
            <a:endParaRPr 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In very identical manner </a:t>
            </a:r>
            <a:r>
              <a:rPr lang="en-US" sz="2400" b="1" dirty="0"/>
              <a:t>Grocery Store </a:t>
            </a:r>
            <a:r>
              <a:rPr lang="en-US" sz="2400" dirty="0"/>
              <a:t>is designed .</a:t>
            </a:r>
          </a:p>
          <a:p>
            <a:r>
              <a:rPr lang="en-US" sz="2400" dirty="0"/>
              <a:t>Many issues/complications are being faced in order to buy grocery and face the crowd in this pandemic situation.</a:t>
            </a:r>
          </a:p>
          <a:p>
            <a:r>
              <a:rPr lang="en-US" sz="2400" dirty="0"/>
              <a:t>The problems and difficulties faced by each and every individual about the grocery concern will get easily and effectively resolved using the Grocery Store.</a:t>
            </a:r>
          </a:p>
          <a:p>
            <a:r>
              <a:rPr lang="en-US" sz="2400" dirty="0">
                <a:effectLst/>
                <a:ea typeface="Times New Roman" panose="02020603050405020304" pitchFamily="18" charset="0"/>
              </a:rPr>
              <a:t>It basically includes two modules.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For Admin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For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cap="small" dirty="0">
                <a:latin typeface="Arial Rounded MT Bold" panose="020F070403050403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07288" cy="436584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endParaRPr lang="en-US" sz="11200" b="1" cap="small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11200" b="1" cap="small" dirty="0">
                <a:latin typeface="+mj-lt"/>
                <a:ea typeface="+mj-ea"/>
                <a:cs typeface="+mj-cs"/>
              </a:rPr>
              <a:t>Objectives :</a:t>
            </a:r>
          </a:p>
          <a:p>
            <a:endParaRPr lang="en-US" sz="9600" dirty="0">
              <a:cs typeface="Arial" pitchFamily="34" charset="0"/>
            </a:endParaRPr>
          </a:p>
          <a:p>
            <a:r>
              <a:rPr lang="en-US" sz="11200" dirty="0">
                <a:cs typeface="Arial" pitchFamily="34" charset="0"/>
              </a:rPr>
              <a:t>To sort all of the problems related to buying of the grocery.</a:t>
            </a:r>
          </a:p>
          <a:p>
            <a:r>
              <a:rPr lang="en-US" sz="11200" dirty="0">
                <a:cs typeface="Arial" pitchFamily="34" charset="0"/>
              </a:rPr>
              <a:t>To provide finest products.</a:t>
            </a:r>
          </a:p>
          <a:p>
            <a:r>
              <a:rPr lang="en-US" sz="11200" dirty="0">
                <a:cs typeface="Arial" pitchFamily="34" charset="0"/>
              </a:rPr>
              <a:t>To reduce mental and physical efforts.</a:t>
            </a:r>
          </a:p>
          <a:p>
            <a:r>
              <a:rPr lang="en-US" sz="11200" dirty="0"/>
              <a:t>To guarantee good delivery and payment options.</a:t>
            </a:r>
          </a:p>
          <a:p>
            <a:r>
              <a:rPr lang="en-US" sz="11200" dirty="0"/>
              <a:t>Maintaining social distancing while delivery of the products.</a:t>
            </a:r>
          </a:p>
          <a:p>
            <a:pPr marL="0" indent="0">
              <a:buNone/>
            </a:pPr>
            <a:endParaRPr lang="en-US" sz="11200" dirty="0">
              <a:cs typeface="Arial" pitchFamily="34" charset="0"/>
            </a:endParaRPr>
          </a:p>
          <a:p>
            <a:endParaRPr lang="en-US" sz="6400" dirty="0">
              <a:cs typeface="Arial" pitchFamily="34" charset="0"/>
            </a:endParaRPr>
          </a:p>
          <a:p>
            <a:pPr>
              <a:buNone/>
            </a:pPr>
            <a:r>
              <a:rPr lang="en-US" sz="5400" dirty="0">
                <a:cs typeface="Arial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endParaRPr lang="en-US" sz="5200" b="1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3733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029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cap="small" dirty="0">
                <a:latin typeface="Arial Rounded MT Bold" panose="020F0704030504030204" pitchFamily="34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Gathering of information related to grocery products</a:t>
            </a:r>
          </a:p>
          <a:p>
            <a:r>
              <a:rPr lang="en-US" sz="2400" dirty="0"/>
              <a:t>Perfect allocation of prices to each product</a:t>
            </a:r>
          </a:p>
          <a:p>
            <a:r>
              <a:rPr lang="en-US" sz="2400" dirty="0"/>
              <a:t>Making traveling in local places handy by providing best means of transport within destination.</a:t>
            </a:r>
          </a:p>
          <a:p>
            <a:r>
              <a:rPr lang="en-US" sz="2400" dirty="0"/>
              <a:t>Making it easier for the citizens to order whatever they want in online mode</a:t>
            </a:r>
          </a:p>
          <a:p>
            <a:endParaRPr lang="en-US" sz="2400" dirty="0"/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cap="small" dirty="0">
                <a:latin typeface="Arial Rounded MT Bold" panose="020F0704030504030204" pitchFamily="34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Frontend/UI – HTML, CSS, </a:t>
            </a:r>
            <a:r>
              <a:rPr lang="en-US" sz="2400" dirty="0" err="1"/>
              <a:t>Javascript</a:t>
            </a:r>
            <a:r>
              <a:rPr lang="en-US" sz="2400" dirty="0"/>
              <a:t>, Bootstrap</a:t>
            </a:r>
          </a:p>
          <a:p>
            <a:r>
              <a:rPr lang="en-US" sz="2400" dirty="0"/>
              <a:t>Language used - PHP</a:t>
            </a:r>
          </a:p>
          <a:p>
            <a:r>
              <a:rPr lang="en-US" sz="2400" dirty="0"/>
              <a:t>Database - MySQL</a:t>
            </a:r>
          </a:p>
          <a:p>
            <a:r>
              <a:rPr lang="en-US" sz="2400" dirty="0"/>
              <a:t>Visual Studio Code(</a:t>
            </a:r>
            <a:r>
              <a:rPr lang="en-US" sz="2400" dirty="0" err="1"/>
              <a:t>VSCode</a:t>
            </a:r>
            <a:r>
              <a:rPr lang="en-US" sz="2400" dirty="0"/>
              <a:t>) Editor being used as means of Technology for process </a:t>
            </a:r>
          </a:p>
          <a:p>
            <a:r>
              <a:rPr lang="en-US" sz="2400" dirty="0"/>
              <a:t>phpMyAdmin is used for the database design.</a:t>
            </a:r>
          </a:p>
          <a:p>
            <a:r>
              <a:rPr lang="en-US" sz="2400" dirty="0"/>
              <a:t>Software – </a:t>
            </a:r>
            <a:r>
              <a:rPr lang="en-US" sz="2400" dirty="0" err="1"/>
              <a:t>xampp</a:t>
            </a:r>
            <a:endParaRPr lang="en-US" sz="2400" dirty="0"/>
          </a:p>
          <a:p>
            <a:r>
              <a:rPr lang="en-US" sz="2400" dirty="0"/>
              <a:t>Browser – Google Chrome, Mozilla, OPERA, IE8</a:t>
            </a:r>
          </a:p>
          <a:p>
            <a:pPr lvl="1">
              <a:buNone/>
            </a:pPr>
            <a:endParaRPr lang="en-US" sz="2400" b="1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cap="small" dirty="0">
                <a:latin typeface="Arial Rounded MT Bold" panose="020F0704030504030204" pitchFamily="34" charset="0"/>
              </a:rPr>
              <a:t>Implementation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lvl="1" indent="-342900">
              <a:buNone/>
            </a:pPr>
            <a:r>
              <a:rPr lang="en-US" sz="3200" b="1" dirty="0"/>
              <a:t> </a:t>
            </a:r>
            <a:r>
              <a:rPr lang="en-US" sz="5900" b="1" dirty="0"/>
              <a:t>Methodology Implemented:</a:t>
            </a:r>
          </a:p>
          <a:p>
            <a:pPr marL="342900" lvl="1" indent="-342900">
              <a:buNone/>
            </a:pPr>
            <a:endParaRPr lang="en-US" sz="3200" b="1" dirty="0"/>
          </a:p>
          <a:p>
            <a:pPr marL="0" lvl="1" indent="0">
              <a:buNone/>
            </a:pPr>
            <a:r>
              <a:rPr lang="en-US" sz="4400" dirty="0"/>
              <a:t>Steps involved  in developing application</a:t>
            </a:r>
          </a:p>
          <a:p>
            <a:pPr marL="0" lvl="1" indent="0">
              <a:buNone/>
            </a:pPr>
            <a:r>
              <a:rPr lang="en-US" sz="4400" dirty="0"/>
              <a:t>1] Getting thorough information about GUI toolkits applicable in php</a:t>
            </a:r>
          </a:p>
          <a:p>
            <a:pPr marL="0" lvl="1" indent="0">
              <a:buNone/>
            </a:pPr>
            <a:r>
              <a:rPr lang="en-US" sz="4400" dirty="0"/>
              <a:t>2] Creating a database </a:t>
            </a:r>
          </a:p>
          <a:p>
            <a:pPr marL="0" lvl="1" indent="0">
              <a:buNone/>
            </a:pPr>
            <a:r>
              <a:rPr lang="en-US" sz="4400" dirty="0"/>
              <a:t>3] Getting information about the connections to be made between the database and the backend</a:t>
            </a:r>
          </a:p>
          <a:p>
            <a:pPr marL="0" lvl="1" indent="0">
              <a:buNone/>
            </a:pPr>
            <a:r>
              <a:rPr lang="en-US" sz="4400" dirty="0"/>
              <a:t>4] Searching for required database contents</a:t>
            </a:r>
          </a:p>
          <a:p>
            <a:pPr marL="0" lvl="1" indent="0">
              <a:buNone/>
            </a:pPr>
            <a:r>
              <a:rPr lang="en-US" sz="4400" dirty="0"/>
              <a:t>5] Storing given information in memory and using the same whenever needed</a:t>
            </a:r>
          </a:p>
          <a:p>
            <a:pPr marL="0" lvl="1" indent="0">
              <a:buNone/>
            </a:pPr>
            <a:r>
              <a:rPr lang="en-US" sz="4400" dirty="0"/>
              <a:t>6] Assembling various interfaces in sequence as per the demand of user's preference using commands displayed by buttons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55C8-3A91-4041-9D6B-D9FFFA3A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RESULTS</a:t>
            </a:r>
            <a:endParaRPr lang="en-IN" sz="60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B4F3-5463-44B4-8834-B9D97F37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274412-A85A-4922-954D-C4F9F543F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7"/>
            <a:ext cx="7560840" cy="4252973"/>
          </a:xfrm>
        </p:spPr>
      </p:pic>
    </p:spTree>
    <p:extLst>
      <p:ext uri="{BB962C8B-B14F-4D97-AF65-F5344CB8AC3E}">
        <p14:creationId xmlns:p14="http://schemas.microsoft.com/office/powerpoint/2010/main" val="320226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R2_CP1_PPT</Template>
  <TotalTime>690</TotalTime>
  <Words>647</Words>
  <Application>Microsoft Office PowerPoint</Application>
  <PresentationFormat>On-screen Show (4:3)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Rounded MT Bold</vt:lpstr>
      <vt:lpstr>Calibri</vt:lpstr>
      <vt:lpstr>Times New Roman</vt:lpstr>
      <vt:lpstr>Office Theme</vt:lpstr>
      <vt:lpstr>GROCERY STORE</vt:lpstr>
      <vt:lpstr>              OUTLINE</vt:lpstr>
      <vt:lpstr>Introduction </vt:lpstr>
      <vt:lpstr>Introduction </vt:lpstr>
      <vt:lpstr>objectives</vt:lpstr>
      <vt:lpstr>background</vt:lpstr>
      <vt:lpstr>Implementation</vt:lpstr>
      <vt:lpstr>Implementation (Cont.)</vt:lpstr>
      <vt:lpstr>RESULTS</vt:lpstr>
      <vt:lpstr>RESULTS(CONT.)</vt:lpstr>
      <vt:lpstr>RESULTS(CONT.)</vt:lpstr>
      <vt:lpstr>RESULTS(CONT.)</vt:lpstr>
      <vt:lpstr>RESULTS(CONT.)</vt:lpstr>
      <vt:lpstr>RESULTS(CONT.)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DELIVERY APPLICATION</dc:title>
  <dc:creator>Srushti Shingade</dc:creator>
  <cp:lastModifiedBy>Srushti Shingade</cp:lastModifiedBy>
  <cp:revision>5</cp:revision>
  <dcterms:created xsi:type="dcterms:W3CDTF">2021-11-15T04:01:41Z</dcterms:created>
  <dcterms:modified xsi:type="dcterms:W3CDTF">2022-11-28T16:44:11Z</dcterms:modified>
</cp:coreProperties>
</file>