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6" d="100"/>
          <a:sy n="46" d="100"/>
        </p:scale>
        <p:origin x="51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[Title]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</Words>
  <Application>Microsoft Office PowerPoint</Application>
  <PresentationFormat>Custom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shrushtisur31@outlook.com</cp:lastModifiedBy>
  <cp:revision>8</cp:revision>
  <dcterms:created xsi:type="dcterms:W3CDTF">2006-08-16T00:00:00Z</dcterms:created>
  <dcterms:modified xsi:type="dcterms:W3CDTF">2024-08-05T07:21:33Z</dcterms:modified>
  <dc:identifier>DAEhDyfaYKE</dc:identifier>
</cp:coreProperties>
</file>