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4" r:id="rId5"/>
    <p:sldId id="273" r:id="rId6"/>
    <p:sldId id="275" r:id="rId7"/>
    <p:sldId id="276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8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9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7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AF117-1427-B980-3E79-2E27D3803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 dirty="0"/>
              <a:t>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1B3B-8D29-2A34-CA4C-EB8F367D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en-US" sz="1600" dirty="0"/>
              <a:t>Connor Morris, Lane Durst, Shawn Russel, Logan </a:t>
            </a:r>
            <a:r>
              <a:rPr lang="en-US" sz="1600" dirty="0" err="1"/>
              <a:t>Remondet</a:t>
            </a:r>
            <a:r>
              <a:rPr lang="en-US" sz="1600" dirty="0"/>
              <a:t>, Maureen Sanchez, Jack (Yu Joo)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48D7E-B375-6230-029E-AF2B22480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80" b="14595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B8291-B2C5-2C24-389A-0CB187F3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What is 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E23A-09A6-CDBB-65E9-29D521D4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84670" cy="350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project is a simple Text-Based adventure game called “Dunes of the </a:t>
            </a:r>
            <a:r>
              <a:rPr lang="en-US" dirty="0" err="1"/>
              <a:t>Farlands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The main parts of this program are the user interface, a text input parser, a system for storing and modifying game objects, and a system for outputting gameplay events depending on user choices in the game.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E56FF-0EB4-AF5A-7D62-DD334990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63" y="4630191"/>
            <a:ext cx="443927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7F127-BF40-560A-3AED-F4DC50C0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1" y="384144"/>
            <a:ext cx="6937631" cy="6060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700" dirty="0"/>
              <a:t>Connor: </a:t>
            </a:r>
            <a:br>
              <a:rPr lang="en-US" sz="2700" dirty="0"/>
            </a:br>
            <a:r>
              <a:rPr lang="en-US" sz="2700" dirty="0"/>
              <a:t>Leader / Text Parser Designer</a:t>
            </a:r>
            <a:endParaRPr lang="en-US" sz="27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6FE9286-6FAF-4D94-89F8-4DD0A567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0666" y="1"/>
            <a:ext cx="3492435" cy="3428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4CC3BC6C-C6B5-4B3C-AFCA-6C4045BA8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F6F3B52-DE7B-4962-8614-1562FA61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2743" y="755"/>
            <a:ext cx="3474285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3D8B11D4-8606-40BD-B033-06EA1DFC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50742" y="3398962"/>
            <a:ext cx="3433796" cy="349092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664E39C5-E97D-41DC-B54D-E8531282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11957" y="3427526"/>
            <a:ext cx="3490925" cy="34304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830146-D0BA-139C-F136-F3260735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64" y="1017917"/>
            <a:ext cx="4116979" cy="5643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C2C2A7-CBA1-DBD7-96EF-8ADC5273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079" y="54865"/>
            <a:ext cx="5546594" cy="3403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3D92F2-6621-3E3B-5953-68D8464B36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512"/>
          <a:stretch/>
        </p:blipFill>
        <p:spPr>
          <a:xfrm>
            <a:off x="6993272" y="3483093"/>
            <a:ext cx="3388208" cy="32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7F127-BF40-560A-3AED-F4DC50C0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303391" cy="15073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dirty="0"/>
              <a:t>Lane:</a:t>
            </a:r>
            <a:br>
              <a:rPr lang="en-US" sz="3000" dirty="0"/>
            </a:br>
            <a:r>
              <a:rPr lang="en-US" sz="3000" dirty="0"/>
              <a:t>Vice-Leader / </a:t>
            </a:r>
            <a:br>
              <a:rPr lang="en-US" sz="3000" dirty="0"/>
            </a:br>
            <a:r>
              <a:rPr lang="en-US" sz="3000" dirty="0"/>
              <a:t>UI Designer</a:t>
            </a:r>
            <a:endParaRPr lang="en-US" sz="30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EFF86-60A1-5265-8254-C6F3EE3F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7362" y="2434974"/>
            <a:ext cx="3303391" cy="3505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/>
              <a:t>I was in charge of creating the basic game loop in the main as well as handling how input and output are read too and from the system.</a:t>
            </a:r>
          </a:p>
          <a:p>
            <a:r>
              <a:rPr lang="en-US" sz="1500" dirty="0"/>
              <a:t>The main loop simply operates by waiting for any input to begin, and then entering an </a:t>
            </a:r>
            <a:r>
              <a:rPr lang="en-US" sz="1500" dirty="0" err="1"/>
              <a:t>infinte</a:t>
            </a:r>
            <a:r>
              <a:rPr lang="en-US" sz="1500"/>
              <a:t> loop that persists until an exit sequence is entered. </a:t>
            </a:r>
            <a:r>
              <a:rPr lang="en-US" sz="1500" dirty="0"/>
              <a:t>This loop simply outputs the current story event, takes user input and parses it, and then outputs the next story event.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6FE9286-6FAF-4D94-89F8-4DD0A567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0666" y="1"/>
            <a:ext cx="3492435" cy="3428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4CC3BC6C-C6B5-4B3C-AFCA-6C4045BA8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F6F3B52-DE7B-4962-8614-1562FA61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2743" y="755"/>
            <a:ext cx="3474285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3D8B11D4-8606-40BD-B033-06EA1DFC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50742" y="3398962"/>
            <a:ext cx="3433796" cy="349092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664E39C5-E97D-41DC-B54D-E8531282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11957" y="3427526"/>
            <a:ext cx="3490925" cy="34304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1BFCC2-5328-2207-706E-CC792D4C7A6E}"/>
              </a:ext>
            </a:extLst>
          </p:cNvPr>
          <p:cNvGrpSpPr/>
          <p:nvPr/>
        </p:nvGrpSpPr>
        <p:grpSpPr>
          <a:xfrm>
            <a:off x="8803791" y="192629"/>
            <a:ext cx="3321947" cy="2999384"/>
            <a:chOff x="4412991" y="1523112"/>
            <a:chExt cx="3366018" cy="23334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D5C7BE-6010-377C-8E6A-1AE47A2AB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2991" y="2309808"/>
              <a:ext cx="3366018" cy="15467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093EB9-4DD2-3378-F3CB-20D84EA0EACF}"/>
                </a:ext>
              </a:extLst>
            </p:cNvPr>
            <p:cNvSpPr txBox="1"/>
            <p:nvPr/>
          </p:nvSpPr>
          <p:spPr>
            <a:xfrm>
              <a:off x="4412991" y="1523112"/>
              <a:ext cx="3366018" cy="118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30352">
                <a:spcAft>
                  <a:spcPts val="600"/>
                </a:spcAft>
              </a:pPr>
              <a:r>
                <a: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 </a:t>
              </a:r>
              <a:r>
                <a:rPr lang="en-US" sz="12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user_input</a:t>
              </a:r>
              <a:r>
                <a: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function takes simply prompts the user for input with a ‘&gt;’ then reads the whole next line to a string. This string is then fully capitalized, for easier matching, and returned by the function.</a:t>
              </a:r>
            </a:p>
            <a:p>
              <a:pPr>
                <a:spcAft>
                  <a:spcPts val="600"/>
                </a:spcAft>
              </a:pPr>
              <a:endParaRPr lang="en-US" sz="2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CC09C-04FA-56F3-0F06-DE0C7FF00A0A}"/>
              </a:ext>
            </a:extLst>
          </p:cNvPr>
          <p:cNvGrpSpPr/>
          <p:nvPr/>
        </p:nvGrpSpPr>
        <p:grpSpPr>
          <a:xfrm>
            <a:off x="8803791" y="3467544"/>
            <a:ext cx="3321947" cy="3313152"/>
            <a:chOff x="8055739" y="1390837"/>
            <a:chExt cx="3366018" cy="29049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6A71BE-5C1C-DF43-6D50-EBE931B386EB}"/>
                </a:ext>
              </a:extLst>
            </p:cNvPr>
            <p:cNvSpPr txBox="1"/>
            <p:nvPr/>
          </p:nvSpPr>
          <p:spPr>
            <a:xfrm>
              <a:off x="8055739" y="1390837"/>
              <a:ext cx="3366018" cy="156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30352">
                <a:spcAft>
                  <a:spcPts val="600"/>
                </a:spcAft>
              </a:pPr>
              <a:r>
                <a:rPr lang="en-US" sz="11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There are additionally two ‘dialogue’ functions, which simply take a string and output it to the screen. The first of these is the narrator function which puts the text within brackets []. The other is called </a:t>
              </a:r>
              <a:r>
                <a:rPr lang="en-US" sz="11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npc</a:t>
              </a:r>
              <a:r>
                <a:rPr lang="en-US" sz="11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text which outputs to the screen in the format </a:t>
              </a:r>
              <a:r>
                <a:rPr lang="en-US" sz="11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npcName+format+dialogue</a:t>
              </a:r>
              <a:r>
                <a:rPr lang="en-US" sz="11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, with ‘format’ being an optional field default set to ‘: ‘</a:t>
              </a:r>
            </a:p>
            <a:p>
              <a:pPr>
                <a:spcAft>
                  <a:spcPts val="600"/>
                </a:spcAft>
              </a:pPr>
              <a:endParaRPr lang="en-US" sz="2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91212B-EE45-B033-89A3-6A962696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5739" y="2672289"/>
              <a:ext cx="3366018" cy="1623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66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6FE9286-6FAF-4D94-89F8-4DD0A567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0666" y="1"/>
            <a:ext cx="3492435" cy="3428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4CC3BC6C-C6B5-4B3C-AFCA-6C4045BA8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F6F3B52-DE7B-4962-8614-1562FA61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2743" y="755"/>
            <a:ext cx="3474285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3D8B11D4-8606-40BD-B033-06EA1DFC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50742" y="3398962"/>
            <a:ext cx="3433796" cy="349092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664E39C5-E97D-41DC-B54D-E8531282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11957" y="3427526"/>
            <a:ext cx="3490925" cy="34304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A8D872-C2BC-60E0-65F7-0675622E38AD}"/>
              </a:ext>
            </a:extLst>
          </p:cNvPr>
          <p:cNvSpPr txBox="1">
            <a:spLocks/>
          </p:cNvSpPr>
          <p:nvPr/>
        </p:nvSpPr>
        <p:spPr>
          <a:xfrm>
            <a:off x="123344" y="416375"/>
            <a:ext cx="6937631" cy="606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Shawn: Story Lead / </a:t>
            </a:r>
          </a:p>
          <a:p>
            <a:r>
              <a:rPr lang="en-US" sz="2700" dirty="0"/>
              <a:t>Gameplay Implementation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526D0B-9AB6-0A27-C7EF-76919CE5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60" y="1022419"/>
            <a:ext cx="6415479" cy="2885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6B66C2-A029-9DCA-0F2F-A11FEF23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12" y="3943932"/>
            <a:ext cx="8982974" cy="27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6FE9286-6FAF-4D94-89F8-4DD0A567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0666" y="1"/>
            <a:ext cx="3492435" cy="3428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4CC3BC6C-C6B5-4B3C-AFCA-6C4045BA8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F6F3B52-DE7B-4962-8614-1562FA61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2743" y="755"/>
            <a:ext cx="3474285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3D8B11D4-8606-40BD-B033-06EA1DFC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50742" y="3398962"/>
            <a:ext cx="3433796" cy="349092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664E39C5-E97D-41DC-B54D-E8531282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11957" y="3427526"/>
            <a:ext cx="3490925" cy="34304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5404457-ED55-67E0-50EE-391BB6346C4E}"/>
              </a:ext>
            </a:extLst>
          </p:cNvPr>
          <p:cNvSpPr txBox="1">
            <a:spLocks/>
          </p:cNvSpPr>
          <p:nvPr/>
        </p:nvSpPr>
        <p:spPr>
          <a:xfrm>
            <a:off x="123344" y="416375"/>
            <a:ext cx="6937631" cy="606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Logan: Story Lead / </a:t>
            </a:r>
          </a:p>
          <a:p>
            <a:r>
              <a:rPr lang="en-US" sz="2700" dirty="0"/>
              <a:t>Gameplay Implementation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B72D12-2302-E09C-AABA-8E2CC9A0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4" y="1024814"/>
            <a:ext cx="7678222" cy="2438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0FF0AB-AC1D-0789-1758-A6A456335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746" y="2453880"/>
            <a:ext cx="6416258" cy="42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6FE9286-6FAF-4D94-89F8-4DD0A567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0666" y="1"/>
            <a:ext cx="3492435" cy="3428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4CC3BC6C-C6B5-4B3C-AFCA-6C4045BA8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F6F3B52-DE7B-4962-8614-1562FA61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2743" y="755"/>
            <a:ext cx="3474285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3D8B11D4-8606-40BD-B033-06EA1DFC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50742" y="3398962"/>
            <a:ext cx="3433796" cy="349092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664E39C5-E97D-41DC-B54D-E8531282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11957" y="3427526"/>
            <a:ext cx="3490925" cy="34304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8DD8C73-747D-3E6D-5434-B7FACF911B90}"/>
              </a:ext>
            </a:extLst>
          </p:cNvPr>
          <p:cNvSpPr txBox="1">
            <a:spLocks/>
          </p:cNvSpPr>
          <p:nvPr/>
        </p:nvSpPr>
        <p:spPr>
          <a:xfrm>
            <a:off x="123344" y="416375"/>
            <a:ext cx="6937631" cy="606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Maureen: Story Implementer / </a:t>
            </a:r>
          </a:p>
          <a:p>
            <a:r>
              <a:rPr lang="en-US" sz="2700" dirty="0"/>
              <a:t>General Code Helper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0BB4CC-62F4-0A09-4F45-04EDEB2B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57" y="1131905"/>
            <a:ext cx="7817685" cy="55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6FE9286-6FAF-4D94-89F8-4DD0A567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0666" y="1"/>
            <a:ext cx="3492435" cy="3428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4CC3BC6C-C6B5-4B3C-AFCA-6C4045BA8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F6F3B52-DE7B-4962-8614-1562FA61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2743" y="755"/>
            <a:ext cx="3474285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3D8B11D4-8606-40BD-B033-06EA1DFC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50742" y="3398962"/>
            <a:ext cx="3433796" cy="349092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664E39C5-E97D-41DC-B54D-E8531282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11957" y="3427526"/>
            <a:ext cx="3490925" cy="34304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873CC-81EC-0FE3-0ABF-1B892513608B}"/>
              </a:ext>
            </a:extLst>
          </p:cNvPr>
          <p:cNvSpPr txBox="1">
            <a:spLocks/>
          </p:cNvSpPr>
          <p:nvPr/>
        </p:nvSpPr>
        <p:spPr>
          <a:xfrm>
            <a:off x="123344" y="416375"/>
            <a:ext cx="6937631" cy="606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Jack: Story Implementer / </a:t>
            </a:r>
          </a:p>
          <a:p>
            <a:r>
              <a:rPr lang="en-US" sz="2700" dirty="0"/>
              <a:t>General Code Helper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29BF2-DB81-D8D9-4C96-B0D6FCB4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94" y="852620"/>
            <a:ext cx="7946304" cy="3320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DC2A-10E1-3F8D-6EA7-48B5EDCD7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521" y="4630199"/>
            <a:ext cx="7772957" cy="12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1795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2F3"/>
      </a:lt2>
      <a:accent1>
        <a:srgbClr val="C3734D"/>
      </a:accent1>
      <a:accent2>
        <a:srgbClr val="B13B46"/>
      </a:accent2>
      <a:accent3>
        <a:srgbClr val="C34D89"/>
      </a:accent3>
      <a:accent4>
        <a:srgbClr val="B13BA8"/>
      </a:accent4>
      <a:accent5>
        <a:srgbClr val="9B4DC3"/>
      </a:accent5>
      <a:accent6>
        <a:srgbClr val="5A3EB2"/>
      </a:accent6>
      <a:hlink>
        <a:srgbClr val="A8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 Next LT Pro Light</vt:lpstr>
      <vt:lpstr>BlocksVTI</vt:lpstr>
      <vt:lpstr>Group 1</vt:lpstr>
      <vt:lpstr>What is our Project?</vt:lpstr>
      <vt:lpstr>Connor:  Leader / Text Parser Designer</vt:lpstr>
      <vt:lpstr>Lane: Vice-Leader /  UI Designer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Lane Durst</dc:creator>
  <cp:lastModifiedBy>Connor Morris</cp:lastModifiedBy>
  <cp:revision>14</cp:revision>
  <dcterms:created xsi:type="dcterms:W3CDTF">2023-10-09T20:52:00Z</dcterms:created>
  <dcterms:modified xsi:type="dcterms:W3CDTF">2023-10-10T19:29:42Z</dcterms:modified>
</cp:coreProperties>
</file>