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10f699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10f699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10f69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10f69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10f699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10f699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10f699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10f699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10f699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10f699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10f699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10f699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10f699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10f699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10f699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10f699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10f6991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10f6991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40250"/>
            <a:ext cx="8520600" cy="16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Your Family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332725"/>
            <a:ext cx="1828800" cy="6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593850" y="2155375"/>
            <a:ext cx="19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Frontend: Hannah Huh and Shubham Rustagi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 Daniel Knorr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Development: Andrew Gao and Shannon Lau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current app that makes it easy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purchases between multiple people who regularly and collectively pay for shared items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Charge other people </a:t>
            </a:r>
            <a:r>
              <a:rPr lang="en" sz="1800"/>
              <a:t>recurring expenses (i.e. rent) in customized ways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Paying for house utilities, having a collective Netflix subscription, and sharing that 20-lb Costco bag of rice is a hassle for roomates!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61300" y="847675"/>
            <a:ext cx="1250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Backend: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50" y="1276100"/>
            <a:ext cx="1956399" cy="14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868" y="1191175"/>
            <a:ext cx="2564757" cy="14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807425" y="847675"/>
            <a:ext cx="1250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Frontend</a:t>
            </a:r>
            <a:r>
              <a:rPr lang="en"/>
              <a:t>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337" y="3470300"/>
            <a:ext cx="1598825" cy="15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193900" y="2968900"/>
            <a:ext cx="15042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iOS/Android</a:t>
            </a:r>
            <a:r>
              <a:rPr lang="en"/>
              <a:t>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6225" y="3517613"/>
            <a:ext cx="1504200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426425" y="2968900"/>
            <a:ext cx="21372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Database/Hosting: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42313" y="54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075988" y="2722475"/>
            <a:ext cx="5082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734688" y="2486975"/>
            <a:ext cx="8553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447588" y="2547725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33213" y="2208175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28450" y="4284650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193900" y="3754625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60800" y="3754625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195350" y="4284650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796688" y="2567600"/>
            <a:ext cx="85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B:$ 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:$ __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393663" y="2594225"/>
            <a:ext cx="619800" cy="572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730625" y="2722475"/>
            <a:ext cx="5082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981488" y="1758175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518138" y="2594225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981488" y="3408550"/>
            <a:ext cx="508200" cy="57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10800000">
            <a:off x="5176313" y="2822825"/>
            <a:ext cx="1186200" cy="1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-9313728">
            <a:off x="5040053" y="3376292"/>
            <a:ext cx="912897" cy="1342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-2068708">
            <a:off x="5079020" y="2287989"/>
            <a:ext cx="913095" cy="1342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286313" y="1431200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028538" y="2486975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460238" y="3542750"/>
            <a:ext cx="991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397350" y="2266375"/>
            <a:ext cx="198300" cy="22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572638" y="2805013"/>
            <a:ext cx="198300" cy="22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397350" y="3333175"/>
            <a:ext cx="198300" cy="22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54550" y="4247575"/>
            <a:ext cx="198300" cy="22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52850" y="4189375"/>
            <a:ext cx="22761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Capital One API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513300" y="2285400"/>
            <a:ext cx="21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24 hour hackathon…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vs Backend: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data processing and calculations should go where?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Newbies to React and Flutter development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Flow -- unidirectional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Bringing forth a user interface that will ease the burden of having to constantly keep track of personal finances and shared expenses within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options for different types of expenses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groups of people within households pay for different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Recurring expenses for rent, etc., are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don’t want to execute reimbursement for </a:t>
            </a:r>
            <a:r>
              <a:rPr b="1" i="1" lang="en"/>
              <a:t>every single </a:t>
            </a:r>
            <a:r>
              <a:rPr lang="en"/>
              <a:t>shared purchase.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platform accessibility - web, iOS, Android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a dashboard with analytics to visualize trends, correct misentered information,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functionality to handle multiple households (or groups) and single user within multiple households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messaging platform or notification system between members within each household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the Capital One app so that payment for every household’s custom billing period is automatic!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