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 id="273"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0" autoAdjust="0"/>
    <p:restoredTop sz="94602" autoAdjust="0"/>
  </p:normalViewPr>
  <p:slideViewPr>
    <p:cSldViewPr>
      <p:cViewPr varScale="1">
        <p:scale>
          <a:sx n="65" d="100"/>
          <a:sy n="65" d="100"/>
        </p:scale>
        <p:origin x="-1280"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5A99A-C9B6-4FCE-8CA8-A1287E0E8A11}"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25A1EE78-E18D-48E0-8F03-F884E8A5D83D}">
      <dgm:prSet/>
      <dgm:spPr/>
      <dgm:t>
        <a:bodyPr/>
        <a:lstStyle/>
        <a:p>
          <a:pPr algn="ctr" rtl="0"/>
          <a:r>
            <a:rPr lang="en-IN" b="1" i="0" smtClean="0"/>
            <a:t>Agenda</a:t>
          </a:r>
          <a:endParaRPr lang="en-IN"/>
        </a:p>
      </dgm:t>
    </dgm:pt>
    <dgm:pt modelId="{3C4E22B2-1DEB-44BB-80E9-C83B832BA843}" type="parTrans" cxnId="{ADDBFDA5-FD8F-41B8-8182-E4552724034B}">
      <dgm:prSet/>
      <dgm:spPr/>
      <dgm:t>
        <a:bodyPr/>
        <a:lstStyle/>
        <a:p>
          <a:endParaRPr lang="en-IN"/>
        </a:p>
      </dgm:t>
    </dgm:pt>
    <dgm:pt modelId="{A8ECA1BC-527F-495A-9A7C-EF4C3821C27A}" type="sibTrans" cxnId="{ADDBFDA5-FD8F-41B8-8182-E4552724034B}">
      <dgm:prSet/>
      <dgm:spPr/>
      <dgm:t>
        <a:bodyPr/>
        <a:lstStyle/>
        <a:p>
          <a:endParaRPr lang="en-IN"/>
        </a:p>
      </dgm:t>
    </dgm:pt>
    <dgm:pt modelId="{D4D6758F-77A6-4262-B838-6B3C680FFAC0}" type="pres">
      <dgm:prSet presAssocID="{F8F5A99A-C9B6-4FCE-8CA8-A1287E0E8A11}" presName="linear" presStyleCnt="0">
        <dgm:presLayoutVars>
          <dgm:animLvl val="lvl"/>
          <dgm:resizeHandles val="exact"/>
        </dgm:presLayoutVars>
      </dgm:prSet>
      <dgm:spPr/>
      <dgm:t>
        <a:bodyPr/>
        <a:lstStyle/>
        <a:p>
          <a:endParaRPr lang="en-IN"/>
        </a:p>
      </dgm:t>
    </dgm:pt>
    <dgm:pt modelId="{8404347F-0A21-45FD-86A0-A4FD66D1F063}" type="pres">
      <dgm:prSet presAssocID="{25A1EE78-E18D-48E0-8F03-F884E8A5D83D}" presName="parentText" presStyleLbl="node1" presStyleIdx="0" presStyleCnt="1">
        <dgm:presLayoutVars>
          <dgm:chMax val="0"/>
          <dgm:bulletEnabled val="1"/>
        </dgm:presLayoutVars>
      </dgm:prSet>
      <dgm:spPr/>
      <dgm:t>
        <a:bodyPr/>
        <a:lstStyle/>
        <a:p>
          <a:endParaRPr lang="en-IN"/>
        </a:p>
      </dgm:t>
    </dgm:pt>
  </dgm:ptLst>
  <dgm:cxnLst>
    <dgm:cxn modelId="{ADDBFDA5-FD8F-41B8-8182-E4552724034B}" srcId="{F8F5A99A-C9B6-4FCE-8CA8-A1287E0E8A11}" destId="{25A1EE78-E18D-48E0-8F03-F884E8A5D83D}" srcOrd="0" destOrd="0" parTransId="{3C4E22B2-1DEB-44BB-80E9-C83B832BA843}" sibTransId="{A8ECA1BC-527F-495A-9A7C-EF4C3821C27A}"/>
    <dgm:cxn modelId="{F96FBB48-4B88-405D-8B56-9870800A5230}" type="presOf" srcId="{25A1EE78-E18D-48E0-8F03-F884E8A5D83D}" destId="{8404347F-0A21-45FD-86A0-A4FD66D1F063}" srcOrd="0" destOrd="0" presId="urn:microsoft.com/office/officeart/2005/8/layout/vList2"/>
    <dgm:cxn modelId="{F066E1CE-7BDD-4B59-BAF1-976A0A430146}" type="presOf" srcId="{F8F5A99A-C9B6-4FCE-8CA8-A1287E0E8A11}" destId="{D4D6758F-77A6-4262-B838-6B3C680FFAC0}" srcOrd="0" destOrd="0" presId="urn:microsoft.com/office/officeart/2005/8/layout/vList2"/>
    <dgm:cxn modelId="{C2744B65-6291-4A4D-85E4-84E24DEEF0C0}" type="presParOf" srcId="{D4D6758F-77A6-4262-B838-6B3C680FFAC0}" destId="{8404347F-0A21-45FD-86A0-A4FD66D1F06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C36E58-6358-4DC9-8286-E2B64CDFAC25}"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476FAE05-D3F8-4041-96A7-CD84D3E9A720}">
      <dgm:prSet/>
      <dgm:spPr/>
      <dgm:t>
        <a:bodyPr/>
        <a:lstStyle/>
        <a:p>
          <a:pPr algn="ctr" rtl="0"/>
          <a:r>
            <a:rPr lang="en-IN" smtClean="0"/>
            <a:t>Maximum users of Facebook are of Age 15 to 30 years</a:t>
          </a:r>
          <a:endParaRPr lang="en-IN"/>
        </a:p>
      </dgm:t>
    </dgm:pt>
    <dgm:pt modelId="{FCCAB52E-A52C-4126-B6BE-7E470DA8C7D7}" type="parTrans" cxnId="{6741FD2F-AED8-41FA-9D21-A901D43A8D24}">
      <dgm:prSet/>
      <dgm:spPr/>
      <dgm:t>
        <a:bodyPr/>
        <a:lstStyle/>
        <a:p>
          <a:endParaRPr lang="en-IN"/>
        </a:p>
      </dgm:t>
    </dgm:pt>
    <dgm:pt modelId="{4665E14A-9381-4DD2-BC47-F5408910167B}" type="sibTrans" cxnId="{6741FD2F-AED8-41FA-9D21-A901D43A8D24}">
      <dgm:prSet/>
      <dgm:spPr/>
      <dgm:t>
        <a:bodyPr/>
        <a:lstStyle/>
        <a:p>
          <a:endParaRPr lang="en-IN"/>
        </a:p>
      </dgm:t>
    </dgm:pt>
    <dgm:pt modelId="{B19EBC1F-3257-42A9-B1C1-76AA130EA89A}" type="pres">
      <dgm:prSet presAssocID="{C6C36E58-6358-4DC9-8286-E2B64CDFAC25}" presName="linear" presStyleCnt="0">
        <dgm:presLayoutVars>
          <dgm:animLvl val="lvl"/>
          <dgm:resizeHandles val="exact"/>
        </dgm:presLayoutVars>
      </dgm:prSet>
      <dgm:spPr/>
      <dgm:t>
        <a:bodyPr/>
        <a:lstStyle/>
        <a:p>
          <a:endParaRPr lang="en-IN"/>
        </a:p>
      </dgm:t>
    </dgm:pt>
    <dgm:pt modelId="{75954CAB-304F-4FE3-B67E-56C1EB72C302}" type="pres">
      <dgm:prSet presAssocID="{476FAE05-D3F8-4041-96A7-CD84D3E9A720}" presName="parentText" presStyleLbl="node1" presStyleIdx="0" presStyleCnt="1" custScaleX="86046">
        <dgm:presLayoutVars>
          <dgm:chMax val="0"/>
          <dgm:bulletEnabled val="1"/>
        </dgm:presLayoutVars>
      </dgm:prSet>
      <dgm:spPr/>
      <dgm:t>
        <a:bodyPr/>
        <a:lstStyle/>
        <a:p>
          <a:endParaRPr lang="en-IN"/>
        </a:p>
      </dgm:t>
    </dgm:pt>
  </dgm:ptLst>
  <dgm:cxnLst>
    <dgm:cxn modelId="{6741FD2F-AED8-41FA-9D21-A901D43A8D24}" srcId="{C6C36E58-6358-4DC9-8286-E2B64CDFAC25}" destId="{476FAE05-D3F8-4041-96A7-CD84D3E9A720}" srcOrd="0" destOrd="0" parTransId="{FCCAB52E-A52C-4126-B6BE-7E470DA8C7D7}" sibTransId="{4665E14A-9381-4DD2-BC47-F5408910167B}"/>
    <dgm:cxn modelId="{DB29A445-5897-4B3D-B8CA-D015AE1962F3}" type="presOf" srcId="{C6C36E58-6358-4DC9-8286-E2B64CDFAC25}" destId="{B19EBC1F-3257-42A9-B1C1-76AA130EA89A}" srcOrd="0" destOrd="0" presId="urn:microsoft.com/office/officeart/2005/8/layout/vList2"/>
    <dgm:cxn modelId="{6B12EF9E-16D0-44E8-8BE8-45A0EFCA9530}" type="presOf" srcId="{476FAE05-D3F8-4041-96A7-CD84D3E9A720}" destId="{75954CAB-304F-4FE3-B67E-56C1EB72C302}" srcOrd="0" destOrd="0" presId="urn:microsoft.com/office/officeart/2005/8/layout/vList2"/>
    <dgm:cxn modelId="{4B368DAD-8EF3-4433-83AC-E7B59ECF85A3}" type="presParOf" srcId="{B19EBC1F-3257-42A9-B1C1-76AA130EA89A}" destId="{75954CAB-304F-4FE3-B67E-56C1EB72C302}"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E42E46B-CAB7-44C0-9B27-B0412676719C}"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C98D2DDA-D384-4D89-B221-369F1AC08377}">
      <dgm:prSet/>
      <dgm:spPr/>
      <dgm:t>
        <a:bodyPr/>
        <a:lstStyle/>
        <a:p>
          <a:pPr algn="ctr" rtl="0"/>
          <a:r>
            <a:rPr lang="en-IN" b="1" i="0" dirty="0" smtClean="0"/>
            <a:t>Distribution of users Age</a:t>
          </a:r>
          <a:endParaRPr lang="en-IN" dirty="0"/>
        </a:p>
      </dgm:t>
    </dgm:pt>
    <dgm:pt modelId="{CA4BF7BB-4A21-4838-B443-618CC6683079}" type="parTrans" cxnId="{D23C1477-3D21-49BC-B6C2-D466F7E01CCC}">
      <dgm:prSet/>
      <dgm:spPr/>
      <dgm:t>
        <a:bodyPr/>
        <a:lstStyle/>
        <a:p>
          <a:endParaRPr lang="en-IN"/>
        </a:p>
      </dgm:t>
    </dgm:pt>
    <dgm:pt modelId="{32834EAC-CAB1-4767-B8C2-279677E63C75}" type="sibTrans" cxnId="{D23C1477-3D21-49BC-B6C2-D466F7E01CCC}">
      <dgm:prSet/>
      <dgm:spPr/>
      <dgm:t>
        <a:bodyPr/>
        <a:lstStyle/>
        <a:p>
          <a:endParaRPr lang="en-IN"/>
        </a:p>
      </dgm:t>
    </dgm:pt>
    <dgm:pt modelId="{3E609718-74FF-4C91-BD04-1CA88CB9526A}" type="pres">
      <dgm:prSet presAssocID="{4E42E46B-CAB7-44C0-9B27-B0412676719C}" presName="linear" presStyleCnt="0">
        <dgm:presLayoutVars>
          <dgm:animLvl val="lvl"/>
          <dgm:resizeHandles val="exact"/>
        </dgm:presLayoutVars>
      </dgm:prSet>
      <dgm:spPr/>
      <dgm:t>
        <a:bodyPr/>
        <a:lstStyle/>
        <a:p>
          <a:endParaRPr lang="en-IN"/>
        </a:p>
      </dgm:t>
    </dgm:pt>
    <dgm:pt modelId="{4584014E-CABE-415A-9409-38989E512372}" type="pres">
      <dgm:prSet presAssocID="{C98D2DDA-D384-4D89-B221-369F1AC08377}" presName="parentText" presStyleLbl="node1" presStyleIdx="0" presStyleCnt="1" custScaleX="63024">
        <dgm:presLayoutVars>
          <dgm:chMax val="0"/>
          <dgm:bulletEnabled val="1"/>
        </dgm:presLayoutVars>
      </dgm:prSet>
      <dgm:spPr/>
      <dgm:t>
        <a:bodyPr/>
        <a:lstStyle/>
        <a:p>
          <a:endParaRPr lang="en-IN"/>
        </a:p>
      </dgm:t>
    </dgm:pt>
  </dgm:ptLst>
  <dgm:cxnLst>
    <dgm:cxn modelId="{C127FA0B-C4EB-43B4-8B72-D852BA271F0E}" type="presOf" srcId="{4E42E46B-CAB7-44C0-9B27-B0412676719C}" destId="{3E609718-74FF-4C91-BD04-1CA88CB9526A}" srcOrd="0" destOrd="0" presId="urn:microsoft.com/office/officeart/2005/8/layout/vList2"/>
    <dgm:cxn modelId="{D23C1477-3D21-49BC-B6C2-D466F7E01CCC}" srcId="{4E42E46B-CAB7-44C0-9B27-B0412676719C}" destId="{C98D2DDA-D384-4D89-B221-369F1AC08377}" srcOrd="0" destOrd="0" parTransId="{CA4BF7BB-4A21-4838-B443-618CC6683079}" sibTransId="{32834EAC-CAB1-4767-B8C2-279677E63C75}"/>
    <dgm:cxn modelId="{9B7A1A62-E045-42AD-AB27-67939CBFDCCE}" type="presOf" srcId="{C98D2DDA-D384-4D89-B221-369F1AC08377}" destId="{4584014E-CABE-415A-9409-38989E512372}" srcOrd="0" destOrd="0" presId="urn:microsoft.com/office/officeart/2005/8/layout/vList2"/>
    <dgm:cxn modelId="{D7D33CBD-A7E1-43AE-B095-B434FDC77839}" type="presParOf" srcId="{3E609718-74FF-4C91-BD04-1CA88CB9526A}" destId="{4584014E-CABE-415A-9409-38989E51237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BDE326B-45B2-4342-A73E-59B259344B51}"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1A0C672D-4920-4074-948B-54FD1A65939B}">
      <dgm:prSet/>
      <dgm:spPr/>
      <dgm:t>
        <a:bodyPr/>
        <a:lstStyle/>
        <a:p>
          <a:pPr rtl="0"/>
          <a:r>
            <a:rPr lang="en-US" dirty="0" smtClean="0"/>
            <a:t>From above graph it shows 103 ,108 and 113 age group, user count is higher compare to other years, might be user is providing incorrect detail by not specifying their correct year of birth.</a:t>
          </a:r>
          <a:endParaRPr lang="en-IN" dirty="0"/>
        </a:p>
      </dgm:t>
    </dgm:pt>
    <dgm:pt modelId="{384879F5-50D0-47FC-A1B1-EEB38D58EE14}" type="parTrans" cxnId="{8CAFDFDC-3B3B-4319-BB94-3499CF96036D}">
      <dgm:prSet/>
      <dgm:spPr/>
      <dgm:t>
        <a:bodyPr/>
        <a:lstStyle/>
        <a:p>
          <a:endParaRPr lang="en-IN"/>
        </a:p>
      </dgm:t>
    </dgm:pt>
    <dgm:pt modelId="{68FD473A-7699-4754-974B-63814AE600FB}" type="sibTrans" cxnId="{8CAFDFDC-3B3B-4319-BB94-3499CF96036D}">
      <dgm:prSet/>
      <dgm:spPr/>
      <dgm:t>
        <a:bodyPr/>
        <a:lstStyle/>
        <a:p>
          <a:endParaRPr lang="en-IN"/>
        </a:p>
      </dgm:t>
    </dgm:pt>
    <dgm:pt modelId="{8935706E-AFF0-46D5-A975-E285D67FA915}" type="pres">
      <dgm:prSet presAssocID="{CBDE326B-45B2-4342-A73E-59B259344B51}" presName="linear" presStyleCnt="0">
        <dgm:presLayoutVars>
          <dgm:animLvl val="lvl"/>
          <dgm:resizeHandles val="exact"/>
        </dgm:presLayoutVars>
      </dgm:prSet>
      <dgm:spPr/>
      <dgm:t>
        <a:bodyPr/>
        <a:lstStyle/>
        <a:p>
          <a:endParaRPr lang="en-IN"/>
        </a:p>
      </dgm:t>
    </dgm:pt>
    <dgm:pt modelId="{CCC8230F-15A1-4E5D-845C-8D6EBA5EFF58}" type="pres">
      <dgm:prSet presAssocID="{1A0C672D-4920-4074-948B-54FD1A65939B}" presName="parentText" presStyleLbl="node1" presStyleIdx="0" presStyleCnt="1">
        <dgm:presLayoutVars>
          <dgm:chMax val="0"/>
          <dgm:bulletEnabled val="1"/>
        </dgm:presLayoutVars>
      </dgm:prSet>
      <dgm:spPr/>
      <dgm:t>
        <a:bodyPr/>
        <a:lstStyle/>
        <a:p>
          <a:endParaRPr lang="en-IN"/>
        </a:p>
      </dgm:t>
    </dgm:pt>
  </dgm:ptLst>
  <dgm:cxnLst>
    <dgm:cxn modelId="{BA869470-2770-4D0A-8835-D5357AC04F1E}" type="presOf" srcId="{CBDE326B-45B2-4342-A73E-59B259344B51}" destId="{8935706E-AFF0-46D5-A975-E285D67FA915}" srcOrd="0" destOrd="0" presId="urn:microsoft.com/office/officeart/2005/8/layout/vList2"/>
    <dgm:cxn modelId="{8CAFDFDC-3B3B-4319-BB94-3499CF96036D}" srcId="{CBDE326B-45B2-4342-A73E-59B259344B51}" destId="{1A0C672D-4920-4074-948B-54FD1A65939B}" srcOrd="0" destOrd="0" parTransId="{384879F5-50D0-47FC-A1B1-EEB38D58EE14}" sibTransId="{68FD473A-7699-4754-974B-63814AE600FB}"/>
    <dgm:cxn modelId="{AFBCD6FB-32E3-4B9E-863D-ADC6C9EBC824}" type="presOf" srcId="{1A0C672D-4920-4074-948B-54FD1A65939B}" destId="{CCC8230F-15A1-4E5D-845C-8D6EBA5EFF58}" srcOrd="0" destOrd="0" presId="urn:microsoft.com/office/officeart/2005/8/layout/vList2"/>
    <dgm:cxn modelId="{E509525B-91A6-47B9-8772-06E45FE7A95F}" type="presParOf" srcId="{8935706E-AFF0-46D5-A975-E285D67FA915}" destId="{CCC8230F-15A1-4E5D-845C-8D6EBA5EFF5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B80C858-52B3-421C-B166-77C55DB549FE}"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C075198A-63A2-4415-BE81-6792D9359812}">
      <dgm:prSet custT="1"/>
      <dgm:spPr/>
      <dgm:t>
        <a:bodyPr/>
        <a:lstStyle/>
        <a:p>
          <a:pPr rtl="0"/>
          <a:r>
            <a:rPr lang="en-IN" sz="2000" b="0" i="0" dirty="0" smtClean="0"/>
            <a:t>Gender </a:t>
          </a:r>
          <a:r>
            <a:rPr lang="en-IN" sz="2400" b="0" i="0" dirty="0" smtClean="0"/>
            <a:t>wise</a:t>
          </a:r>
          <a:r>
            <a:rPr lang="en-IN" sz="2000" b="0" i="0" dirty="0" smtClean="0"/>
            <a:t> Analysis</a:t>
          </a:r>
          <a:endParaRPr lang="en-IN" sz="2000" dirty="0"/>
        </a:p>
      </dgm:t>
    </dgm:pt>
    <dgm:pt modelId="{E291B11F-B68D-44E6-A7D3-3E4AA9F8055B}" type="parTrans" cxnId="{B33B6DC5-8FED-4D46-AF1E-3F878CBA52E0}">
      <dgm:prSet/>
      <dgm:spPr/>
      <dgm:t>
        <a:bodyPr/>
        <a:lstStyle/>
        <a:p>
          <a:endParaRPr lang="en-IN"/>
        </a:p>
      </dgm:t>
    </dgm:pt>
    <dgm:pt modelId="{63455E6B-5F8D-42BF-9245-3AA9942B22F5}" type="sibTrans" cxnId="{B33B6DC5-8FED-4D46-AF1E-3F878CBA52E0}">
      <dgm:prSet/>
      <dgm:spPr/>
      <dgm:t>
        <a:bodyPr/>
        <a:lstStyle/>
        <a:p>
          <a:endParaRPr lang="en-IN"/>
        </a:p>
      </dgm:t>
    </dgm:pt>
    <dgm:pt modelId="{2021A6B9-5364-41C6-AFAA-FC4414E00121}" type="pres">
      <dgm:prSet presAssocID="{CB80C858-52B3-421C-B166-77C55DB549FE}" presName="linear" presStyleCnt="0">
        <dgm:presLayoutVars>
          <dgm:animLvl val="lvl"/>
          <dgm:resizeHandles val="exact"/>
        </dgm:presLayoutVars>
      </dgm:prSet>
      <dgm:spPr/>
      <dgm:t>
        <a:bodyPr/>
        <a:lstStyle/>
        <a:p>
          <a:endParaRPr lang="en-IN"/>
        </a:p>
      </dgm:t>
    </dgm:pt>
    <dgm:pt modelId="{DF91AF68-774A-4812-8F4D-ED7A8AA94F09}" type="pres">
      <dgm:prSet presAssocID="{C075198A-63A2-4415-BE81-6792D9359812}" presName="parentText" presStyleLbl="node1" presStyleIdx="0" presStyleCnt="1" custScaleX="41528">
        <dgm:presLayoutVars>
          <dgm:chMax val="0"/>
          <dgm:bulletEnabled val="1"/>
        </dgm:presLayoutVars>
      </dgm:prSet>
      <dgm:spPr/>
      <dgm:t>
        <a:bodyPr/>
        <a:lstStyle/>
        <a:p>
          <a:endParaRPr lang="en-IN"/>
        </a:p>
      </dgm:t>
    </dgm:pt>
  </dgm:ptLst>
  <dgm:cxnLst>
    <dgm:cxn modelId="{DB4E60C8-A542-443B-AD44-9CF3D031B10D}" type="presOf" srcId="{CB80C858-52B3-421C-B166-77C55DB549FE}" destId="{2021A6B9-5364-41C6-AFAA-FC4414E00121}" srcOrd="0" destOrd="0" presId="urn:microsoft.com/office/officeart/2005/8/layout/vList2"/>
    <dgm:cxn modelId="{CBD4A2BE-BDEC-4A76-9AC4-E36FC72818C4}" type="presOf" srcId="{C075198A-63A2-4415-BE81-6792D9359812}" destId="{DF91AF68-774A-4812-8F4D-ED7A8AA94F09}" srcOrd="0" destOrd="0" presId="urn:microsoft.com/office/officeart/2005/8/layout/vList2"/>
    <dgm:cxn modelId="{B33B6DC5-8FED-4D46-AF1E-3F878CBA52E0}" srcId="{CB80C858-52B3-421C-B166-77C55DB549FE}" destId="{C075198A-63A2-4415-BE81-6792D9359812}" srcOrd="0" destOrd="0" parTransId="{E291B11F-B68D-44E6-A7D3-3E4AA9F8055B}" sibTransId="{63455E6B-5F8D-42BF-9245-3AA9942B22F5}"/>
    <dgm:cxn modelId="{EC7A56B6-F435-464F-9645-B5F2948BFE67}" type="presParOf" srcId="{2021A6B9-5364-41C6-AFAA-FC4414E00121}" destId="{DF91AF68-774A-4812-8F4D-ED7A8AA94F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D1339DA-5848-49B2-9130-F6ACAC3749B1}"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D072D213-9A1B-44D2-BFCE-C58EFADE8C40}">
      <dgm:prSet custT="1"/>
      <dgm:spPr/>
      <dgm:t>
        <a:bodyPr/>
        <a:lstStyle/>
        <a:p>
          <a:pPr algn="ctr" rtl="0"/>
          <a:r>
            <a:rPr lang="en-US" sz="2000" dirty="0" smtClean="0"/>
            <a:t>Maximum users of Facebook are </a:t>
          </a:r>
          <a:r>
            <a:rPr lang="en-US" sz="2000" b="1" dirty="0" smtClean="0"/>
            <a:t>Males </a:t>
          </a:r>
          <a:r>
            <a:rPr lang="en-US" sz="2000" dirty="0" smtClean="0"/>
            <a:t>about 59.3% </a:t>
          </a:r>
        </a:p>
        <a:p>
          <a:pPr algn="ctr" rtl="0"/>
          <a:r>
            <a:rPr lang="en-US" sz="2000" dirty="0" smtClean="0"/>
            <a:t>(18% more than Females)</a:t>
          </a:r>
          <a:endParaRPr lang="en-IN" sz="2000" dirty="0"/>
        </a:p>
      </dgm:t>
    </dgm:pt>
    <dgm:pt modelId="{DF5BA52D-7181-47FA-A99B-E7C96523ABF4}" type="parTrans" cxnId="{1CF7A694-EB2C-4C15-A127-2CCFCE87F746}">
      <dgm:prSet/>
      <dgm:spPr/>
      <dgm:t>
        <a:bodyPr/>
        <a:lstStyle/>
        <a:p>
          <a:endParaRPr lang="en-IN"/>
        </a:p>
      </dgm:t>
    </dgm:pt>
    <dgm:pt modelId="{8C231611-573F-4FBB-BA2F-9B882F3C4EBC}" type="sibTrans" cxnId="{1CF7A694-EB2C-4C15-A127-2CCFCE87F746}">
      <dgm:prSet/>
      <dgm:spPr/>
      <dgm:t>
        <a:bodyPr/>
        <a:lstStyle/>
        <a:p>
          <a:endParaRPr lang="en-IN"/>
        </a:p>
      </dgm:t>
    </dgm:pt>
    <dgm:pt modelId="{2E4F06A7-82B7-4821-86A7-D290BD9BF5CB}" type="pres">
      <dgm:prSet presAssocID="{7D1339DA-5848-49B2-9130-F6ACAC3749B1}" presName="linear" presStyleCnt="0">
        <dgm:presLayoutVars>
          <dgm:animLvl val="lvl"/>
          <dgm:resizeHandles val="exact"/>
        </dgm:presLayoutVars>
      </dgm:prSet>
      <dgm:spPr/>
      <dgm:t>
        <a:bodyPr/>
        <a:lstStyle/>
        <a:p>
          <a:endParaRPr lang="en-IN"/>
        </a:p>
      </dgm:t>
    </dgm:pt>
    <dgm:pt modelId="{BC378BB5-A978-4C06-BF7C-719EEBF8806D}" type="pres">
      <dgm:prSet presAssocID="{D072D213-9A1B-44D2-BFCE-C58EFADE8C40}" presName="parentText" presStyleLbl="node1" presStyleIdx="0" presStyleCnt="1" custLinFactNeighborY="-1430">
        <dgm:presLayoutVars>
          <dgm:chMax val="0"/>
          <dgm:bulletEnabled val="1"/>
        </dgm:presLayoutVars>
      </dgm:prSet>
      <dgm:spPr/>
      <dgm:t>
        <a:bodyPr/>
        <a:lstStyle/>
        <a:p>
          <a:endParaRPr lang="en-IN"/>
        </a:p>
      </dgm:t>
    </dgm:pt>
  </dgm:ptLst>
  <dgm:cxnLst>
    <dgm:cxn modelId="{1CF7A694-EB2C-4C15-A127-2CCFCE87F746}" srcId="{7D1339DA-5848-49B2-9130-F6ACAC3749B1}" destId="{D072D213-9A1B-44D2-BFCE-C58EFADE8C40}" srcOrd="0" destOrd="0" parTransId="{DF5BA52D-7181-47FA-A99B-E7C96523ABF4}" sibTransId="{8C231611-573F-4FBB-BA2F-9B882F3C4EBC}"/>
    <dgm:cxn modelId="{D14B05DC-DD21-44F5-8E4B-540D238B7DF6}" type="presOf" srcId="{7D1339DA-5848-49B2-9130-F6ACAC3749B1}" destId="{2E4F06A7-82B7-4821-86A7-D290BD9BF5CB}" srcOrd="0" destOrd="0" presId="urn:microsoft.com/office/officeart/2005/8/layout/vList2"/>
    <dgm:cxn modelId="{C9D2098A-5821-452B-BA86-47982A17AEB8}" type="presOf" srcId="{D072D213-9A1B-44D2-BFCE-C58EFADE8C40}" destId="{BC378BB5-A978-4C06-BF7C-719EEBF8806D}" srcOrd="0" destOrd="0" presId="urn:microsoft.com/office/officeart/2005/8/layout/vList2"/>
    <dgm:cxn modelId="{377192E9-A584-4C91-B4E1-1B2F899B4A4C}" type="presParOf" srcId="{2E4F06A7-82B7-4821-86A7-D290BD9BF5CB}" destId="{BC378BB5-A978-4C06-BF7C-719EEBF8806D}"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89B0229-A24E-40DD-87E5-138A95C3E001}"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2B65DFB4-D543-4DDB-9C4E-387E74F8F088}">
      <dgm:prSet custT="1"/>
      <dgm:spPr/>
      <dgm:t>
        <a:bodyPr/>
        <a:lstStyle/>
        <a:p>
          <a:pPr algn="ctr" rtl="0"/>
          <a:r>
            <a:rPr lang="en-IN" sz="2800" b="0" i="0" dirty="0" smtClean="0"/>
            <a:t>Analysis based on Tenure</a:t>
          </a:r>
          <a:endParaRPr lang="en-IN" sz="2800" dirty="0"/>
        </a:p>
      </dgm:t>
    </dgm:pt>
    <dgm:pt modelId="{877E2883-46E1-4A1F-9F8D-44EF39165373}" type="parTrans" cxnId="{A36C0646-3F61-49F5-B4E1-80BED9EDCEE0}">
      <dgm:prSet/>
      <dgm:spPr/>
      <dgm:t>
        <a:bodyPr/>
        <a:lstStyle/>
        <a:p>
          <a:endParaRPr lang="en-IN"/>
        </a:p>
      </dgm:t>
    </dgm:pt>
    <dgm:pt modelId="{10944AB3-0814-466B-9BB6-5FDE81110EA9}" type="sibTrans" cxnId="{A36C0646-3F61-49F5-B4E1-80BED9EDCEE0}">
      <dgm:prSet/>
      <dgm:spPr/>
      <dgm:t>
        <a:bodyPr/>
        <a:lstStyle/>
        <a:p>
          <a:endParaRPr lang="en-IN"/>
        </a:p>
      </dgm:t>
    </dgm:pt>
    <dgm:pt modelId="{64673E6A-9F99-49F2-8F8A-665734BB6AA2}" type="pres">
      <dgm:prSet presAssocID="{B89B0229-A24E-40DD-87E5-138A95C3E001}" presName="linear" presStyleCnt="0">
        <dgm:presLayoutVars>
          <dgm:animLvl val="lvl"/>
          <dgm:resizeHandles val="exact"/>
        </dgm:presLayoutVars>
      </dgm:prSet>
      <dgm:spPr/>
      <dgm:t>
        <a:bodyPr/>
        <a:lstStyle/>
        <a:p>
          <a:endParaRPr lang="en-IN"/>
        </a:p>
      </dgm:t>
    </dgm:pt>
    <dgm:pt modelId="{77D72BD4-A985-4419-A6E9-F8F77F6754B3}" type="pres">
      <dgm:prSet presAssocID="{2B65DFB4-D543-4DDB-9C4E-387E74F8F088}" presName="parentText" presStyleLbl="node1" presStyleIdx="0" presStyleCnt="1" custScaleX="72487">
        <dgm:presLayoutVars>
          <dgm:chMax val="0"/>
          <dgm:bulletEnabled val="1"/>
        </dgm:presLayoutVars>
      </dgm:prSet>
      <dgm:spPr/>
      <dgm:t>
        <a:bodyPr/>
        <a:lstStyle/>
        <a:p>
          <a:endParaRPr lang="en-IN"/>
        </a:p>
      </dgm:t>
    </dgm:pt>
  </dgm:ptLst>
  <dgm:cxnLst>
    <dgm:cxn modelId="{A36C0646-3F61-49F5-B4E1-80BED9EDCEE0}" srcId="{B89B0229-A24E-40DD-87E5-138A95C3E001}" destId="{2B65DFB4-D543-4DDB-9C4E-387E74F8F088}" srcOrd="0" destOrd="0" parTransId="{877E2883-46E1-4A1F-9F8D-44EF39165373}" sibTransId="{10944AB3-0814-466B-9BB6-5FDE81110EA9}"/>
    <dgm:cxn modelId="{ABC444F7-A9B0-4596-BCBA-3B973BCB8AB3}" type="presOf" srcId="{2B65DFB4-D543-4DDB-9C4E-387E74F8F088}" destId="{77D72BD4-A985-4419-A6E9-F8F77F6754B3}" srcOrd="0" destOrd="0" presId="urn:microsoft.com/office/officeart/2005/8/layout/vList2"/>
    <dgm:cxn modelId="{AABA0207-C829-46DF-9FDD-063442D2BFF5}" type="presOf" srcId="{B89B0229-A24E-40DD-87E5-138A95C3E001}" destId="{64673E6A-9F99-49F2-8F8A-665734BB6AA2}" srcOrd="0" destOrd="0" presId="urn:microsoft.com/office/officeart/2005/8/layout/vList2"/>
    <dgm:cxn modelId="{034A3892-9C6D-453E-A609-7D6120538997}" type="presParOf" srcId="{64673E6A-9F99-49F2-8F8A-665734BB6AA2}" destId="{77D72BD4-A985-4419-A6E9-F8F77F6754B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F03EFB3-B4EB-4548-B767-8EDC353E3331}"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2B764FCE-A970-42D2-AD79-1636E0EEAC48}">
      <dgm:prSet/>
      <dgm:spPr/>
      <dgm:t>
        <a:bodyPr/>
        <a:lstStyle/>
        <a:p>
          <a:pPr rtl="0"/>
          <a:r>
            <a:rPr lang="en-US" dirty="0" smtClean="0"/>
            <a:t>from the above plot we can infer that more number of User have joined from Last </a:t>
          </a:r>
          <a:r>
            <a:rPr lang="en-US" b="1" dirty="0" smtClean="0"/>
            <a:t>2 Years</a:t>
          </a:r>
          <a:r>
            <a:rPr lang="en-US" dirty="0" smtClean="0"/>
            <a:t> of data collection</a:t>
          </a:r>
          <a:endParaRPr lang="en-IN" dirty="0"/>
        </a:p>
      </dgm:t>
    </dgm:pt>
    <dgm:pt modelId="{8D60FB1E-D68B-4769-AB12-5E23644CBF9A}" type="parTrans" cxnId="{F3571585-F8FA-42CD-AFD5-872F5ADEDF7C}">
      <dgm:prSet/>
      <dgm:spPr/>
      <dgm:t>
        <a:bodyPr/>
        <a:lstStyle/>
        <a:p>
          <a:endParaRPr lang="en-IN"/>
        </a:p>
      </dgm:t>
    </dgm:pt>
    <dgm:pt modelId="{054E672D-FA95-49D1-AA22-C603D8E97ABE}" type="sibTrans" cxnId="{F3571585-F8FA-42CD-AFD5-872F5ADEDF7C}">
      <dgm:prSet/>
      <dgm:spPr/>
      <dgm:t>
        <a:bodyPr/>
        <a:lstStyle/>
        <a:p>
          <a:endParaRPr lang="en-IN"/>
        </a:p>
      </dgm:t>
    </dgm:pt>
    <dgm:pt modelId="{C3EF9173-BE92-4499-ADE5-C642FF19B4B8}" type="pres">
      <dgm:prSet presAssocID="{4F03EFB3-B4EB-4548-B767-8EDC353E3331}" presName="linear" presStyleCnt="0">
        <dgm:presLayoutVars>
          <dgm:animLvl val="lvl"/>
          <dgm:resizeHandles val="exact"/>
        </dgm:presLayoutVars>
      </dgm:prSet>
      <dgm:spPr/>
      <dgm:t>
        <a:bodyPr/>
        <a:lstStyle/>
        <a:p>
          <a:endParaRPr lang="en-IN"/>
        </a:p>
      </dgm:t>
    </dgm:pt>
    <dgm:pt modelId="{C9EE69DB-1129-48F6-8054-9B795F9CCFB0}" type="pres">
      <dgm:prSet presAssocID="{2B764FCE-A970-42D2-AD79-1636E0EEAC48}" presName="parentText" presStyleLbl="node1" presStyleIdx="0" presStyleCnt="1" custLinFactNeighborX="249" custLinFactNeighborY="-2312">
        <dgm:presLayoutVars>
          <dgm:chMax val="0"/>
          <dgm:bulletEnabled val="1"/>
        </dgm:presLayoutVars>
      </dgm:prSet>
      <dgm:spPr/>
      <dgm:t>
        <a:bodyPr/>
        <a:lstStyle/>
        <a:p>
          <a:endParaRPr lang="en-IN"/>
        </a:p>
      </dgm:t>
    </dgm:pt>
  </dgm:ptLst>
  <dgm:cxnLst>
    <dgm:cxn modelId="{2D86022B-7D35-4E48-8AC8-17401F139E8A}" type="presOf" srcId="{4F03EFB3-B4EB-4548-B767-8EDC353E3331}" destId="{C3EF9173-BE92-4499-ADE5-C642FF19B4B8}" srcOrd="0" destOrd="0" presId="urn:microsoft.com/office/officeart/2005/8/layout/vList2"/>
    <dgm:cxn modelId="{D7F3EABA-1736-4BF2-A329-58C91E600653}" type="presOf" srcId="{2B764FCE-A970-42D2-AD79-1636E0EEAC48}" destId="{C9EE69DB-1129-48F6-8054-9B795F9CCFB0}" srcOrd="0" destOrd="0" presId="urn:microsoft.com/office/officeart/2005/8/layout/vList2"/>
    <dgm:cxn modelId="{F3571585-F8FA-42CD-AFD5-872F5ADEDF7C}" srcId="{4F03EFB3-B4EB-4548-B767-8EDC353E3331}" destId="{2B764FCE-A970-42D2-AD79-1636E0EEAC48}" srcOrd="0" destOrd="0" parTransId="{8D60FB1E-D68B-4769-AB12-5E23644CBF9A}" sibTransId="{054E672D-FA95-49D1-AA22-C603D8E97ABE}"/>
    <dgm:cxn modelId="{E136551E-E240-470F-94D4-9C9B6227C902}" type="presParOf" srcId="{C3EF9173-BE92-4499-ADE5-C642FF19B4B8}" destId="{C9EE69DB-1129-48F6-8054-9B795F9CCFB0}"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E454BF3-5A73-4585-9AA7-F77414711761}"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18FC801E-5C0B-49D1-98DE-BA3312E363B9}">
      <dgm:prSet custT="1"/>
      <dgm:spPr/>
      <dgm:t>
        <a:bodyPr/>
        <a:lstStyle/>
        <a:p>
          <a:pPr algn="ctr" rtl="0"/>
          <a:r>
            <a:rPr lang="en-IN" sz="2800" b="0" i="0" dirty="0" smtClean="0"/>
            <a:t>Friend Count Distribution</a:t>
          </a:r>
          <a:endParaRPr lang="en-IN" sz="2800" dirty="0"/>
        </a:p>
      </dgm:t>
    </dgm:pt>
    <dgm:pt modelId="{E45E647A-87B8-4850-A3D3-98DB79D72EEB}" type="parTrans" cxnId="{59D832A6-E7B6-4B7D-98CA-C74E0F17BE11}">
      <dgm:prSet/>
      <dgm:spPr/>
      <dgm:t>
        <a:bodyPr/>
        <a:lstStyle/>
        <a:p>
          <a:endParaRPr lang="en-IN"/>
        </a:p>
      </dgm:t>
    </dgm:pt>
    <dgm:pt modelId="{0D7B1A8A-72E7-4CC9-85C1-456BD89E5A3A}" type="sibTrans" cxnId="{59D832A6-E7B6-4B7D-98CA-C74E0F17BE11}">
      <dgm:prSet/>
      <dgm:spPr/>
      <dgm:t>
        <a:bodyPr/>
        <a:lstStyle/>
        <a:p>
          <a:endParaRPr lang="en-IN"/>
        </a:p>
      </dgm:t>
    </dgm:pt>
    <dgm:pt modelId="{620A5C9E-6495-4824-A731-ECB02C0441FD}" type="pres">
      <dgm:prSet presAssocID="{CE454BF3-5A73-4585-9AA7-F77414711761}" presName="linear" presStyleCnt="0">
        <dgm:presLayoutVars>
          <dgm:animLvl val="lvl"/>
          <dgm:resizeHandles val="exact"/>
        </dgm:presLayoutVars>
      </dgm:prSet>
      <dgm:spPr/>
      <dgm:t>
        <a:bodyPr/>
        <a:lstStyle/>
        <a:p>
          <a:endParaRPr lang="en-IN"/>
        </a:p>
      </dgm:t>
    </dgm:pt>
    <dgm:pt modelId="{8C259090-F917-404F-87E2-289E3968EF52}" type="pres">
      <dgm:prSet presAssocID="{18FC801E-5C0B-49D1-98DE-BA3312E363B9}" presName="parentText" presStyleLbl="node1" presStyleIdx="0" presStyleCnt="1" custLinFactNeighborY="-8956">
        <dgm:presLayoutVars>
          <dgm:chMax val="0"/>
          <dgm:bulletEnabled val="1"/>
        </dgm:presLayoutVars>
      </dgm:prSet>
      <dgm:spPr/>
      <dgm:t>
        <a:bodyPr/>
        <a:lstStyle/>
        <a:p>
          <a:endParaRPr lang="en-IN"/>
        </a:p>
      </dgm:t>
    </dgm:pt>
  </dgm:ptLst>
  <dgm:cxnLst>
    <dgm:cxn modelId="{DD4FC5EC-14FE-43DC-A3CB-E1D7F2D17D13}" type="presOf" srcId="{18FC801E-5C0B-49D1-98DE-BA3312E363B9}" destId="{8C259090-F917-404F-87E2-289E3968EF52}" srcOrd="0" destOrd="0" presId="urn:microsoft.com/office/officeart/2005/8/layout/vList2"/>
    <dgm:cxn modelId="{59D832A6-E7B6-4B7D-98CA-C74E0F17BE11}" srcId="{CE454BF3-5A73-4585-9AA7-F77414711761}" destId="{18FC801E-5C0B-49D1-98DE-BA3312E363B9}" srcOrd="0" destOrd="0" parTransId="{E45E647A-87B8-4850-A3D3-98DB79D72EEB}" sibTransId="{0D7B1A8A-72E7-4CC9-85C1-456BD89E5A3A}"/>
    <dgm:cxn modelId="{3A167008-FFD8-4506-85DF-24FFF315C5BE}" type="presOf" srcId="{CE454BF3-5A73-4585-9AA7-F77414711761}" destId="{620A5C9E-6495-4824-A731-ECB02C0441FD}" srcOrd="0" destOrd="0" presId="urn:microsoft.com/office/officeart/2005/8/layout/vList2"/>
    <dgm:cxn modelId="{2D832CA5-79F4-43EB-93C6-08C381247802}" type="presParOf" srcId="{620A5C9E-6495-4824-A731-ECB02C0441FD}" destId="{8C259090-F917-404F-87E2-289E3968EF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C07362-ACBC-4702-BFE7-91A887F59B67}"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DF92A264-E7C7-44B1-B0C9-B149DD4D6E6A}">
      <dgm:prSet/>
      <dgm:spPr/>
      <dgm:t>
        <a:bodyPr/>
        <a:lstStyle/>
        <a:p>
          <a:pPr algn="l" rtl="0"/>
          <a:r>
            <a:rPr lang="en-US" dirty="0" smtClean="0"/>
            <a:t>More number of users have fewer than 500 Facebook Friends</a:t>
          </a:r>
        </a:p>
        <a:p>
          <a:pPr algn="ctr" rtl="0"/>
          <a:r>
            <a:rPr lang="en-US" b="1" dirty="0" smtClean="0"/>
            <a:t>2%</a:t>
          </a:r>
          <a:r>
            <a:rPr lang="en-US" dirty="0" smtClean="0"/>
            <a:t> of users did not have any friends</a:t>
          </a:r>
          <a:endParaRPr lang="en-IN" dirty="0"/>
        </a:p>
      </dgm:t>
    </dgm:pt>
    <dgm:pt modelId="{1143BF1D-39B2-43FC-BDF2-9EB915CA3C39}" type="parTrans" cxnId="{03065722-33AA-43C2-88B4-94083AFC4C68}">
      <dgm:prSet/>
      <dgm:spPr/>
      <dgm:t>
        <a:bodyPr/>
        <a:lstStyle/>
        <a:p>
          <a:endParaRPr lang="en-IN"/>
        </a:p>
      </dgm:t>
    </dgm:pt>
    <dgm:pt modelId="{E12C8827-55C5-4934-BB55-171A18571A66}" type="sibTrans" cxnId="{03065722-33AA-43C2-88B4-94083AFC4C68}">
      <dgm:prSet/>
      <dgm:spPr/>
      <dgm:t>
        <a:bodyPr/>
        <a:lstStyle/>
        <a:p>
          <a:endParaRPr lang="en-IN"/>
        </a:p>
      </dgm:t>
    </dgm:pt>
    <dgm:pt modelId="{BBEFCCBD-5675-4F3C-9B4D-48DF0FCD7A5D}" type="pres">
      <dgm:prSet presAssocID="{9BC07362-ACBC-4702-BFE7-91A887F59B67}" presName="linear" presStyleCnt="0">
        <dgm:presLayoutVars>
          <dgm:animLvl val="lvl"/>
          <dgm:resizeHandles val="exact"/>
        </dgm:presLayoutVars>
      </dgm:prSet>
      <dgm:spPr/>
      <dgm:t>
        <a:bodyPr/>
        <a:lstStyle/>
        <a:p>
          <a:endParaRPr lang="en-IN"/>
        </a:p>
      </dgm:t>
    </dgm:pt>
    <dgm:pt modelId="{0C7811A4-E243-4ACC-9A79-6857E5BF8D89}" type="pres">
      <dgm:prSet presAssocID="{DF92A264-E7C7-44B1-B0C9-B149DD4D6E6A}" presName="parentText" presStyleLbl="node1" presStyleIdx="0" presStyleCnt="1">
        <dgm:presLayoutVars>
          <dgm:chMax val="0"/>
          <dgm:bulletEnabled val="1"/>
        </dgm:presLayoutVars>
      </dgm:prSet>
      <dgm:spPr/>
      <dgm:t>
        <a:bodyPr/>
        <a:lstStyle/>
        <a:p>
          <a:endParaRPr lang="en-IN"/>
        </a:p>
      </dgm:t>
    </dgm:pt>
  </dgm:ptLst>
  <dgm:cxnLst>
    <dgm:cxn modelId="{3E78116B-518D-4F20-8AA6-8DC4230EF43B}" type="presOf" srcId="{9BC07362-ACBC-4702-BFE7-91A887F59B67}" destId="{BBEFCCBD-5675-4F3C-9B4D-48DF0FCD7A5D}" srcOrd="0" destOrd="0" presId="urn:microsoft.com/office/officeart/2005/8/layout/vList2"/>
    <dgm:cxn modelId="{4263B148-A3F7-425E-9FDB-AE16CD5525F0}" type="presOf" srcId="{DF92A264-E7C7-44B1-B0C9-B149DD4D6E6A}" destId="{0C7811A4-E243-4ACC-9A79-6857E5BF8D89}" srcOrd="0" destOrd="0" presId="urn:microsoft.com/office/officeart/2005/8/layout/vList2"/>
    <dgm:cxn modelId="{03065722-33AA-43C2-88B4-94083AFC4C68}" srcId="{9BC07362-ACBC-4702-BFE7-91A887F59B67}" destId="{DF92A264-E7C7-44B1-B0C9-B149DD4D6E6A}" srcOrd="0" destOrd="0" parTransId="{1143BF1D-39B2-43FC-BDF2-9EB915CA3C39}" sibTransId="{E12C8827-55C5-4934-BB55-171A18571A66}"/>
    <dgm:cxn modelId="{33E65F8B-FA16-4A0D-8A19-3940C69B6824}" type="presParOf" srcId="{BBEFCCBD-5675-4F3C-9B4D-48DF0FCD7A5D}" destId="{0C7811A4-E243-4ACC-9A79-6857E5BF8D89}"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E8D3686-00DA-4482-A1E0-E8869EF61FED}"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2CEA86E5-9C0F-43DF-BF9B-E2B1217BF06E}">
      <dgm:prSet custT="1"/>
      <dgm:spPr/>
      <dgm:t>
        <a:bodyPr/>
        <a:lstStyle/>
        <a:p>
          <a:pPr algn="ctr" rtl="0"/>
          <a:r>
            <a:rPr lang="en-IN" sz="3200" b="0" i="0" dirty="0" smtClean="0"/>
            <a:t>Distribution of Friendships Initiated</a:t>
          </a:r>
          <a:endParaRPr lang="en-IN" sz="3200" dirty="0"/>
        </a:p>
      </dgm:t>
    </dgm:pt>
    <dgm:pt modelId="{7CE29904-88DA-4032-8A5F-F2A1D728A1B1}" type="parTrans" cxnId="{415A3E92-0777-4614-AEAA-ED15DE2D58F6}">
      <dgm:prSet/>
      <dgm:spPr/>
      <dgm:t>
        <a:bodyPr/>
        <a:lstStyle/>
        <a:p>
          <a:endParaRPr lang="en-IN"/>
        </a:p>
      </dgm:t>
    </dgm:pt>
    <dgm:pt modelId="{1E166236-C3E0-4439-BE8F-1B68C72917A3}" type="sibTrans" cxnId="{415A3E92-0777-4614-AEAA-ED15DE2D58F6}">
      <dgm:prSet/>
      <dgm:spPr/>
      <dgm:t>
        <a:bodyPr/>
        <a:lstStyle/>
        <a:p>
          <a:endParaRPr lang="en-IN"/>
        </a:p>
      </dgm:t>
    </dgm:pt>
    <dgm:pt modelId="{8B73AFCF-3A2C-4BF3-A2F0-AAB3DA140920}" type="pres">
      <dgm:prSet presAssocID="{7E8D3686-00DA-4482-A1E0-E8869EF61FED}" presName="linear" presStyleCnt="0">
        <dgm:presLayoutVars>
          <dgm:animLvl val="lvl"/>
          <dgm:resizeHandles val="exact"/>
        </dgm:presLayoutVars>
      </dgm:prSet>
      <dgm:spPr/>
      <dgm:t>
        <a:bodyPr/>
        <a:lstStyle/>
        <a:p>
          <a:endParaRPr lang="en-IN"/>
        </a:p>
      </dgm:t>
    </dgm:pt>
    <dgm:pt modelId="{BD30FB11-5DF3-422B-98C3-D5DED5B56129}" type="pres">
      <dgm:prSet presAssocID="{2CEA86E5-9C0F-43DF-BF9B-E2B1217BF06E}" presName="parentText" presStyleLbl="node1" presStyleIdx="0" presStyleCnt="1" custScaleX="88910" custScaleY="90872" custLinFactNeighborX="0" custLinFactNeighborY="-4912">
        <dgm:presLayoutVars>
          <dgm:chMax val="0"/>
          <dgm:bulletEnabled val="1"/>
        </dgm:presLayoutVars>
      </dgm:prSet>
      <dgm:spPr/>
      <dgm:t>
        <a:bodyPr/>
        <a:lstStyle/>
        <a:p>
          <a:endParaRPr lang="en-IN"/>
        </a:p>
      </dgm:t>
    </dgm:pt>
  </dgm:ptLst>
  <dgm:cxnLst>
    <dgm:cxn modelId="{415A3E92-0777-4614-AEAA-ED15DE2D58F6}" srcId="{7E8D3686-00DA-4482-A1E0-E8869EF61FED}" destId="{2CEA86E5-9C0F-43DF-BF9B-E2B1217BF06E}" srcOrd="0" destOrd="0" parTransId="{7CE29904-88DA-4032-8A5F-F2A1D728A1B1}" sibTransId="{1E166236-C3E0-4439-BE8F-1B68C72917A3}"/>
    <dgm:cxn modelId="{C11A57A6-8875-411F-8951-8C49D14ADFC0}" type="presOf" srcId="{2CEA86E5-9C0F-43DF-BF9B-E2B1217BF06E}" destId="{BD30FB11-5DF3-422B-98C3-D5DED5B56129}" srcOrd="0" destOrd="0" presId="urn:microsoft.com/office/officeart/2005/8/layout/vList2"/>
    <dgm:cxn modelId="{1A937569-B66D-4E10-93FA-79719B6F5F95}" type="presOf" srcId="{7E8D3686-00DA-4482-A1E0-E8869EF61FED}" destId="{8B73AFCF-3A2C-4BF3-A2F0-AAB3DA140920}" srcOrd="0" destOrd="0" presId="urn:microsoft.com/office/officeart/2005/8/layout/vList2"/>
    <dgm:cxn modelId="{23B88AAD-85B8-44DD-8343-E4D86CE1AAE6}" type="presParOf" srcId="{8B73AFCF-3A2C-4BF3-A2F0-AAB3DA140920}" destId="{BD30FB11-5DF3-422B-98C3-D5DED5B561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AF3662-6A90-4F49-8955-EB5B1D60B37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EF915E32-E9F5-4A1E-BE24-A56BBC2B8A09}">
      <dgm:prSet>
        <dgm:style>
          <a:lnRef idx="1">
            <a:schemeClr val="accent2"/>
          </a:lnRef>
          <a:fillRef idx="2">
            <a:schemeClr val="accent2"/>
          </a:fillRef>
          <a:effectRef idx="1">
            <a:schemeClr val="accent2"/>
          </a:effectRef>
          <a:fontRef idx="minor">
            <a:schemeClr val="dk1"/>
          </a:fontRef>
        </dgm:style>
      </dgm:prSet>
      <dgm:spPr/>
      <dgm:t>
        <a:bodyPr/>
        <a:lstStyle/>
        <a:p>
          <a:pPr rtl="0"/>
          <a:r>
            <a:rPr lang="en-IN" smtClean="0"/>
            <a:t>Problem Statement</a:t>
          </a:r>
          <a:endParaRPr lang="en-IN"/>
        </a:p>
      </dgm:t>
    </dgm:pt>
    <dgm:pt modelId="{CDDCE8F9-1BF8-4336-B31F-AAA79BE8372A}" type="parTrans" cxnId="{E9862F46-01D9-4623-B372-980CEF4B1575}">
      <dgm:prSet/>
      <dgm:spPr/>
      <dgm:t>
        <a:bodyPr/>
        <a:lstStyle/>
        <a:p>
          <a:endParaRPr lang="en-IN"/>
        </a:p>
      </dgm:t>
    </dgm:pt>
    <dgm:pt modelId="{80EDF03D-24DE-4DBA-9375-9EED8C350069}" type="sibTrans" cxnId="{E9862F46-01D9-4623-B372-980CEF4B1575}">
      <dgm:prSet/>
      <dgm:spPr/>
      <dgm:t>
        <a:bodyPr/>
        <a:lstStyle/>
        <a:p>
          <a:endParaRPr lang="en-IN"/>
        </a:p>
      </dgm:t>
    </dgm:pt>
    <dgm:pt modelId="{94F74072-C710-44AB-ABEA-1020A5A412AB}">
      <dgm:prSet>
        <dgm:style>
          <a:lnRef idx="1">
            <a:schemeClr val="accent3"/>
          </a:lnRef>
          <a:fillRef idx="2">
            <a:schemeClr val="accent3"/>
          </a:fillRef>
          <a:effectRef idx="1">
            <a:schemeClr val="accent3"/>
          </a:effectRef>
          <a:fontRef idx="minor">
            <a:schemeClr val="dk1"/>
          </a:fontRef>
        </dgm:style>
      </dgm:prSet>
      <dgm:spPr/>
      <dgm:t>
        <a:bodyPr/>
        <a:lstStyle/>
        <a:p>
          <a:pPr rtl="0"/>
          <a:r>
            <a:rPr lang="en-IN" dirty="0" smtClean="0"/>
            <a:t>Description of Dataset</a:t>
          </a:r>
          <a:endParaRPr lang="en-IN" dirty="0"/>
        </a:p>
      </dgm:t>
    </dgm:pt>
    <dgm:pt modelId="{0A3D0820-6EBA-457D-93BC-423F0A025852}" type="parTrans" cxnId="{F123457F-00D0-415E-B882-31FBD115BFEC}">
      <dgm:prSet/>
      <dgm:spPr/>
      <dgm:t>
        <a:bodyPr/>
        <a:lstStyle/>
        <a:p>
          <a:endParaRPr lang="en-IN"/>
        </a:p>
      </dgm:t>
    </dgm:pt>
    <dgm:pt modelId="{09FDA2D1-9102-44E6-B4CC-5330CD87FD51}" type="sibTrans" cxnId="{F123457F-00D0-415E-B882-31FBD115BFEC}">
      <dgm:prSet/>
      <dgm:spPr/>
      <dgm:t>
        <a:bodyPr/>
        <a:lstStyle/>
        <a:p>
          <a:endParaRPr lang="en-IN"/>
        </a:p>
      </dgm:t>
    </dgm:pt>
    <dgm:pt modelId="{7F68BA41-231F-44CC-AE69-50D1EAA9C5C4}">
      <dgm:prSet>
        <dgm:style>
          <a:lnRef idx="1">
            <a:schemeClr val="accent4"/>
          </a:lnRef>
          <a:fillRef idx="2">
            <a:schemeClr val="accent4"/>
          </a:fillRef>
          <a:effectRef idx="1">
            <a:schemeClr val="accent4"/>
          </a:effectRef>
          <a:fontRef idx="minor">
            <a:schemeClr val="dk1"/>
          </a:fontRef>
        </dgm:style>
      </dgm:prSet>
      <dgm:spPr/>
      <dgm:t>
        <a:bodyPr/>
        <a:lstStyle/>
        <a:p>
          <a:pPr rtl="0"/>
          <a:r>
            <a:rPr lang="en-IN" dirty="0" smtClean="0"/>
            <a:t>Data Profiling</a:t>
          </a:r>
          <a:endParaRPr lang="en-IN" dirty="0"/>
        </a:p>
      </dgm:t>
    </dgm:pt>
    <dgm:pt modelId="{5DCA0A2B-1612-407B-A477-C3FA20463310}" type="parTrans" cxnId="{8D728CBD-8B9E-4E41-B248-642025541E68}">
      <dgm:prSet/>
      <dgm:spPr/>
      <dgm:t>
        <a:bodyPr/>
        <a:lstStyle/>
        <a:p>
          <a:endParaRPr lang="en-IN"/>
        </a:p>
      </dgm:t>
    </dgm:pt>
    <dgm:pt modelId="{1DCCC95B-AACD-4F37-B9BC-683011774759}" type="sibTrans" cxnId="{8D728CBD-8B9E-4E41-B248-642025541E68}">
      <dgm:prSet/>
      <dgm:spPr/>
      <dgm:t>
        <a:bodyPr/>
        <a:lstStyle/>
        <a:p>
          <a:endParaRPr lang="en-IN"/>
        </a:p>
      </dgm:t>
    </dgm:pt>
    <dgm:pt modelId="{FAFC1C80-8FC5-4222-96E1-C67E5A7DE431}">
      <dgm:prSet>
        <dgm:style>
          <a:lnRef idx="1">
            <a:schemeClr val="accent1"/>
          </a:lnRef>
          <a:fillRef idx="2">
            <a:schemeClr val="accent1"/>
          </a:fillRef>
          <a:effectRef idx="1">
            <a:schemeClr val="accent1"/>
          </a:effectRef>
          <a:fontRef idx="minor">
            <a:schemeClr val="dk1"/>
          </a:fontRef>
        </dgm:style>
      </dgm:prSet>
      <dgm:spPr/>
      <dgm:t>
        <a:bodyPr/>
        <a:lstStyle/>
        <a:p>
          <a:pPr rtl="0"/>
          <a:r>
            <a:rPr lang="en-IN" dirty="0" smtClean="0"/>
            <a:t>Exploratory Data Analysis &amp; Conclusions</a:t>
          </a:r>
          <a:endParaRPr lang="en-IN" dirty="0"/>
        </a:p>
      </dgm:t>
    </dgm:pt>
    <dgm:pt modelId="{291A305D-1094-410A-91A4-6DD1B9AC2F8D}" type="parTrans" cxnId="{AF13731B-8566-4CF6-9874-BFD4DA49470C}">
      <dgm:prSet/>
      <dgm:spPr/>
      <dgm:t>
        <a:bodyPr/>
        <a:lstStyle/>
        <a:p>
          <a:endParaRPr lang="en-IN"/>
        </a:p>
      </dgm:t>
    </dgm:pt>
    <dgm:pt modelId="{F5E4731F-976D-4911-9B97-1CCF7C748A65}" type="sibTrans" cxnId="{AF13731B-8566-4CF6-9874-BFD4DA49470C}">
      <dgm:prSet/>
      <dgm:spPr/>
      <dgm:t>
        <a:bodyPr/>
        <a:lstStyle/>
        <a:p>
          <a:endParaRPr lang="en-IN"/>
        </a:p>
      </dgm:t>
    </dgm:pt>
    <dgm:pt modelId="{021E4A78-59E7-45DB-A4BD-0CFB0D3D6BB2}" type="pres">
      <dgm:prSet presAssocID="{50AF3662-6A90-4F49-8955-EB5B1D60B378}" presName="CompostProcess" presStyleCnt="0">
        <dgm:presLayoutVars>
          <dgm:dir/>
          <dgm:resizeHandles val="exact"/>
        </dgm:presLayoutVars>
      </dgm:prSet>
      <dgm:spPr/>
      <dgm:t>
        <a:bodyPr/>
        <a:lstStyle/>
        <a:p>
          <a:endParaRPr lang="en-IN"/>
        </a:p>
      </dgm:t>
    </dgm:pt>
    <dgm:pt modelId="{A61F50EB-D389-479B-94A2-5D69778C8BBC}" type="pres">
      <dgm:prSet presAssocID="{50AF3662-6A90-4F49-8955-EB5B1D60B378}" presName="arrow" presStyleLbl="bgShp" presStyleIdx="0" presStyleCnt="1"/>
      <dgm:spPr/>
    </dgm:pt>
    <dgm:pt modelId="{78B7DD32-ABDE-4569-A87D-963E3C00495B}" type="pres">
      <dgm:prSet presAssocID="{50AF3662-6A90-4F49-8955-EB5B1D60B378}" presName="linearProcess" presStyleCnt="0"/>
      <dgm:spPr/>
    </dgm:pt>
    <dgm:pt modelId="{12C7276C-B06B-4844-B52B-8541EE7795EC}" type="pres">
      <dgm:prSet presAssocID="{EF915E32-E9F5-4A1E-BE24-A56BBC2B8A09}" presName="textNode" presStyleLbl="node1" presStyleIdx="0" presStyleCnt="4">
        <dgm:presLayoutVars>
          <dgm:bulletEnabled val="1"/>
        </dgm:presLayoutVars>
      </dgm:prSet>
      <dgm:spPr/>
      <dgm:t>
        <a:bodyPr/>
        <a:lstStyle/>
        <a:p>
          <a:endParaRPr lang="en-IN"/>
        </a:p>
      </dgm:t>
    </dgm:pt>
    <dgm:pt modelId="{5A10EA8C-A00C-40CE-BD39-0A14266708C3}" type="pres">
      <dgm:prSet presAssocID="{80EDF03D-24DE-4DBA-9375-9EED8C350069}" presName="sibTrans" presStyleCnt="0"/>
      <dgm:spPr/>
    </dgm:pt>
    <dgm:pt modelId="{1B455B61-9EFA-45B4-9029-C08A18ACA26A}" type="pres">
      <dgm:prSet presAssocID="{94F74072-C710-44AB-ABEA-1020A5A412AB}" presName="textNode" presStyleLbl="node1" presStyleIdx="1" presStyleCnt="4">
        <dgm:presLayoutVars>
          <dgm:bulletEnabled val="1"/>
        </dgm:presLayoutVars>
      </dgm:prSet>
      <dgm:spPr/>
      <dgm:t>
        <a:bodyPr/>
        <a:lstStyle/>
        <a:p>
          <a:endParaRPr lang="en-IN"/>
        </a:p>
      </dgm:t>
    </dgm:pt>
    <dgm:pt modelId="{2208F1EC-19A1-4DD0-BA0B-E5A73F04C9AF}" type="pres">
      <dgm:prSet presAssocID="{09FDA2D1-9102-44E6-B4CC-5330CD87FD51}" presName="sibTrans" presStyleCnt="0"/>
      <dgm:spPr/>
    </dgm:pt>
    <dgm:pt modelId="{19AA5E69-11B1-45ED-9C3F-282DB93500F8}" type="pres">
      <dgm:prSet presAssocID="{7F68BA41-231F-44CC-AE69-50D1EAA9C5C4}" presName="textNode" presStyleLbl="node1" presStyleIdx="2" presStyleCnt="4">
        <dgm:presLayoutVars>
          <dgm:bulletEnabled val="1"/>
        </dgm:presLayoutVars>
      </dgm:prSet>
      <dgm:spPr/>
      <dgm:t>
        <a:bodyPr/>
        <a:lstStyle/>
        <a:p>
          <a:endParaRPr lang="en-IN"/>
        </a:p>
      </dgm:t>
    </dgm:pt>
    <dgm:pt modelId="{673529F8-38AC-4AFD-96E8-B7D000BC4494}" type="pres">
      <dgm:prSet presAssocID="{1DCCC95B-AACD-4F37-B9BC-683011774759}" presName="sibTrans" presStyleCnt="0"/>
      <dgm:spPr/>
    </dgm:pt>
    <dgm:pt modelId="{91B6E64E-4B15-4A00-97F8-1E2A52F45887}" type="pres">
      <dgm:prSet presAssocID="{FAFC1C80-8FC5-4222-96E1-C67E5A7DE431}" presName="textNode" presStyleLbl="node1" presStyleIdx="3" presStyleCnt="4">
        <dgm:presLayoutVars>
          <dgm:bulletEnabled val="1"/>
        </dgm:presLayoutVars>
      </dgm:prSet>
      <dgm:spPr/>
      <dgm:t>
        <a:bodyPr/>
        <a:lstStyle/>
        <a:p>
          <a:endParaRPr lang="en-IN"/>
        </a:p>
      </dgm:t>
    </dgm:pt>
  </dgm:ptLst>
  <dgm:cxnLst>
    <dgm:cxn modelId="{BA496EE4-AF96-405F-8A1A-B0664010D104}" type="presOf" srcId="{7F68BA41-231F-44CC-AE69-50D1EAA9C5C4}" destId="{19AA5E69-11B1-45ED-9C3F-282DB93500F8}" srcOrd="0" destOrd="0" presId="urn:microsoft.com/office/officeart/2005/8/layout/hProcess9"/>
    <dgm:cxn modelId="{AF13731B-8566-4CF6-9874-BFD4DA49470C}" srcId="{50AF3662-6A90-4F49-8955-EB5B1D60B378}" destId="{FAFC1C80-8FC5-4222-96E1-C67E5A7DE431}" srcOrd="3" destOrd="0" parTransId="{291A305D-1094-410A-91A4-6DD1B9AC2F8D}" sibTransId="{F5E4731F-976D-4911-9B97-1CCF7C748A65}"/>
    <dgm:cxn modelId="{4DC06249-460F-4CAD-A115-EACDE5FB88EA}" type="presOf" srcId="{FAFC1C80-8FC5-4222-96E1-C67E5A7DE431}" destId="{91B6E64E-4B15-4A00-97F8-1E2A52F45887}" srcOrd="0" destOrd="0" presId="urn:microsoft.com/office/officeart/2005/8/layout/hProcess9"/>
    <dgm:cxn modelId="{9B59404E-A6A5-4830-AABB-6C281CD5FF09}" type="presOf" srcId="{EF915E32-E9F5-4A1E-BE24-A56BBC2B8A09}" destId="{12C7276C-B06B-4844-B52B-8541EE7795EC}" srcOrd="0" destOrd="0" presId="urn:microsoft.com/office/officeart/2005/8/layout/hProcess9"/>
    <dgm:cxn modelId="{10258564-25DD-4413-87DA-98352FD93458}" type="presOf" srcId="{94F74072-C710-44AB-ABEA-1020A5A412AB}" destId="{1B455B61-9EFA-45B4-9029-C08A18ACA26A}" srcOrd="0" destOrd="0" presId="urn:microsoft.com/office/officeart/2005/8/layout/hProcess9"/>
    <dgm:cxn modelId="{E9862F46-01D9-4623-B372-980CEF4B1575}" srcId="{50AF3662-6A90-4F49-8955-EB5B1D60B378}" destId="{EF915E32-E9F5-4A1E-BE24-A56BBC2B8A09}" srcOrd="0" destOrd="0" parTransId="{CDDCE8F9-1BF8-4336-B31F-AAA79BE8372A}" sibTransId="{80EDF03D-24DE-4DBA-9375-9EED8C350069}"/>
    <dgm:cxn modelId="{57CDB916-3D11-4D5E-A47C-6800A6781BA6}" type="presOf" srcId="{50AF3662-6A90-4F49-8955-EB5B1D60B378}" destId="{021E4A78-59E7-45DB-A4BD-0CFB0D3D6BB2}" srcOrd="0" destOrd="0" presId="urn:microsoft.com/office/officeart/2005/8/layout/hProcess9"/>
    <dgm:cxn modelId="{F123457F-00D0-415E-B882-31FBD115BFEC}" srcId="{50AF3662-6A90-4F49-8955-EB5B1D60B378}" destId="{94F74072-C710-44AB-ABEA-1020A5A412AB}" srcOrd="1" destOrd="0" parTransId="{0A3D0820-6EBA-457D-93BC-423F0A025852}" sibTransId="{09FDA2D1-9102-44E6-B4CC-5330CD87FD51}"/>
    <dgm:cxn modelId="{8D728CBD-8B9E-4E41-B248-642025541E68}" srcId="{50AF3662-6A90-4F49-8955-EB5B1D60B378}" destId="{7F68BA41-231F-44CC-AE69-50D1EAA9C5C4}" srcOrd="2" destOrd="0" parTransId="{5DCA0A2B-1612-407B-A477-C3FA20463310}" sibTransId="{1DCCC95B-AACD-4F37-B9BC-683011774759}"/>
    <dgm:cxn modelId="{30BC0DD2-23A5-419A-9BBF-861230E8750B}" type="presParOf" srcId="{021E4A78-59E7-45DB-A4BD-0CFB0D3D6BB2}" destId="{A61F50EB-D389-479B-94A2-5D69778C8BBC}" srcOrd="0" destOrd="0" presId="urn:microsoft.com/office/officeart/2005/8/layout/hProcess9"/>
    <dgm:cxn modelId="{C903F198-0E6F-43AB-BD15-823184B7F06F}" type="presParOf" srcId="{021E4A78-59E7-45DB-A4BD-0CFB0D3D6BB2}" destId="{78B7DD32-ABDE-4569-A87D-963E3C00495B}" srcOrd="1" destOrd="0" presId="urn:microsoft.com/office/officeart/2005/8/layout/hProcess9"/>
    <dgm:cxn modelId="{FADBC295-98C1-4B6C-A128-F1042E809333}" type="presParOf" srcId="{78B7DD32-ABDE-4569-A87D-963E3C00495B}" destId="{12C7276C-B06B-4844-B52B-8541EE7795EC}" srcOrd="0" destOrd="0" presId="urn:microsoft.com/office/officeart/2005/8/layout/hProcess9"/>
    <dgm:cxn modelId="{D2F7C803-C1D6-467D-9526-716467E58254}" type="presParOf" srcId="{78B7DD32-ABDE-4569-A87D-963E3C00495B}" destId="{5A10EA8C-A00C-40CE-BD39-0A14266708C3}" srcOrd="1" destOrd="0" presId="urn:microsoft.com/office/officeart/2005/8/layout/hProcess9"/>
    <dgm:cxn modelId="{B6A0603B-3482-495B-A9FE-668296E1A535}" type="presParOf" srcId="{78B7DD32-ABDE-4569-A87D-963E3C00495B}" destId="{1B455B61-9EFA-45B4-9029-C08A18ACA26A}" srcOrd="2" destOrd="0" presId="urn:microsoft.com/office/officeart/2005/8/layout/hProcess9"/>
    <dgm:cxn modelId="{5F8F2CA3-FD51-4BB4-9AFA-FFE68AEE8AAA}" type="presParOf" srcId="{78B7DD32-ABDE-4569-A87D-963E3C00495B}" destId="{2208F1EC-19A1-4DD0-BA0B-E5A73F04C9AF}" srcOrd="3" destOrd="0" presId="urn:microsoft.com/office/officeart/2005/8/layout/hProcess9"/>
    <dgm:cxn modelId="{898F0FC8-377C-4D40-97CE-DEE81EC3EAA3}" type="presParOf" srcId="{78B7DD32-ABDE-4569-A87D-963E3C00495B}" destId="{19AA5E69-11B1-45ED-9C3F-282DB93500F8}" srcOrd="4" destOrd="0" presId="urn:microsoft.com/office/officeart/2005/8/layout/hProcess9"/>
    <dgm:cxn modelId="{1876765F-59E7-4D15-9D9D-29FD6635E384}" type="presParOf" srcId="{78B7DD32-ABDE-4569-A87D-963E3C00495B}" destId="{673529F8-38AC-4AFD-96E8-B7D000BC4494}" srcOrd="5" destOrd="0" presId="urn:microsoft.com/office/officeart/2005/8/layout/hProcess9"/>
    <dgm:cxn modelId="{AB1A0F5F-CA34-4E04-A735-DB0953E6D266}" type="presParOf" srcId="{78B7DD32-ABDE-4569-A87D-963E3C00495B}" destId="{91B6E64E-4B15-4A00-97F8-1E2A52F45887}" srcOrd="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EB26659-11C7-4F44-BF01-B6C9B3E9EC2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A0D92EF6-307C-4C51-8C3F-9824DF2C2FD1}">
      <dgm:prSet/>
      <dgm:spPr/>
      <dgm:t>
        <a:bodyPr/>
        <a:lstStyle/>
        <a:p>
          <a:pPr algn="ctr" rtl="0"/>
          <a:r>
            <a:rPr lang="en-US" b="1" smtClean="0"/>
            <a:t>3%</a:t>
          </a:r>
          <a:r>
            <a:rPr lang="en-US" smtClean="0"/>
            <a:t> of users were not initiated even a single friends</a:t>
          </a:r>
          <a:endParaRPr lang="en-IN"/>
        </a:p>
      </dgm:t>
    </dgm:pt>
    <dgm:pt modelId="{6790E17A-DB95-4C6C-8D9E-9FE5ED680CDC}" type="parTrans" cxnId="{FC215164-A51F-4F96-88F4-C934AB70E5C7}">
      <dgm:prSet/>
      <dgm:spPr/>
      <dgm:t>
        <a:bodyPr/>
        <a:lstStyle/>
        <a:p>
          <a:endParaRPr lang="en-IN"/>
        </a:p>
      </dgm:t>
    </dgm:pt>
    <dgm:pt modelId="{5EA17D20-D878-494B-8A1A-B2B67DCB9B3F}" type="sibTrans" cxnId="{FC215164-A51F-4F96-88F4-C934AB70E5C7}">
      <dgm:prSet/>
      <dgm:spPr/>
      <dgm:t>
        <a:bodyPr/>
        <a:lstStyle/>
        <a:p>
          <a:endParaRPr lang="en-IN"/>
        </a:p>
      </dgm:t>
    </dgm:pt>
    <dgm:pt modelId="{19E0323A-3630-4281-A390-EF2BDB99EB07}" type="pres">
      <dgm:prSet presAssocID="{FEB26659-11C7-4F44-BF01-B6C9B3E9EC23}" presName="linear" presStyleCnt="0">
        <dgm:presLayoutVars>
          <dgm:animLvl val="lvl"/>
          <dgm:resizeHandles val="exact"/>
        </dgm:presLayoutVars>
      </dgm:prSet>
      <dgm:spPr/>
      <dgm:t>
        <a:bodyPr/>
        <a:lstStyle/>
        <a:p>
          <a:endParaRPr lang="en-IN"/>
        </a:p>
      </dgm:t>
    </dgm:pt>
    <dgm:pt modelId="{728ECB69-E35B-4119-A53D-C659EE6C7FB8}" type="pres">
      <dgm:prSet presAssocID="{A0D92EF6-307C-4C51-8C3F-9824DF2C2FD1}" presName="parentText" presStyleLbl="node1" presStyleIdx="0" presStyleCnt="1" custScaleX="80540" custLinFactNeighborY="17633">
        <dgm:presLayoutVars>
          <dgm:chMax val="0"/>
          <dgm:bulletEnabled val="1"/>
        </dgm:presLayoutVars>
      </dgm:prSet>
      <dgm:spPr/>
      <dgm:t>
        <a:bodyPr/>
        <a:lstStyle/>
        <a:p>
          <a:endParaRPr lang="en-IN"/>
        </a:p>
      </dgm:t>
    </dgm:pt>
  </dgm:ptLst>
  <dgm:cxnLst>
    <dgm:cxn modelId="{FC215164-A51F-4F96-88F4-C934AB70E5C7}" srcId="{FEB26659-11C7-4F44-BF01-B6C9B3E9EC23}" destId="{A0D92EF6-307C-4C51-8C3F-9824DF2C2FD1}" srcOrd="0" destOrd="0" parTransId="{6790E17A-DB95-4C6C-8D9E-9FE5ED680CDC}" sibTransId="{5EA17D20-D878-494B-8A1A-B2B67DCB9B3F}"/>
    <dgm:cxn modelId="{C5A17E66-E306-4E50-97E3-FDF9C76C8B04}" type="presOf" srcId="{FEB26659-11C7-4F44-BF01-B6C9B3E9EC23}" destId="{19E0323A-3630-4281-A390-EF2BDB99EB07}" srcOrd="0" destOrd="0" presId="urn:microsoft.com/office/officeart/2005/8/layout/vList2"/>
    <dgm:cxn modelId="{8646F08F-D080-451B-A5BC-887E9023DD00}" type="presOf" srcId="{A0D92EF6-307C-4C51-8C3F-9824DF2C2FD1}" destId="{728ECB69-E35B-4119-A53D-C659EE6C7FB8}" srcOrd="0" destOrd="0" presId="urn:microsoft.com/office/officeart/2005/8/layout/vList2"/>
    <dgm:cxn modelId="{0E57B3DD-3C7B-4B6F-B201-898FCDC0AA58}" type="presParOf" srcId="{19E0323A-3630-4281-A390-EF2BDB99EB07}" destId="{728ECB69-E35B-4119-A53D-C659EE6C7FB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7CB5C1B-7D7B-4A8C-B5C5-FEF589302663}"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675DCB1D-C76C-4E48-B3AB-360F856E978C}">
      <dgm:prSet/>
      <dgm:spPr/>
      <dgm:t>
        <a:bodyPr/>
        <a:lstStyle/>
        <a:p>
          <a:pPr algn="ctr" rtl="0"/>
          <a:r>
            <a:rPr lang="en-US" b="0" i="0" dirty="0" smtClean="0"/>
            <a:t>Comparing Gender wise users in Age Group</a:t>
          </a:r>
          <a:endParaRPr lang="en-IN" dirty="0"/>
        </a:p>
      </dgm:t>
    </dgm:pt>
    <dgm:pt modelId="{1AB94B99-9BDB-4C66-9129-992AB560D1DD}" type="parTrans" cxnId="{3BEF78DB-3811-45A4-BC18-C52BA1425462}">
      <dgm:prSet/>
      <dgm:spPr/>
      <dgm:t>
        <a:bodyPr/>
        <a:lstStyle/>
        <a:p>
          <a:endParaRPr lang="en-IN"/>
        </a:p>
      </dgm:t>
    </dgm:pt>
    <dgm:pt modelId="{42531C28-035B-4358-B009-B416B16919C0}" type="sibTrans" cxnId="{3BEF78DB-3811-45A4-BC18-C52BA1425462}">
      <dgm:prSet/>
      <dgm:spPr/>
      <dgm:t>
        <a:bodyPr/>
        <a:lstStyle/>
        <a:p>
          <a:endParaRPr lang="en-IN"/>
        </a:p>
      </dgm:t>
    </dgm:pt>
    <dgm:pt modelId="{59F5387E-3B54-43CF-A8C8-0F90BFC7E8F2}" type="pres">
      <dgm:prSet presAssocID="{97CB5C1B-7D7B-4A8C-B5C5-FEF589302663}" presName="linear" presStyleCnt="0">
        <dgm:presLayoutVars>
          <dgm:animLvl val="lvl"/>
          <dgm:resizeHandles val="exact"/>
        </dgm:presLayoutVars>
      </dgm:prSet>
      <dgm:spPr/>
      <dgm:t>
        <a:bodyPr/>
        <a:lstStyle/>
        <a:p>
          <a:endParaRPr lang="en-IN"/>
        </a:p>
      </dgm:t>
    </dgm:pt>
    <dgm:pt modelId="{60AC50DA-A2FD-4913-A11F-6715396E25B4}" type="pres">
      <dgm:prSet presAssocID="{675DCB1D-C76C-4E48-B3AB-360F856E978C}" presName="parentText" presStyleLbl="node1" presStyleIdx="0" presStyleCnt="1" custScaleX="90654">
        <dgm:presLayoutVars>
          <dgm:chMax val="0"/>
          <dgm:bulletEnabled val="1"/>
        </dgm:presLayoutVars>
      </dgm:prSet>
      <dgm:spPr/>
      <dgm:t>
        <a:bodyPr/>
        <a:lstStyle/>
        <a:p>
          <a:endParaRPr lang="en-IN"/>
        </a:p>
      </dgm:t>
    </dgm:pt>
  </dgm:ptLst>
  <dgm:cxnLst>
    <dgm:cxn modelId="{3BEF78DB-3811-45A4-BC18-C52BA1425462}" srcId="{97CB5C1B-7D7B-4A8C-B5C5-FEF589302663}" destId="{675DCB1D-C76C-4E48-B3AB-360F856E978C}" srcOrd="0" destOrd="0" parTransId="{1AB94B99-9BDB-4C66-9129-992AB560D1DD}" sibTransId="{42531C28-035B-4358-B009-B416B16919C0}"/>
    <dgm:cxn modelId="{73311FA4-6E74-45E3-80DA-45C1767C79DF}" type="presOf" srcId="{97CB5C1B-7D7B-4A8C-B5C5-FEF589302663}" destId="{59F5387E-3B54-43CF-A8C8-0F90BFC7E8F2}" srcOrd="0" destOrd="0" presId="urn:microsoft.com/office/officeart/2005/8/layout/vList2"/>
    <dgm:cxn modelId="{327A9D01-522C-46C0-B514-961E68EF0933}" type="presOf" srcId="{675DCB1D-C76C-4E48-B3AB-360F856E978C}" destId="{60AC50DA-A2FD-4913-A11F-6715396E25B4}" srcOrd="0" destOrd="0" presId="urn:microsoft.com/office/officeart/2005/8/layout/vList2"/>
    <dgm:cxn modelId="{253C0A3D-9040-4207-AF11-85D83A9BD529}" type="presParOf" srcId="{59F5387E-3B54-43CF-A8C8-0F90BFC7E8F2}" destId="{60AC50DA-A2FD-4913-A11F-6715396E25B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0A68145-B7C2-43EE-942D-7A884E9BC4B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198AF3E6-B8D0-4C00-B6D9-6CBE1D65EE03}">
      <dgm:prSet/>
      <dgm:spPr/>
      <dgm:t>
        <a:bodyPr/>
        <a:lstStyle/>
        <a:p>
          <a:pPr rtl="0"/>
          <a:r>
            <a:rPr lang="en-US" dirty="0" smtClean="0"/>
            <a:t>across all age group male users are more, except age group 51 to 80 where female users are more.</a:t>
          </a:r>
          <a:endParaRPr lang="en-IN" dirty="0"/>
        </a:p>
      </dgm:t>
    </dgm:pt>
    <dgm:pt modelId="{B58A01A7-1B58-44C7-A518-42EDC9ED3690}" type="parTrans" cxnId="{3595D19B-994E-4D42-9BE5-DFA9138AE1D4}">
      <dgm:prSet/>
      <dgm:spPr/>
      <dgm:t>
        <a:bodyPr/>
        <a:lstStyle/>
        <a:p>
          <a:endParaRPr lang="en-IN"/>
        </a:p>
      </dgm:t>
    </dgm:pt>
    <dgm:pt modelId="{62A33EBA-C5F4-40DB-8533-5F9898A68628}" type="sibTrans" cxnId="{3595D19B-994E-4D42-9BE5-DFA9138AE1D4}">
      <dgm:prSet/>
      <dgm:spPr/>
      <dgm:t>
        <a:bodyPr/>
        <a:lstStyle/>
        <a:p>
          <a:endParaRPr lang="en-IN"/>
        </a:p>
      </dgm:t>
    </dgm:pt>
    <dgm:pt modelId="{60C601C3-8712-4C4A-AF56-A7E08E7C9BEA}" type="pres">
      <dgm:prSet presAssocID="{A0A68145-B7C2-43EE-942D-7A884E9BC4B8}" presName="linear" presStyleCnt="0">
        <dgm:presLayoutVars>
          <dgm:animLvl val="lvl"/>
          <dgm:resizeHandles val="exact"/>
        </dgm:presLayoutVars>
      </dgm:prSet>
      <dgm:spPr/>
      <dgm:t>
        <a:bodyPr/>
        <a:lstStyle/>
        <a:p>
          <a:endParaRPr lang="en-IN"/>
        </a:p>
      </dgm:t>
    </dgm:pt>
    <dgm:pt modelId="{8302623C-A9E2-4253-9794-42E45DF399E4}" type="pres">
      <dgm:prSet presAssocID="{198AF3E6-B8D0-4C00-B6D9-6CBE1D65EE03}" presName="parentText" presStyleLbl="node1" presStyleIdx="0" presStyleCnt="1">
        <dgm:presLayoutVars>
          <dgm:chMax val="0"/>
          <dgm:bulletEnabled val="1"/>
        </dgm:presLayoutVars>
      </dgm:prSet>
      <dgm:spPr/>
      <dgm:t>
        <a:bodyPr/>
        <a:lstStyle/>
        <a:p>
          <a:endParaRPr lang="en-IN"/>
        </a:p>
      </dgm:t>
    </dgm:pt>
  </dgm:ptLst>
  <dgm:cxnLst>
    <dgm:cxn modelId="{FEAF3749-28FC-48A0-81C3-57B9138094F2}" type="presOf" srcId="{198AF3E6-B8D0-4C00-B6D9-6CBE1D65EE03}" destId="{8302623C-A9E2-4253-9794-42E45DF399E4}" srcOrd="0" destOrd="0" presId="urn:microsoft.com/office/officeart/2005/8/layout/vList2"/>
    <dgm:cxn modelId="{3595D19B-994E-4D42-9BE5-DFA9138AE1D4}" srcId="{A0A68145-B7C2-43EE-942D-7A884E9BC4B8}" destId="{198AF3E6-B8D0-4C00-B6D9-6CBE1D65EE03}" srcOrd="0" destOrd="0" parTransId="{B58A01A7-1B58-44C7-A518-42EDC9ED3690}" sibTransId="{62A33EBA-C5F4-40DB-8533-5F9898A68628}"/>
    <dgm:cxn modelId="{20B8A525-515F-4875-913F-84B7A0EA8C5D}" type="presOf" srcId="{A0A68145-B7C2-43EE-942D-7A884E9BC4B8}" destId="{60C601C3-8712-4C4A-AF56-A7E08E7C9BEA}" srcOrd="0" destOrd="0" presId="urn:microsoft.com/office/officeart/2005/8/layout/vList2"/>
    <dgm:cxn modelId="{DBE31B5E-7A76-4134-894F-E8E929540399}" type="presParOf" srcId="{60C601C3-8712-4C4A-AF56-A7E08E7C9BEA}" destId="{8302623C-A9E2-4253-9794-42E45DF399E4}"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6A881A2-E5D5-428D-9991-CAA6029E5DCA}"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7C7AE573-B43F-42D1-A227-04556E44DE19}">
      <dgm:prSet/>
      <dgm:spPr/>
      <dgm:t>
        <a:bodyPr/>
        <a:lstStyle/>
        <a:p>
          <a:pPr algn="ctr" rtl="0"/>
          <a:r>
            <a:rPr lang="en-IN" b="0" i="0" dirty="0" smtClean="0"/>
            <a:t>Age </a:t>
          </a:r>
          <a:r>
            <a:rPr lang="en-IN" b="0" i="0" dirty="0" err="1" smtClean="0"/>
            <a:t>vs</a:t>
          </a:r>
          <a:r>
            <a:rPr lang="en-IN" b="0" i="0" dirty="0" smtClean="0"/>
            <a:t> Tenure</a:t>
          </a:r>
          <a:endParaRPr lang="en-IN" dirty="0"/>
        </a:p>
      </dgm:t>
    </dgm:pt>
    <dgm:pt modelId="{EC13B9F2-3B8C-498A-B332-520E9F38F206}" type="parTrans" cxnId="{8E4B6DA6-23FE-42F3-BFB3-CC6E2F832A5C}">
      <dgm:prSet/>
      <dgm:spPr/>
      <dgm:t>
        <a:bodyPr/>
        <a:lstStyle/>
        <a:p>
          <a:endParaRPr lang="en-IN"/>
        </a:p>
      </dgm:t>
    </dgm:pt>
    <dgm:pt modelId="{15A3CE08-EE8B-4A4A-9891-241AD9D8C53B}" type="sibTrans" cxnId="{8E4B6DA6-23FE-42F3-BFB3-CC6E2F832A5C}">
      <dgm:prSet/>
      <dgm:spPr/>
      <dgm:t>
        <a:bodyPr/>
        <a:lstStyle/>
        <a:p>
          <a:endParaRPr lang="en-IN"/>
        </a:p>
      </dgm:t>
    </dgm:pt>
    <dgm:pt modelId="{5F51BE31-C759-4D6E-8B80-0198F4A25514}" type="pres">
      <dgm:prSet presAssocID="{36A881A2-E5D5-428D-9991-CAA6029E5DCA}" presName="linear" presStyleCnt="0">
        <dgm:presLayoutVars>
          <dgm:animLvl val="lvl"/>
          <dgm:resizeHandles val="exact"/>
        </dgm:presLayoutVars>
      </dgm:prSet>
      <dgm:spPr/>
      <dgm:t>
        <a:bodyPr/>
        <a:lstStyle/>
        <a:p>
          <a:endParaRPr lang="en-IN"/>
        </a:p>
      </dgm:t>
    </dgm:pt>
    <dgm:pt modelId="{DF93CC0F-8DB8-41CC-BC55-35B970911C28}" type="pres">
      <dgm:prSet presAssocID="{7C7AE573-B43F-42D1-A227-04556E44DE19}" presName="parentText" presStyleLbl="node1" presStyleIdx="0" presStyleCnt="1" custLinFactNeighborY="10110">
        <dgm:presLayoutVars>
          <dgm:chMax val="0"/>
          <dgm:bulletEnabled val="1"/>
        </dgm:presLayoutVars>
      </dgm:prSet>
      <dgm:spPr/>
      <dgm:t>
        <a:bodyPr/>
        <a:lstStyle/>
        <a:p>
          <a:endParaRPr lang="en-IN"/>
        </a:p>
      </dgm:t>
    </dgm:pt>
  </dgm:ptLst>
  <dgm:cxnLst>
    <dgm:cxn modelId="{5A676446-C6BC-4C16-BE5E-519161678D77}" type="presOf" srcId="{36A881A2-E5D5-428D-9991-CAA6029E5DCA}" destId="{5F51BE31-C759-4D6E-8B80-0198F4A25514}" srcOrd="0" destOrd="0" presId="urn:microsoft.com/office/officeart/2005/8/layout/vList2"/>
    <dgm:cxn modelId="{8E4B6DA6-23FE-42F3-BFB3-CC6E2F832A5C}" srcId="{36A881A2-E5D5-428D-9991-CAA6029E5DCA}" destId="{7C7AE573-B43F-42D1-A227-04556E44DE19}" srcOrd="0" destOrd="0" parTransId="{EC13B9F2-3B8C-498A-B332-520E9F38F206}" sibTransId="{15A3CE08-EE8B-4A4A-9891-241AD9D8C53B}"/>
    <dgm:cxn modelId="{4DA01324-C116-4A73-B34E-2AD6FAA53329}" type="presOf" srcId="{7C7AE573-B43F-42D1-A227-04556E44DE19}" destId="{DF93CC0F-8DB8-41CC-BC55-35B970911C28}" srcOrd="0" destOrd="0" presId="urn:microsoft.com/office/officeart/2005/8/layout/vList2"/>
    <dgm:cxn modelId="{B9CE6610-8556-42DF-9232-875B2647D463}" type="presParOf" srcId="{5F51BE31-C759-4D6E-8B80-0198F4A25514}" destId="{DF93CC0F-8DB8-41CC-BC55-35B970911C2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B02770E-5BDF-4010-BF22-7D3291751315}"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5989E02D-2ABF-4221-B888-8D453C6671C7}">
      <dgm:prSet/>
      <dgm:spPr/>
      <dgm:t>
        <a:bodyPr/>
        <a:lstStyle/>
        <a:p>
          <a:pPr rtl="0"/>
          <a:r>
            <a:rPr lang="en-US" dirty="0" smtClean="0"/>
            <a:t>Facebook was </a:t>
          </a:r>
          <a:r>
            <a:rPr lang="en-US" dirty="0" smtClean="0"/>
            <a:t>launched on 4th of February 2004 since then users are using Facebook</a:t>
          </a:r>
          <a:endParaRPr lang="en-IN" dirty="0"/>
        </a:p>
      </dgm:t>
    </dgm:pt>
    <dgm:pt modelId="{1D67ADCE-890C-4FB4-9FDE-3EFB661CDD8B}" type="parTrans" cxnId="{DB28ED17-152C-435C-BF7E-76830DD9651D}">
      <dgm:prSet/>
      <dgm:spPr/>
      <dgm:t>
        <a:bodyPr/>
        <a:lstStyle/>
        <a:p>
          <a:endParaRPr lang="en-IN"/>
        </a:p>
      </dgm:t>
    </dgm:pt>
    <dgm:pt modelId="{C286F6DB-D7ED-4C7E-AA43-0777AC72C3AB}" type="sibTrans" cxnId="{DB28ED17-152C-435C-BF7E-76830DD9651D}">
      <dgm:prSet/>
      <dgm:spPr/>
      <dgm:t>
        <a:bodyPr/>
        <a:lstStyle/>
        <a:p>
          <a:endParaRPr lang="en-IN"/>
        </a:p>
      </dgm:t>
    </dgm:pt>
    <dgm:pt modelId="{168EC04F-1EC5-4A28-AC0F-CB093A554276}">
      <dgm:prSet/>
      <dgm:spPr/>
      <dgm:t>
        <a:bodyPr/>
        <a:lstStyle/>
        <a:p>
          <a:pPr rtl="0"/>
          <a:r>
            <a:rPr lang="en-US" dirty="0" smtClean="0"/>
            <a:t>Maximum tenure as per the dataset is around 9 years</a:t>
          </a:r>
          <a:endParaRPr lang="en-IN" dirty="0"/>
        </a:p>
      </dgm:t>
    </dgm:pt>
    <dgm:pt modelId="{DBD720E7-32CF-4A5F-9B05-0CFA9BDC2315}" type="parTrans" cxnId="{3975F71E-C26F-4678-91B7-DA2C77F3BA5C}">
      <dgm:prSet/>
      <dgm:spPr/>
      <dgm:t>
        <a:bodyPr/>
        <a:lstStyle/>
        <a:p>
          <a:endParaRPr lang="en-IN"/>
        </a:p>
      </dgm:t>
    </dgm:pt>
    <dgm:pt modelId="{A3AF56CA-B051-42D0-8A14-904444E84B42}" type="sibTrans" cxnId="{3975F71E-C26F-4678-91B7-DA2C77F3BA5C}">
      <dgm:prSet/>
      <dgm:spPr/>
      <dgm:t>
        <a:bodyPr/>
        <a:lstStyle/>
        <a:p>
          <a:endParaRPr lang="en-IN"/>
        </a:p>
      </dgm:t>
    </dgm:pt>
    <dgm:pt modelId="{C31C9784-BFCB-479D-9095-F79FF3D86FE5}">
      <dgm:prSet/>
      <dgm:spPr/>
      <dgm:t>
        <a:bodyPr/>
        <a:lstStyle/>
        <a:p>
          <a:pPr rtl="0"/>
          <a:r>
            <a:rPr lang="en-US" dirty="0" smtClean="0"/>
            <a:t>From this we can confirm this dataset is created in 2013.</a:t>
          </a:r>
          <a:endParaRPr lang="en-IN" dirty="0"/>
        </a:p>
      </dgm:t>
    </dgm:pt>
    <dgm:pt modelId="{6B1D877E-A345-4885-A5FC-84F754917EAE}" type="parTrans" cxnId="{993A30A5-88BD-4FCC-96A2-49F5FAAF9BBE}">
      <dgm:prSet/>
      <dgm:spPr/>
      <dgm:t>
        <a:bodyPr/>
        <a:lstStyle/>
        <a:p>
          <a:endParaRPr lang="en-IN"/>
        </a:p>
      </dgm:t>
    </dgm:pt>
    <dgm:pt modelId="{151EB34A-728B-46AA-AEF6-5D3078AA0EE5}" type="sibTrans" cxnId="{993A30A5-88BD-4FCC-96A2-49F5FAAF9BBE}">
      <dgm:prSet/>
      <dgm:spPr/>
      <dgm:t>
        <a:bodyPr/>
        <a:lstStyle/>
        <a:p>
          <a:endParaRPr lang="en-IN"/>
        </a:p>
      </dgm:t>
    </dgm:pt>
    <dgm:pt modelId="{061CA33C-621C-4A2F-B195-93EBA5A82F04}">
      <dgm:prSet/>
      <dgm:spPr/>
      <dgm:t>
        <a:bodyPr/>
        <a:lstStyle/>
        <a:p>
          <a:pPr rtl="0"/>
          <a:r>
            <a:rPr lang="en-US" dirty="0" smtClean="0"/>
            <a:t>Across all age group Female has tenure slightly higher than the Males.</a:t>
          </a:r>
          <a:endParaRPr lang="en-IN" dirty="0"/>
        </a:p>
      </dgm:t>
    </dgm:pt>
    <dgm:pt modelId="{531D4875-FDC3-497E-81EE-F8F98FBFFE13}" type="parTrans" cxnId="{3EA186F5-6574-4808-9F53-E4E6CE66FD29}">
      <dgm:prSet/>
      <dgm:spPr/>
      <dgm:t>
        <a:bodyPr/>
        <a:lstStyle/>
        <a:p>
          <a:endParaRPr lang="en-IN"/>
        </a:p>
      </dgm:t>
    </dgm:pt>
    <dgm:pt modelId="{C68B373F-B2F2-443B-ADBA-7D54A20DA989}" type="sibTrans" cxnId="{3EA186F5-6574-4808-9F53-E4E6CE66FD29}">
      <dgm:prSet/>
      <dgm:spPr/>
      <dgm:t>
        <a:bodyPr/>
        <a:lstStyle/>
        <a:p>
          <a:endParaRPr lang="en-IN"/>
        </a:p>
      </dgm:t>
    </dgm:pt>
    <dgm:pt modelId="{9572418F-B672-41FC-A083-274E1FE5ED5A}" type="pres">
      <dgm:prSet presAssocID="{4B02770E-5BDF-4010-BF22-7D3291751315}" presName="linear" presStyleCnt="0">
        <dgm:presLayoutVars>
          <dgm:animLvl val="lvl"/>
          <dgm:resizeHandles val="exact"/>
        </dgm:presLayoutVars>
      </dgm:prSet>
      <dgm:spPr/>
      <dgm:t>
        <a:bodyPr/>
        <a:lstStyle/>
        <a:p>
          <a:endParaRPr lang="en-IN"/>
        </a:p>
      </dgm:t>
    </dgm:pt>
    <dgm:pt modelId="{6A8FD4E3-DB2B-4FE0-BA4D-93171C7D2CDD}" type="pres">
      <dgm:prSet presAssocID="{5989E02D-2ABF-4221-B888-8D453C6671C7}" presName="parentText" presStyleLbl="node1" presStyleIdx="0" presStyleCnt="4">
        <dgm:presLayoutVars>
          <dgm:chMax val="0"/>
          <dgm:bulletEnabled val="1"/>
        </dgm:presLayoutVars>
      </dgm:prSet>
      <dgm:spPr/>
      <dgm:t>
        <a:bodyPr/>
        <a:lstStyle/>
        <a:p>
          <a:endParaRPr lang="en-IN"/>
        </a:p>
      </dgm:t>
    </dgm:pt>
    <dgm:pt modelId="{15570BC8-E310-49D8-8A12-7C33F653CF2B}" type="pres">
      <dgm:prSet presAssocID="{C286F6DB-D7ED-4C7E-AA43-0777AC72C3AB}" presName="spacer" presStyleCnt="0"/>
      <dgm:spPr/>
    </dgm:pt>
    <dgm:pt modelId="{384E6CEA-871C-4E97-843E-7BEE24F11ADF}" type="pres">
      <dgm:prSet presAssocID="{168EC04F-1EC5-4A28-AC0F-CB093A554276}" presName="parentText" presStyleLbl="node1" presStyleIdx="1" presStyleCnt="4">
        <dgm:presLayoutVars>
          <dgm:chMax val="0"/>
          <dgm:bulletEnabled val="1"/>
        </dgm:presLayoutVars>
      </dgm:prSet>
      <dgm:spPr/>
      <dgm:t>
        <a:bodyPr/>
        <a:lstStyle/>
        <a:p>
          <a:endParaRPr lang="en-IN"/>
        </a:p>
      </dgm:t>
    </dgm:pt>
    <dgm:pt modelId="{5A433B2D-F82E-400D-9D44-197B33DC1FF4}" type="pres">
      <dgm:prSet presAssocID="{A3AF56CA-B051-42D0-8A14-904444E84B42}" presName="spacer" presStyleCnt="0"/>
      <dgm:spPr/>
    </dgm:pt>
    <dgm:pt modelId="{3B68A682-4303-4C5F-873F-CD084536A6E1}" type="pres">
      <dgm:prSet presAssocID="{C31C9784-BFCB-479D-9095-F79FF3D86FE5}" presName="parentText" presStyleLbl="node1" presStyleIdx="2" presStyleCnt="4">
        <dgm:presLayoutVars>
          <dgm:chMax val="0"/>
          <dgm:bulletEnabled val="1"/>
        </dgm:presLayoutVars>
      </dgm:prSet>
      <dgm:spPr/>
      <dgm:t>
        <a:bodyPr/>
        <a:lstStyle/>
        <a:p>
          <a:endParaRPr lang="en-IN"/>
        </a:p>
      </dgm:t>
    </dgm:pt>
    <dgm:pt modelId="{460946E7-1F59-4AFA-813B-2D9DDEDFC841}" type="pres">
      <dgm:prSet presAssocID="{151EB34A-728B-46AA-AEF6-5D3078AA0EE5}" presName="spacer" presStyleCnt="0"/>
      <dgm:spPr/>
    </dgm:pt>
    <dgm:pt modelId="{F1EFB5AB-69B0-4F34-B954-DB2AD5C4DD77}" type="pres">
      <dgm:prSet presAssocID="{061CA33C-621C-4A2F-B195-93EBA5A82F04}" presName="parentText" presStyleLbl="node1" presStyleIdx="3" presStyleCnt="4">
        <dgm:presLayoutVars>
          <dgm:chMax val="0"/>
          <dgm:bulletEnabled val="1"/>
        </dgm:presLayoutVars>
      </dgm:prSet>
      <dgm:spPr/>
      <dgm:t>
        <a:bodyPr/>
        <a:lstStyle/>
        <a:p>
          <a:endParaRPr lang="en-IN"/>
        </a:p>
      </dgm:t>
    </dgm:pt>
  </dgm:ptLst>
  <dgm:cxnLst>
    <dgm:cxn modelId="{14CF7FEF-5D70-4AA7-BB74-2708F981E0FE}" type="presOf" srcId="{168EC04F-1EC5-4A28-AC0F-CB093A554276}" destId="{384E6CEA-871C-4E97-843E-7BEE24F11ADF}" srcOrd="0" destOrd="0" presId="urn:microsoft.com/office/officeart/2005/8/layout/vList2"/>
    <dgm:cxn modelId="{0CC3538B-6091-4BCE-9938-4E9BE62E36A0}" type="presOf" srcId="{5989E02D-2ABF-4221-B888-8D453C6671C7}" destId="{6A8FD4E3-DB2B-4FE0-BA4D-93171C7D2CDD}" srcOrd="0" destOrd="0" presId="urn:microsoft.com/office/officeart/2005/8/layout/vList2"/>
    <dgm:cxn modelId="{883DA7A5-7FA7-48A7-AB2E-540DF18DA08D}" type="presOf" srcId="{C31C9784-BFCB-479D-9095-F79FF3D86FE5}" destId="{3B68A682-4303-4C5F-873F-CD084536A6E1}" srcOrd="0" destOrd="0" presId="urn:microsoft.com/office/officeart/2005/8/layout/vList2"/>
    <dgm:cxn modelId="{DB28ED17-152C-435C-BF7E-76830DD9651D}" srcId="{4B02770E-5BDF-4010-BF22-7D3291751315}" destId="{5989E02D-2ABF-4221-B888-8D453C6671C7}" srcOrd="0" destOrd="0" parTransId="{1D67ADCE-890C-4FB4-9FDE-3EFB661CDD8B}" sibTransId="{C286F6DB-D7ED-4C7E-AA43-0777AC72C3AB}"/>
    <dgm:cxn modelId="{3975F71E-C26F-4678-91B7-DA2C77F3BA5C}" srcId="{4B02770E-5BDF-4010-BF22-7D3291751315}" destId="{168EC04F-1EC5-4A28-AC0F-CB093A554276}" srcOrd="1" destOrd="0" parTransId="{DBD720E7-32CF-4A5F-9B05-0CFA9BDC2315}" sibTransId="{A3AF56CA-B051-42D0-8A14-904444E84B42}"/>
    <dgm:cxn modelId="{993A30A5-88BD-4FCC-96A2-49F5FAAF9BBE}" srcId="{4B02770E-5BDF-4010-BF22-7D3291751315}" destId="{C31C9784-BFCB-479D-9095-F79FF3D86FE5}" srcOrd="2" destOrd="0" parTransId="{6B1D877E-A345-4885-A5FC-84F754917EAE}" sibTransId="{151EB34A-728B-46AA-AEF6-5D3078AA0EE5}"/>
    <dgm:cxn modelId="{A434CEA6-4EC3-43B8-ABAA-6775FFDC20F3}" type="presOf" srcId="{4B02770E-5BDF-4010-BF22-7D3291751315}" destId="{9572418F-B672-41FC-A083-274E1FE5ED5A}" srcOrd="0" destOrd="0" presId="urn:microsoft.com/office/officeart/2005/8/layout/vList2"/>
    <dgm:cxn modelId="{7A198B95-B699-4B57-BF41-55314E5C9AF8}" type="presOf" srcId="{061CA33C-621C-4A2F-B195-93EBA5A82F04}" destId="{F1EFB5AB-69B0-4F34-B954-DB2AD5C4DD77}" srcOrd="0" destOrd="0" presId="urn:microsoft.com/office/officeart/2005/8/layout/vList2"/>
    <dgm:cxn modelId="{3EA186F5-6574-4808-9F53-E4E6CE66FD29}" srcId="{4B02770E-5BDF-4010-BF22-7D3291751315}" destId="{061CA33C-621C-4A2F-B195-93EBA5A82F04}" srcOrd="3" destOrd="0" parTransId="{531D4875-FDC3-497E-81EE-F8F98FBFFE13}" sibTransId="{C68B373F-B2F2-443B-ADBA-7D54A20DA989}"/>
    <dgm:cxn modelId="{8E7F9451-C2AB-4BB3-86B1-FEC849B4BB08}" type="presParOf" srcId="{9572418F-B672-41FC-A083-274E1FE5ED5A}" destId="{6A8FD4E3-DB2B-4FE0-BA4D-93171C7D2CDD}" srcOrd="0" destOrd="0" presId="urn:microsoft.com/office/officeart/2005/8/layout/vList2"/>
    <dgm:cxn modelId="{557A7805-8D34-49E6-994A-2E3B5AFEE8B9}" type="presParOf" srcId="{9572418F-B672-41FC-A083-274E1FE5ED5A}" destId="{15570BC8-E310-49D8-8A12-7C33F653CF2B}" srcOrd="1" destOrd="0" presId="urn:microsoft.com/office/officeart/2005/8/layout/vList2"/>
    <dgm:cxn modelId="{296144AA-B02D-4E3B-A362-5AFD113D8EB8}" type="presParOf" srcId="{9572418F-B672-41FC-A083-274E1FE5ED5A}" destId="{384E6CEA-871C-4E97-843E-7BEE24F11ADF}" srcOrd="2" destOrd="0" presId="urn:microsoft.com/office/officeart/2005/8/layout/vList2"/>
    <dgm:cxn modelId="{8836A056-281B-4AAF-AE21-3DFED2285CF4}" type="presParOf" srcId="{9572418F-B672-41FC-A083-274E1FE5ED5A}" destId="{5A433B2D-F82E-400D-9D44-197B33DC1FF4}" srcOrd="3" destOrd="0" presId="urn:microsoft.com/office/officeart/2005/8/layout/vList2"/>
    <dgm:cxn modelId="{032A236E-AC6E-45CB-A53C-3E7373BD7F0F}" type="presParOf" srcId="{9572418F-B672-41FC-A083-274E1FE5ED5A}" destId="{3B68A682-4303-4C5F-873F-CD084536A6E1}" srcOrd="4" destOrd="0" presId="urn:microsoft.com/office/officeart/2005/8/layout/vList2"/>
    <dgm:cxn modelId="{35E477DE-3673-418B-9543-EAFF46ADD45C}" type="presParOf" srcId="{9572418F-B672-41FC-A083-274E1FE5ED5A}" destId="{460946E7-1F59-4AFA-813B-2D9DDEDFC841}" srcOrd="5" destOrd="0" presId="urn:microsoft.com/office/officeart/2005/8/layout/vList2"/>
    <dgm:cxn modelId="{38940398-F503-4C56-BC19-308A47987851}" type="presParOf" srcId="{9572418F-B672-41FC-A083-274E1FE5ED5A}" destId="{F1EFB5AB-69B0-4F34-B954-DB2AD5C4DD77}" srcOrd="6"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7F3FB86-D418-4B96-AE9B-3AA007B14950}"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C10D07AB-EBB5-407B-AA12-F3FF32AB5C81}">
      <dgm:prSet/>
      <dgm:spPr/>
      <dgm:t>
        <a:bodyPr/>
        <a:lstStyle/>
        <a:p>
          <a:pPr algn="ctr" rtl="0"/>
          <a:r>
            <a:rPr lang="en-US" b="0" i="0" dirty="0" smtClean="0"/>
            <a:t>Comparing Age </a:t>
          </a:r>
          <a:r>
            <a:rPr lang="en-US" b="0" i="0" dirty="0" err="1" smtClean="0"/>
            <a:t>vs</a:t>
          </a:r>
          <a:r>
            <a:rPr lang="en-US" b="0" i="0" dirty="0" smtClean="0"/>
            <a:t> Friend Count</a:t>
          </a:r>
          <a:endParaRPr lang="en-IN" dirty="0"/>
        </a:p>
      </dgm:t>
    </dgm:pt>
    <dgm:pt modelId="{2E24C95B-C967-4ED2-B1A5-7BA2149294EC}" type="parTrans" cxnId="{D0299A4B-A597-4EF5-8A17-7F50695B9DA8}">
      <dgm:prSet/>
      <dgm:spPr/>
      <dgm:t>
        <a:bodyPr/>
        <a:lstStyle/>
        <a:p>
          <a:endParaRPr lang="en-IN"/>
        </a:p>
      </dgm:t>
    </dgm:pt>
    <dgm:pt modelId="{EC22AA63-3F37-4C4A-B6AF-0161C97FF47D}" type="sibTrans" cxnId="{D0299A4B-A597-4EF5-8A17-7F50695B9DA8}">
      <dgm:prSet/>
      <dgm:spPr/>
      <dgm:t>
        <a:bodyPr/>
        <a:lstStyle/>
        <a:p>
          <a:endParaRPr lang="en-IN"/>
        </a:p>
      </dgm:t>
    </dgm:pt>
    <dgm:pt modelId="{075CF9A6-2E49-4A4F-8D3A-A48BE12E0C18}" type="pres">
      <dgm:prSet presAssocID="{27F3FB86-D418-4B96-AE9B-3AA007B14950}" presName="linear" presStyleCnt="0">
        <dgm:presLayoutVars>
          <dgm:animLvl val="lvl"/>
          <dgm:resizeHandles val="exact"/>
        </dgm:presLayoutVars>
      </dgm:prSet>
      <dgm:spPr/>
      <dgm:t>
        <a:bodyPr/>
        <a:lstStyle/>
        <a:p>
          <a:endParaRPr lang="en-IN"/>
        </a:p>
      </dgm:t>
    </dgm:pt>
    <dgm:pt modelId="{62E4A2BA-B513-4BE6-848B-7B213481B639}" type="pres">
      <dgm:prSet presAssocID="{C10D07AB-EBB5-407B-AA12-F3FF32AB5C81}" presName="parentText" presStyleLbl="node1" presStyleIdx="0" presStyleCnt="1" custScaleX="80621">
        <dgm:presLayoutVars>
          <dgm:chMax val="0"/>
          <dgm:bulletEnabled val="1"/>
        </dgm:presLayoutVars>
      </dgm:prSet>
      <dgm:spPr/>
      <dgm:t>
        <a:bodyPr/>
        <a:lstStyle/>
        <a:p>
          <a:endParaRPr lang="en-IN"/>
        </a:p>
      </dgm:t>
    </dgm:pt>
  </dgm:ptLst>
  <dgm:cxnLst>
    <dgm:cxn modelId="{D0299A4B-A597-4EF5-8A17-7F50695B9DA8}" srcId="{27F3FB86-D418-4B96-AE9B-3AA007B14950}" destId="{C10D07AB-EBB5-407B-AA12-F3FF32AB5C81}" srcOrd="0" destOrd="0" parTransId="{2E24C95B-C967-4ED2-B1A5-7BA2149294EC}" sibTransId="{EC22AA63-3F37-4C4A-B6AF-0161C97FF47D}"/>
    <dgm:cxn modelId="{4EBD95A4-9052-4BDD-B368-07CD67AC4CAA}" type="presOf" srcId="{C10D07AB-EBB5-407B-AA12-F3FF32AB5C81}" destId="{62E4A2BA-B513-4BE6-848B-7B213481B639}" srcOrd="0" destOrd="0" presId="urn:microsoft.com/office/officeart/2005/8/layout/vList2"/>
    <dgm:cxn modelId="{048E27D5-2433-4A45-AF10-DA6551BD3AB1}" type="presOf" srcId="{27F3FB86-D418-4B96-AE9B-3AA007B14950}" destId="{075CF9A6-2E49-4A4F-8D3A-A48BE12E0C18}" srcOrd="0" destOrd="0" presId="urn:microsoft.com/office/officeart/2005/8/layout/vList2"/>
    <dgm:cxn modelId="{70895659-F071-4F25-AEAA-6626FC816DB1}" type="presParOf" srcId="{075CF9A6-2E49-4A4F-8D3A-A48BE12E0C18}" destId="{62E4A2BA-B513-4BE6-848B-7B213481B63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7AFABC4-FF4C-4D89-A0DF-1D682FA9AE2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94D7FA0D-BBFE-4950-80A3-2BEAF5EA359D}">
      <dgm:prSet/>
      <dgm:spPr/>
      <dgm:t>
        <a:bodyPr/>
        <a:lstStyle/>
        <a:p>
          <a:pPr rtl="0"/>
          <a:r>
            <a:rPr lang="en-US" dirty="0" smtClean="0"/>
            <a:t>People with an age of less than 30 and more than 80 have more friends than the middle aged people.</a:t>
          </a:r>
          <a:endParaRPr lang="en-IN" dirty="0"/>
        </a:p>
      </dgm:t>
    </dgm:pt>
    <dgm:pt modelId="{35E05D06-0284-4E9B-BB0F-E145B88083F5}" type="parTrans" cxnId="{E36B523F-BCF3-42E2-9927-242651868240}">
      <dgm:prSet/>
      <dgm:spPr/>
      <dgm:t>
        <a:bodyPr/>
        <a:lstStyle/>
        <a:p>
          <a:endParaRPr lang="en-IN"/>
        </a:p>
      </dgm:t>
    </dgm:pt>
    <dgm:pt modelId="{45114523-D67E-4C12-9F90-C26D30E8AB8B}" type="sibTrans" cxnId="{E36B523F-BCF3-42E2-9927-242651868240}">
      <dgm:prSet/>
      <dgm:spPr/>
      <dgm:t>
        <a:bodyPr/>
        <a:lstStyle/>
        <a:p>
          <a:endParaRPr lang="en-IN"/>
        </a:p>
      </dgm:t>
    </dgm:pt>
    <dgm:pt modelId="{AD0FBFC3-B183-431D-BD45-F9E21BDE2AC8}">
      <dgm:prSet/>
      <dgm:spPr/>
      <dgm:t>
        <a:bodyPr/>
        <a:lstStyle/>
        <a:p>
          <a:pPr rtl="0"/>
          <a:r>
            <a:rPr lang="en-US" b="1" dirty="0" smtClean="0"/>
            <a:t>Females</a:t>
          </a:r>
          <a:r>
            <a:rPr lang="en-US" dirty="0" smtClean="0"/>
            <a:t> with an age of less than 30 have more friends than the Males</a:t>
          </a:r>
          <a:endParaRPr lang="en-IN" dirty="0"/>
        </a:p>
      </dgm:t>
    </dgm:pt>
    <dgm:pt modelId="{06318AE1-FDB7-4B37-A507-0D44CBE346C0}" type="parTrans" cxnId="{3352DBF9-7B68-4F44-AC67-8BE98E02E1E8}">
      <dgm:prSet/>
      <dgm:spPr/>
      <dgm:t>
        <a:bodyPr/>
        <a:lstStyle/>
        <a:p>
          <a:endParaRPr lang="en-IN"/>
        </a:p>
      </dgm:t>
    </dgm:pt>
    <dgm:pt modelId="{0355977E-3526-4ED7-9A26-608EC1555142}" type="sibTrans" cxnId="{3352DBF9-7B68-4F44-AC67-8BE98E02E1E8}">
      <dgm:prSet/>
      <dgm:spPr/>
      <dgm:t>
        <a:bodyPr/>
        <a:lstStyle/>
        <a:p>
          <a:endParaRPr lang="en-IN"/>
        </a:p>
      </dgm:t>
    </dgm:pt>
    <dgm:pt modelId="{5A021D94-366C-4671-9D8B-F13565DB982B}" type="pres">
      <dgm:prSet presAssocID="{67AFABC4-FF4C-4D89-A0DF-1D682FA9AE29}" presName="linear" presStyleCnt="0">
        <dgm:presLayoutVars>
          <dgm:animLvl val="lvl"/>
          <dgm:resizeHandles val="exact"/>
        </dgm:presLayoutVars>
      </dgm:prSet>
      <dgm:spPr/>
      <dgm:t>
        <a:bodyPr/>
        <a:lstStyle/>
        <a:p>
          <a:endParaRPr lang="en-IN"/>
        </a:p>
      </dgm:t>
    </dgm:pt>
    <dgm:pt modelId="{5A8FBA44-D329-4AE9-9B19-7CB9DA16360A}" type="pres">
      <dgm:prSet presAssocID="{94D7FA0D-BBFE-4950-80A3-2BEAF5EA359D}" presName="parentText" presStyleLbl="node1" presStyleIdx="0" presStyleCnt="2">
        <dgm:presLayoutVars>
          <dgm:chMax val="0"/>
          <dgm:bulletEnabled val="1"/>
        </dgm:presLayoutVars>
      </dgm:prSet>
      <dgm:spPr/>
      <dgm:t>
        <a:bodyPr/>
        <a:lstStyle/>
        <a:p>
          <a:endParaRPr lang="en-IN"/>
        </a:p>
      </dgm:t>
    </dgm:pt>
    <dgm:pt modelId="{C17C47D2-9B42-4CF9-B055-B09C6692B895}" type="pres">
      <dgm:prSet presAssocID="{45114523-D67E-4C12-9F90-C26D30E8AB8B}" presName="spacer" presStyleCnt="0"/>
      <dgm:spPr/>
    </dgm:pt>
    <dgm:pt modelId="{C8332A5A-666A-4EED-A95D-619315BE6524}" type="pres">
      <dgm:prSet presAssocID="{AD0FBFC3-B183-431D-BD45-F9E21BDE2AC8}" presName="parentText" presStyleLbl="node1" presStyleIdx="1" presStyleCnt="2">
        <dgm:presLayoutVars>
          <dgm:chMax val="0"/>
          <dgm:bulletEnabled val="1"/>
        </dgm:presLayoutVars>
      </dgm:prSet>
      <dgm:spPr/>
      <dgm:t>
        <a:bodyPr/>
        <a:lstStyle/>
        <a:p>
          <a:endParaRPr lang="en-IN"/>
        </a:p>
      </dgm:t>
    </dgm:pt>
  </dgm:ptLst>
  <dgm:cxnLst>
    <dgm:cxn modelId="{3352DBF9-7B68-4F44-AC67-8BE98E02E1E8}" srcId="{67AFABC4-FF4C-4D89-A0DF-1D682FA9AE29}" destId="{AD0FBFC3-B183-431D-BD45-F9E21BDE2AC8}" srcOrd="1" destOrd="0" parTransId="{06318AE1-FDB7-4B37-A507-0D44CBE346C0}" sibTransId="{0355977E-3526-4ED7-9A26-608EC1555142}"/>
    <dgm:cxn modelId="{09CA9898-A9B2-4BF4-8612-BAFA95F55451}" type="presOf" srcId="{94D7FA0D-BBFE-4950-80A3-2BEAF5EA359D}" destId="{5A8FBA44-D329-4AE9-9B19-7CB9DA16360A}" srcOrd="0" destOrd="0" presId="urn:microsoft.com/office/officeart/2005/8/layout/vList2"/>
    <dgm:cxn modelId="{9CFFCB67-32BF-44FB-BFA9-9071F29E56D5}" type="presOf" srcId="{AD0FBFC3-B183-431D-BD45-F9E21BDE2AC8}" destId="{C8332A5A-666A-4EED-A95D-619315BE6524}" srcOrd="0" destOrd="0" presId="urn:microsoft.com/office/officeart/2005/8/layout/vList2"/>
    <dgm:cxn modelId="{E36B523F-BCF3-42E2-9927-242651868240}" srcId="{67AFABC4-FF4C-4D89-A0DF-1D682FA9AE29}" destId="{94D7FA0D-BBFE-4950-80A3-2BEAF5EA359D}" srcOrd="0" destOrd="0" parTransId="{35E05D06-0284-4E9B-BB0F-E145B88083F5}" sibTransId="{45114523-D67E-4C12-9F90-C26D30E8AB8B}"/>
    <dgm:cxn modelId="{C87EE6C3-DE57-4A25-8235-58F370DD35A5}" type="presOf" srcId="{67AFABC4-FF4C-4D89-A0DF-1D682FA9AE29}" destId="{5A021D94-366C-4671-9D8B-F13565DB982B}" srcOrd="0" destOrd="0" presId="urn:microsoft.com/office/officeart/2005/8/layout/vList2"/>
    <dgm:cxn modelId="{E4B5C150-4931-40D3-8F06-B841D36CC939}" type="presParOf" srcId="{5A021D94-366C-4671-9D8B-F13565DB982B}" destId="{5A8FBA44-D329-4AE9-9B19-7CB9DA16360A}" srcOrd="0" destOrd="0" presId="urn:microsoft.com/office/officeart/2005/8/layout/vList2"/>
    <dgm:cxn modelId="{4A0FF8BD-69B3-45BC-BAF5-F9213FAFECEB}" type="presParOf" srcId="{5A021D94-366C-4671-9D8B-F13565DB982B}" destId="{C17C47D2-9B42-4CF9-B055-B09C6692B895}" srcOrd="1" destOrd="0" presId="urn:microsoft.com/office/officeart/2005/8/layout/vList2"/>
    <dgm:cxn modelId="{0C5BDCE6-926A-45FD-A636-C21B25295655}" type="presParOf" srcId="{5A021D94-366C-4671-9D8B-F13565DB982B}" destId="{C8332A5A-666A-4EED-A95D-619315BE6524}"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3BED577-846C-4A37-B80C-C9B1A1213CEB}"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A34CC230-8241-4EE9-A2FC-A47E3446F1A0}">
      <dgm:prSet/>
      <dgm:spPr/>
      <dgm:t>
        <a:bodyPr/>
        <a:lstStyle/>
        <a:p>
          <a:pPr algn="ctr" rtl="0"/>
          <a:r>
            <a:rPr lang="en-US" b="0" i="0" dirty="0" smtClean="0"/>
            <a:t>How Friendships Initiated is Related to Age and Gender</a:t>
          </a:r>
          <a:endParaRPr lang="en-IN" dirty="0"/>
        </a:p>
      </dgm:t>
    </dgm:pt>
    <dgm:pt modelId="{04369778-19B8-46BD-B189-14BEF5273FC8}" type="parTrans" cxnId="{FF6E2A37-712E-44DE-91D5-884288BB4B7A}">
      <dgm:prSet/>
      <dgm:spPr/>
      <dgm:t>
        <a:bodyPr/>
        <a:lstStyle/>
        <a:p>
          <a:endParaRPr lang="en-IN"/>
        </a:p>
      </dgm:t>
    </dgm:pt>
    <dgm:pt modelId="{C759B660-2ECB-4301-B60B-11559E4CBBD1}" type="sibTrans" cxnId="{FF6E2A37-712E-44DE-91D5-884288BB4B7A}">
      <dgm:prSet/>
      <dgm:spPr/>
      <dgm:t>
        <a:bodyPr/>
        <a:lstStyle/>
        <a:p>
          <a:endParaRPr lang="en-IN"/>
        </a:p>
      </dgm:t>
    </dgm:pt>
    <dgm:pt modelId="{A8753C0C-C9A4-446D-8079-612292CC9589}" type="pres">
      <dgm:prSet presAssocID="{B3BED577-846C-4A37-B80C-C9B1A1213CEB}" presName="linear" presStyleCnt="0">
        <dgm:presLayoutVars>
          <dgm:animLvl val="lvl"/>
          <dgm:resizeHandles val="exact"/>
        </dgm:presLayoutVars>
      </dgm:prSet>
      <dgm:spPr/>
      <dgm:t>
        <a:bodyPr/>
        <a:lstStyle/>
        <a:p>
          <a:endParaRPr lang="en-IN"/>
        </a:p>
      </dgm:t>
    </dgm:pt>
    <dgm:pt modelId="{D3CB8F28-42CA-4CB8-9EF1-C6444D418F94}" type="pres">
      <dgm:prSet presAssocID="{A34CC230-8241-4EE9-A2FC-A47E3446F1A0}" presName="parentText" presStyleLbl="node1" presStyleIdx="0" presStyleCnt="1">
        <dgm:presLayoutVars>
          <dgm:chMax val="0"/>
          <dgm:bulletEnabled val="1"/>
        </dgm:presLayoutVars>
      </dgm:prSet>
      <dgm:spPr/>
      <dgm:t>
        <a:bodyPr/>
        <a:lstStyle/>
        <a:p>
          <a:endParaRPr lang="en-IN"/>
        </a:p>
      </dgm:t>
    </dgm:pt>
  </dgm:ptLst>
  <dgm:cxnLst>
    <dgm:cxn modelId="{8014E077-CAE0-4105-BBBC-87A42851EA79}" type="presOf" srcId="{B3BED577-846C-4A37-B80C-C9B1A1213CEB}" destId="{A8753C0C-C9A4-446D-8079-612292CC9589}" srcOrd="0" destOrd="0" presId="urn:microsoft.com/office/officeart/2005/8/layout/vList2"/>
    <dgm:cxn modelId="{FF6E2A37-712E-44DE-91D5-884288BB4B7A}" srcId="{B3BED577-846C-4A37-B80C-C9B1A1213CEB}" destId="{A34CC230-8241-4EE9-A2FC-A47E3446F1A0}" srcOrd="0" destOrd="0" parTransId="{04369778-19B8-46BD-B189-14BEF5273FC8}" sibTransId="{C759B660-2ECB-4301-B60B-11559E4CBBD1}"/>
    <dgm:cxn modelId="{28E0F38E-E804-4562-BA28-F9DD778C7F53}" type="presOf" srcId="{A34CC230-8241-4EE9-A2FC-A47E3446F1A0}" destId="{D3CB8F28-42CA-4CB8-9EF1-C6444D418F94}" srcOrd="0" destOrd="0" presId="urn:microsoft.com/office/officeart/2005/8/layout/vList2"/>
    <dgm:cxn modelId="{6597EC69-F2D8-44E5-9808-24972E8F371F}" type="presParOf" srcId="{A8753C0C-C9A4-446D-8079-612292CC9589}" destId="{D3CB8F28-42CA-4CB8-9EF1-C6444D418F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40C227E-EF3B-4E71-BB29-94F702ACFCF3}"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IN"/>
        </a:p>
      </dgm:t>
    </dgm:pt>
    <dgm:pt modelId="{621E0E4C-E255-474F-B448-85B94F6FE72E}">
      <dgm:prSet custT="1"/>
      <dgm:spPr/>
      <dgm:t>
        <a:bodyPr/>
        <a:lstStyle/>
        <a:p>
          <a:pPr algn="ctr" rtl="0"/>
          <a:r>
            <a:rPr lang="en-US" sz="1600" b="1" dirty="0" smtClean="0"/>
            <a:t>Up to 60</a:t>
          </a:r>
          <a:r>
            <a:rPr lang="en-US" sz="1600" dirty="0" smtClean="0"/>
            <a:t> years of age, </a:t>
          </a:r>
          <a:r>
            <a:rPr lang="en-US" sz="1600" b="1" dirty="0" smtClean="0"/>
            <a:t>Female</a:t>
          </a:r>
          <a:r>
            <a:rPr lang="en-US" sz="1600" dirty="0" smtClean="0"/>
            <a:t> Users were initiated more friends.</a:t>
          </a:r>
          <a:endParaRPr lang="en-IN" sz="1600" dirty="0"/>
        </a:p>
      </dgm:t>
    </dgm:pt>
    <dgm:pt modelId="{C7DC538C-EC75-45F6-A5B5-E629C1AABBF2}" type="parTrans" cxnId="{B278D87C-C265-434C-A45C-DD836DBCD471}">
      <dgm:prSet/>
      <dgm:spPr/>
      <dgm:t>
        <a:bodyPr/>
        <a:lstStyle/>
        <a:p>
          <a:endParaRPr lang="en-IN" sz="1600"/>
        </a:p>
      </dgm:t>
    </dgm:pt>
    <dgm:pt modelId="{7F473DE9-26B5-4D13-8EA4-93D1766C9D49}" type="sibTrans" cxnId="{B278D87C-C265-434C-A45C-DD836DBCD471}">
      <dgm:prSet/>
      <dgm:spPr/>
      <dgm:t>
        <a:bodyPr/>
        <a:lstStyle/>
        <a:p>
          <a:endParaRPr lang="en-IN" sz="1600"/>
        </a:p>
      </dgm:t>
    </dgm:pt>
    <dgm:pt modelId="{1F34A8F8-C76C-479D-935F-43D063512EF5}">
      <dgm:prSet custT="1"/>
      <dgm:spPr/>
      <dgm:t>
        <a:bodyPr/>
        <a:lstStyle/>
        <a:p>
          <a:pPr algn="ctr" rtl="0"/>
          <a:r>
            <a:rPr lang="en-US" sz="1600" b="1" smtClean="0"/>
            <a:t>Above 60</a:t>
          </a:r>
          <a:r>
            <a:rPr lang="en-US" sz="1600" smtClean="0"/>
            <a:t> year of age, </a:t>
          </a:r>
          <a:r>
            <a:rPr lang="en-US" sz="1600" b="1" smtClean="0"/>
            <a:t>Male</a:t>
          </a:r>
          <a:r>
            <a:rPr lang="en-US" sz="1600" smtClean="0"/>
            <a:t> Users were initiated more friends.</a:t>
          </a:r>
          <a:endParaRPr lang="en-IN" sz="1600"/>
        </a:p>
      </dgm:t>
    </dgm:pt>
    <dgm:pt modelId="{AB4BEF39-6B3F-42E1-AA31-25B898F5F247}" type="parTrans" cxnId="{F15D23A8-714F-477A-A0E3-E6D2380157F2}">
      <dgm:prSet/>
      <dgm:spPr/>
      <dgm:t>
        <a:bodyPr/>
        <a:lstStyle/>
        <a:p>
          <a:endParaRPr lang="en-IN" sz="1600"/>
        </a:p>
      </dgm:t>
    </dgm:pt>
    <dgm:pt modelId="{6A36DB6C-A428-4531-A52F-92F24168EBA4}" type="sibTrans" cxnId="{F15D23A8-714F-477A-A0E3-E6D2380157F2}">
      <dgm:prSet/>
      <dgm:spPr/>
      <dgm:t>
        <a:bodyPr/>
        <a:lstStyle/>
        <a:p>
          <a:endParaRPr lang="en-IN" sz="1600"/>
        </a:p>
      </dgm:t>
    </dgm:pt>
    <dgm:pt modelId="{B3E771A7-A6C3-4321-A7AB-2CB6C587016C}" type="pres">
      <dgm:prSet presAssocID="{E40C227E-EF3B-4E71-BB29-94F702ACFCF3}" presName="linear" presStyleCnt="0">
        <dgm:presLayoutVars>
          <dgm:animLvl val="lvl"/>
          <dgm:resizeHandles val="exact"/>
        </dgm:presLayoutVars>
      </dgm:prSet>
      <dgm:spPr/>
      <dgm:t>
        <a:bodyPr/>
        <a:lstStyle/>
        <a:p>
          <a:endParaRPr lang="en-IN"/>
        </a:p>
      </dgm:t>
    </dgm:pt>
    <dgm:pt modelId="{085EFBDB-234D-449D-97BD-36CD0BCEC7D6}" type="pres">
      <dgm:prSet presAssocID="{621E0E4C-E255-474F-B448-85B94F6FE72E}" presName="parentText" presStyleLbl="node1" presStyleIdx="0" presStyleCnt="2">
        <dgm:presLayoutVars>
          <dgm:chMax val="0"/>
          <dgm:bulletEnabled val="1"/>
        </dgm:presLayoutVars>
      </dgm:prSet>
      <dgm:spPr/>
      <dgm:t>
        <a:bodyPr/>
        <a:lstStyle/>
        <a:p>
          <a:endParaRPr lang="en-IN"/>
        </a:p>
      </dgm:t>
    </dgm:pt>
    <dgm:pt modelId="{DA66818D-38C1-40FA-85F9-323157C875AA}" type="pres">
      <dgm:prSet presAssocID="{7F473DE9-26B5-4D13-8EA4-93D1766C9D49}" presName="spacer" presStyleCnt="0"/>
      <dgm:spPr/>
    </dgm:pt>
    <dgm:pt modelId="{3AB3DFDC-0AA6-428D-9843-79B978839AFD}" type="pres">
      <dgm:prSet presAssocID="{1F34A8F8-C76C-479D-935F-43D063512EF5}" presName="parentText" presStyleLbl="node1" presStyleIdx="1" presStyleCnt="2">
        <dgm:presLayoutVars>
          <dgm:chMax val="0"/>
          <dgm:bulletEnabled val="1"/>
        </dgm:presLayoutVars>
      </dgm:prSet>
      <dgm:spPr/>
      <dgm:t>
        <a:bodyPr/>
        <a:lstStyle/>
        <a:p>
          <a:endParaRPr lang="en-IN"/>
        </a:p>
      </dgm:t>
    </dgm:pt>
  </dgm:ptLst>
  <dgm:cxnLst>
    <dgm:cxn modelId="{F15D23A8-714F-477A-A0E3-E6D2380157F2}" srcId="{E40C227E-EF3B-4E71-BB29-94F702ACFCF3}" destId="{1F34A8F8-C76C-479D-935F-43D063512EF5}" srcOrd="1" destOrd="0" parTransId="{AB4BEF39-6B3F-42E1-AA31-25B898F5F247}" sibTransId="{6A36DB6C-A428-4531-A52F-92F24168EBA4}"/>
    <dgm:cxn modelId="{6DD11529-DA64-4E30-81CD-603FB18302D4}" type="presOf" srcId="{621E0E4C-E255-474F-B448-85B94F6FE72E}" destId="{085EFBDB-234D-449D-97BD-36CD0BCEC7D6}" srcOrd="0" destOrd="0" presId="urn:microsoft.com/office/officeart/2005/8/layout/vList2"/>
    <dgm:cxn modelId="{696C564F-B4F8-4FDF-AC49-F2F43EA72205}" type="presOf" srcId="{1F34A8F8-C76C-479D-935F-43D063512EF5}" destId="{3AB3DFDC-0AA6-428D-9843-79B978839AFD}" srcOrd="0" destOrd="0" presId="urn:microsoft.com/office/officeart/2005/8/layout/vList2"/>
    <dgm:cxn modelId="{892FA96A-E5E6-4F2F-AE39-B6D30B6F3A6A}" type="presOf" srcId="{E40C227E-EF3B-4E71-BB29-94F702ACFCF3}" destId="{B3E771A7-A6C3-4321-A7AB-2CB6C587016C}" srcOrd="0" destOrd="0" presId="urn:microsoft.com/office/officeart/2005/8/layout/vList2"/>
    <dgm:cxn modelId="{B278D87C-C265-434C-A45C-DD836DBCD471}" srcId="{E40C227E-EF3B-4E71-BB29-94F702ACFCF3}" destId="{621E0E4C-E255-474F-B448-85B94F6FE72E}" srcOrd="0" destOrd="0" parTransId="{C7DC538C-EC75-45F6-A5B5-E629C1AABBF2}" sibTransId="{7F473DE9-26B5-4D13-8EA4-93D1766C9D49}"/>
    <dgm:cxn modelId="{CBC44582-3471-4346-983B-63E6FAC1D283}" type="presParOf" srcId="{B3E771A7-A6C3-4321-A7AB-2CB6C587016C}" destId="{085EFBDB-234D-449D-97BD-36CD0BCEC7D6}" srcOrd="0" destOrd="0" presId="urn:microsoft.com/office/officeart/2005/8/layout/vList2"/>
    <dgm:cxn modelId="{C43C2374-E1A7-4D82-9DCA-36C0B4F9F19F}" type="presParOf" srcId="{B3E771A7-A6C3-4321-A7AB-2CB6C587016C}" destId="{DA66818D-38C1-40FA-85F9-323157C875AA}" srcOrd="1" destOrd="0" presId="urn:microsoft.com/office/officeart/2005/8/layout/vList2"/>
    <dgm:cxn modelId="{43E7DFC1-9A99-4A0E-A21E-98F0751F71AC}" type="presParOf" srcId="{B3E771A7-A6C3-4321-A7AB-2CB6C587016C}" destId="{3AB3DFDC-0AA6-428D-9843-79B978839AFD}"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2D5AFD4-D8FC-4594-8A3A-517BE7B706E7}"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A25DA8C1-C0F1-43FC-8EB3-8476BD196CF2}">
      <dgm:prSet custT="1"/>
      <dgm:spPr/>
      <dgm:t>
        <a:bodyPr/>
        <a:lstStyle/>
        <a:p>
          <a:pPr algn="ctr" rtl="0"/>
          <a:r>
            <a:rPr lang="en-US" sz="2400" b="0" i="0" smtClean="0"/>
            <a:t>How does Gender and Age group Related to Likes</a:t>
          </a:r>
          <a:endParaRPr lang="en-IN" sz="2400"/>
        </a:p>
      </dgm:t>
    </dgm:pt>
    <dgm:pt modelId="{DD1E1DDC-BE97-4AFD-8D7F-FF193AF59A71}" type="parTrans" cxnId="{A0FAD6D2-5B46-4BDF-A43A-A67D6E6A0386}">
      <dgm:prSet/>
      <dgm:spPr/>
      <dgm:t>
        <a:bodyPr/>
        <a:lstStyle/>
        <a:p>
          <a:endParaRPr lang="en-IN"/>
        </a:p>
      </dgm:t>
    </dgm:pt>
    <dgm:pt modelId="{4C455C27-6425-4178-9DE0-7D0928D7B9DD}" type="sibTrans" cxnId="{A0FAD6D2-5B46-4BDF-A43A-A67D6E6A0386}">
      <dgm:prSet/>
      <dgm:spPr/>
      <dgm:t>
        <a:bodyPr/>
        <a:lstStyle/>
        <a:p>
          <a:endParaRPr lang="en-IN"/>
        </a:p>
      </dgm:t>
    </dgm:pt>
    <dgm:pt modelId="{AD220CF1-0215-4853-B411-B6E95AA2EE65}" type="pres">
      <dgm:prSet presAssocID="{92D5AFD4-D8FC-4594-8A3A-517BE7B706E7}" presName="linear" presStyleCnt="0">
        <dgm:presLayoutVars>
          <dgm:animLvl val="lvl"/>
          <dgm:resizeHandles val="exact"/>
        </dgm:presLayoutVars>
      </dgm:prSet>
      <dgm:spPr/>
      <dgm:t>
        <a:bodyPr/>
        <a:lstStyle/>
        <a:p>
          <a:endParaRPr lang="en-IN"/>
        </a:p>
      </dgm:t>
    </dgm:pt>
    <dgm:pt modelId="{6FC2FE86-A4CE-45B5-845D-4269F87AAD21}" type="pres">
      <dgm:prSet presAssocID="{A25DA8C1-C0F1-43FC-8EB3-8476BD196CF2}" presName="parentText" presStyleLbl="node1" presStyleIdx="0" presStyleCnt="1" custScaleX="87371">
        <dgm:presLayoutVars>
          <dgm:chMax val="0"/>
          <dgm:bulletEnabled val="1"/>
        </dgm:presLayoutVars>
      </dgm:prSet>
      <dgm:spPr/>
      <dgm:t>
        <a:bodyPr/>
        <a:lstStyle/>
        <a:p>
          <a:endParaRPr lang="en-IN"/>
        </a:p>
      </dgm:t>
    </dgm:pt>
  </dgm:ptLst>
  <dgm:cxnLst>
    <dgm:cxn modelId="{4D4F4C65-2EE0-485E-B3AE-5905C4250EC7}" type="presOf" srcId="{92D5AFD4-D8FC-4594-8A3A-517BE7B706E7}" destId="{AD220CF1-0215-4853-B411-B6E95AA2EE65}" srcOrd="0" destOrd="0" presId="urn:microsoft.com/office/officeart/2005/8/layout/vList2"/>
    <dgm:cxn modelId="{A0FAD6D2-5B46-4BDF-A43A-A67D6E6A0386}" srcId="{92D5AFD4-D8FC-4594-8A3A-517BE7B706E7}" destId="{A25DA8C1-C0F1-43FC-8EB3-8476BD196CF2}" srcOrd="0" destOrd="0" parTransId="{DD1E1DDC-BE97-4AFD-8D7F-FF193AF59A71}" sibTransId="{4C455C27-6425-4178-9DE0-7D0928D7B9DD}"/>
    <dgm:cxn modelId="{4B5618A6-CAF3-47A2-9B24-E713A85FCA17}" type="presOf" srcId="{A25DA8C1-C0F1-43FC-8EB3-8476BD196CF2}" destId="{6FC2FE86-A4CE-45B5-845D-4269F87AAD21}" srcOrd="0" destOrd="0" presId="urn:microsoft.com/office/officeart/2005/8/layout/vList2"/>
    <dgm:cxn modelId="{9B3F87BA-E4CD-43C3-BD5A-C33AEE25A21C}" type="presParOf" srcId="{AD220CF1-0215-4853-B411-B6E95AA2EE65}" destId="{6FC2FE86-A4CE-45B5-845D-4269F87AAD2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C968D1-8D26-4162-A8D9-1FDD440DD34D}"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2937812C-92FB-411D-97B1-744357AD717F}">
      <dgm:prSet/>
      <dgm:spPr/>
      <dgm:t>
        <a:bodyPr/>
        <a:lstStyle/>
        <a:p>
          <a:pPr rtl="0"/>
          <a:r>
            <a:rPr lang="en-IN" smtClean="0"/>
            <a:t>Problem Statement</a:t>
          </a:r>
          <a:endParaRPr lang="en-IN"/>
        </a:p>
      </dgm:t>
    </dgm:pt>
    <dgm:pt modelId="{368DAA8C-4502-467B-AD63-057BB82ACF54}" type="parTrans" cxnId="{00E86751-7E58-4899-AC33-9560A3B9E3B7}">
      <dgm:prSet/>
      <dgm:spPr/>
      <dgm:t>
        <a:bodyPr/>
        <a:lstStyle/>
        <a:p>
          <a:endParaRPr lang="en-IN"/>
        </a:p>
      </dgm:t>
    </dgm:pt>
    <dgm:pt modelId="{2AF8B859-C4D2-4888-8951-73524FAC0517}" type="sibTrans" cxnId="{00E86751-7E58-4899-AC33-9560A3B9E3B7}">
      <dgm:prSet/>
      <dgm:spPr/>
      <dgm:t>
        <a:bodyPr/>
        <a:lstStyle/>
        <a:p>
          <a:endParaRPr lang="en-IN"/>
        </a:p>
      </dgm:t>
    </dgm:pt>
    <dgm:pt modelId="{FF9F5D0E-C7C6-48DC-AE57-BD1B6AA2BC0E}" type="pres">
      <dgm:prSet presAssocID="{8BC968D1-8D26-4162-A8D9-1FDD440DD34D}" presName="linear" presStyleCnt="0">
        <dgm:presLayoutVars>
          <dgm:animLvl val="lvl"/>
          <dgm:resizeHandles val="exact"/>
        </dgm:presLayoutVars>
      </dgm:prSet>
      <dgm:spPr/>
      <dgm:t>
        <a:bodyPr/>
        <a:lstStyle/>
        <a:p>
          <a:endParaRPr lang="en-IN"/>
        </a:p>
      </dgm:t>
    </dgm:pt>
    <dgm:pt modelId="{BFD8F69E-A510-4CA8-9C0F-12505169DF1E}" type="pres">
      <dgm:prSet presAssocID="{2937812C-92FB-411D-97B1-744357AD717F}" presName="parentText" presStyleLbl="node1" presStyleIdx="0" presStyleCnt="1">
        <dgm:presLayoutVars>
          <dgm:chMax val="0"/>
          <dgm:bulletEnabled val="1"/>
        </dgm:presLayoutVars>
      </dgm:prSet>
      <dgm:spPr/>
      <dgm:t>
        <a:bodyPr/>
        <a:lstStyle/>
        <a:p>
          <a:endParaRPr lang="en-IN"/>
        </a:p>
      </dgm:t>
    </dgm:pt>
  </dgm:ptLst>
  <dgm:cxnLst>
    <dgm:cxn modelId="{247D5465-07F7-4DA2-B4F2-7E257496E242}" type="presOf" srcId="{8BC968D1-8D26-4162-A8D9-1FDD440DD34D}" destId="{FF9F5D0E-C7C6-48DC-AE57-BD1B6AA2BC0E}" srcOrd="0" destOrd="0" presId="urn:microsoft.com/office/officeart/2005/8/layout/vList2"/>
    <dgm:cxn modelId="{F10C062B-A3F9-4A1E-8049-99B2CEC38F31}" type="presOf" srcId="{2937812C-92FB-411D-97B1-744357AD717F}" destId="{BFD8F69E-A510-4CA8-9C0F-12505169DF1E}" srcOrd="0" destOrd="0" presId="urn:microsoft.com/office/officeart/2005/8/layout/vList2"/>
    <dgm:cxn modelId="{00E86751-7E58-4899-AC33-9560A3B9E3B7}" srcId="{8BC968D1-8D26-4162-A8D9-1FDD440DD34D}" destId="{2937812C-92FB-411D-97B1-744357AD717F}" srcOrd="0" destOrd="0" parTransId="{368DAA8C-4502-467B-AD63-057BB82ACF54}" sibTransId="{2AF8B859-C4D2-4888-8951-73524FAC0517}"/>
    <dgm:cxn modelId="{47858017-9078-414B-8B3B-C0E671393750}" type="presParOf" srcId="{FF9F5D0E-C7C6-48DC-AE57-BD1B6AA2BC0E}" destId="{BFD8F69E-A510-4CA8-9C0F-12505169DF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124F0CB-A48F-4C91-8C0A-5C05E75D834E}"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IN"/>
        </a:p>
      </dgm:t>
    </dgm:pt>
    <dgm:pt modelId="{EFB44A6E-6791-4A2F-92FB-559646F7E53F}">
      <dgm:prSet custT="1"/>
      <dgm:spPr/>
      <dgm:t>
        <a:bodyPr/>
        <a:lstStyle/>
        <a:p>
          <a:pPr algn="ctr" rtl="0"/>
          <a:r>
            <a:rPr lang="en-US" sz="1400" dirty="0" smtClean="0"/>
            <a:t>Across the age group more </a:t>
          </a:r>
          <a:r>
            <a:rPr lang="en-US" sz="1400" b="1" dirty="0" smtClean="0"/>
            <a:t>Females</a:t>
          </a:r>
          <a:r>
            <a:rPr lang="en-US" sz="1400" dirty="0" smtClean="0"/>
            <a:t> are liked the Posts than the Males</a:t>
          </a:r>
          <a:endParaRPr lang="en-IN" sz="1400" dirty="0"/>
        </a:p>
      </dgm:t>
    </dgm:pt>
    <dgm:pt modelId="{4919352D-D4D2-46BB-87D0-D8A701168625}" type="parTrans" cxnId="{12EA7CEE-550C-4394-9F75-2E98DDA21F9B}">
      <dgm:prSet/>
      <dgm:spPr/>
      <dgm:t>
        <a:bodyPr/>
        <a:lstStyle/>
        <a:p>
          <a:endParaRPr lang="en-IN"/>
        </a:p>
      </dgm:t>
    </dgm:pt>
    <dgm:pt modelId="{1CA6FFD4-49E9-43A1-9287-29F514C41BE8}" type="sibTrans" cxnId="{12EA7CEE-550C-4394-9F75-2E98DDA21F9B}">
      <dgm:prSet/>
      <dgm:spPr/>
      <dgm:t>
        <a:bodyPr/>
        <a:lstStyle/>
        <a:p>
          <a:endParaRPr lang="en-IN"/>
        </a:p>
      </dgm:t>
    </dgm:pt>
    <dgm:pt modelId="{8A6715E6-95C5-44D0-A14F-E4D4F660FBF8}">
      <dgm:prSet custT="1"/>
      <dgm:spPr/>
      <dgm:t>
        <a:bodyPr/>
        <a:lstStyle/>
        <a:p>
          <a:pPr algn="ctr" rtl="0"/>
          <a:r>
            <a:rPr lang="en-US" sz="1400" smtClean="0"/>
            <a:t>Age group 13 to 20 are more active in liking the Post</a:t>
          </a:r>
          <a:endParaRPr lang="en-IN" sz="1400"/>
        </a:p>
      </dgm:t>
    </dgm:pt>
    <dgm:pt modelId="{C37F2671-81BA-4B3E-95DE-9E5A982E16A2}" type="parTrans" cxnId="{AB3FCC44-B31C-4653-A76A-8A4D1616EB10}">
      <dgm:prSet/>
      <dgm:spPr/>
      <dgm:t>
        <a:bodyPr/>
        <a:lstStyle/>
        <a:p>
          <a:endParaRPr lang="en-IN"/>
        </a:p>
      </dgm:t>
    </dgm:pt>
    <dgm:pt modelId="{EF3647C3-9EA2-4B3B-A769-AD786F594E96}" type="sibTrans" cxnId="{AB3FCC44-B31C-4653-A76A-8A4D1616EB10}">
      <dgm:prSet/>
      <dgm:spPr/>
      <dgm:t>
        <a:bodyPr/>
        <a:lstStyle/>
        <a:p>
          <a:endParaRPr lang="en-IN"/>
        </a:p>
      </dgm:t>
    </dgm:pt>
    <dgm:pt modelId="{2A846B04-2155-4F9F-8527-214A0D699FAD}">
      <dgm:prSet custT="1"/>
      <dgm:spPr/>
      <dgm:t>
        <a:bodyPr/>
        <a:lstStyle/>
        <a:p>
          <a:pPr algn="ctr" rtl="0"/>
          <a:r>
            <a:rPr lang="en-US" sz="1400" dirty="0" smtClean="0"/>
            <a:t>The above pattern is also reflecting the same in Likes Received</a:t>
          </a:r>
          <a:endParaRPr lang="en-IN" sz="1400" dirty="0"/>
        </a:p>
      </dgm:t>
    </dgm:pt>
    <dgm:pt modelId="{C9450432-72A5-4B5E-932E-7B886EDD1575}" type="parTrans" cxnId="{D10133BE-B7F5-4C35-9729-523D18543FF3}">
      <dgm:prSet/>
      <dgm:spPr/>
      <dgm:t>
        <a:bodyPr/>
        <a:lstStyle/>
        <a:p>
          <a:endParaRPr lang="en-IN"/>
        </a:p>
      </dgm:t>
    </dgm:pt>
    <dgm:pt modelId="{AED0BDE0-56CF-41AC-8FAC-DFEF2B158961}" type="sibTrans" cxnId="{D10133BE-B7F5-4C35-9729-523D18543FF3}">
      <dgm:prSet/>
      <dgm:spPr/>
      <dgm:t>
        <a:bodyPr/>
        <a:lstStyle/>
        <a:p>
          <a:endParaRPr lang="en-IN"/>
        </a:p>
      </dgm:t>
    </dgm:pt>
    <dgm:pt modelId="{91442CF0-24AD-4E77-8485-B73917E639EC}" type="pres">
      <dgm:prSet presAssocID="{0124F0CB-A48F-4C91-8C0A-5C05E75D834E}" presName="linear" presStyleCnt="0">
        <dgm:presLayoutVars>
          <dgm:animLvl val="lvl"/>
          <dgm:resizeHandles val="exact"/>
        </dgm:presLayoutVars>
      </dgm:prSet>
      <dgm:spPr/>
      <dgm:t>
        <a:bodyPr/>
        <a:lstStyle/>
        <a:p>
          <a:endParaRPr lang="en-IN"/>
        </a:p>
      </dgm:t>
    </dgm:pt>
    <dgm:pt modelId="{05541B2C-E869-4C47-B741-5ADCE2EF14B7}" type="pres">
      <dgm:prSet presAssocID="{EFB44A6E-6791-4A2F-92FB-559646F7E53F}" presName="parentText" presStyleLbl="node1" presStyleIdx="0" presStyleCnt="3">
        <dgm:presLayoutVars>
          <dgm:chMax val="0"/>
          <dgm:bulletEnabled val="1"/>
        </dgm:presLayoutVars>
      </dgm:prSet>
      <dgm:spPr/>
      <dgm:t>
        <a:bodyPr/>
        <a:lstStyle/>
        <a:p>
          <a:endParaRPr lang="en-IN"/>
        </a:p>
      </dgm:t>
    </dgm:pt>
    <dgm:pt modelId="{04179873-AB0B-43DD-B2E7-6DD23695F47A}" type="pres">
      <dgm:prSet presAssocID="{1CA6FFD4-49E9-43A1-9287-29F514C41BE8}" presName="spacer" presStyleCnt="0"/>
      <dgm:spPr/>
    </dgm:pt>
    <dgm:pt modelId="{7589094B-8138-4485-98F0-81F74ABC6C88}" type="pres">
      <dgm:prSet presAssocID="{8A6715E6-95C5-44D0-A14F-E4D4F660FBF8}" presName="parentText" presStyleLbl="node1" presStyleIdx="1" presStyleCnt="3">
        <dgm:presLayoutVars>
          <dgm:chMax val="0"/>
          <dgm:bulletEnabled val="1"/>
        </dgm:presLayoutVars>
      </dgm:prSet>
      <dgm:spPr/>
      <dgm:t>
        <a:bodyPr/>
        <a:lstStyle/>
        <a:p>
          <a:endParaRPr lang="en-IN"/>
        </a:p>
      </dgm:t>
    </dgm:pt>
    <dgm:pt modelId="{9447FE76-F221-4E77-97B7-E13D38E534EF}" type="pres">
      <dgm:prSet presAssocID="{EF3647C3-9EA2-4B3B-A769-AD786F594E96}" presName="spacer" presStyleCnt="0"/>
      <dgm:spPr/>
    </dgm:pt>
    <dgm:pt modelId="{4D4E3E4D-92BE-4B9B-B72C-D9CE1232A403}" type="pres">
      <dgm:prSet presAssocID="{2A846B04-2155-4F9F-8527-214A0D699FAD}" presName="parentText" presStyleLbl="node1" presStyleIdx="2" presStyleCnt="3">
        <dgm:presLayoutVars>
          <dgm:chMax val="0"/>
          <dgm:bulletEnabled val="1"/>
        </dgm:presLayoutVars>
      </dgm:prSet>
      <dgm:spPr/>
      <dgm:t>
        <a:bodyPr/>
        <a:lstStyle/>
        <a:p>
          <a:endParaRPr lang="en-IN"/>
        </a:p>
      </dgm:t>
    </dgm:pt>
  </dgm:ptLst>
  <dgm:cxnLst>
    <dgm:cxn modelId="{BE8D723D-4C7E-4A59-BA0B-08D26053A845}" type="presOf" srcId="{8A6715E6-95C5-44D0-A14F-E4D4F660FBF8}" destId="{7589094B-8138-4485-98F0-81F74ABC6C88}" srcOrd="0" destOrd="0" presId="urn:microsoft.com/office/officeart/2005/8/layout/vList2"/>
    <dgm:cxn modelId="{600B7CC6-864C-449B-84FA-F6285855E40F}" type="presOf" srcId="{0124F0CB-A48F-4C91-8C0A-5C05E75D834E}" destId="{91442CF0-24AD-4E77-8485-B73917E639EC}" srcOrd="0" destOrd="0" presId="urn:microsoft.com/office/officeart/2005/8/layout/vList2"/>
    <dgm:cxn modelId="{263142F1-D18B-4911-9A0E-121761D3F9D7}" type="presOf" srcId="{EFB44A6E-6791-4A2F-92FB-559646F7E53F}" destId="{05541B2C-E869-4C47-B741-5ADCE2EF14B7}" srcOrd="0" destOrd="0" presId="urn:microsoft.com/office/officeart/2005/8/layout/vList2"/>
    <dgm:cxn modelId="{AB3FCC44-B31C-4653-A76A-8A4D1616EB10}" srcId="{0124F0CB-A48F-4C91-8C0A-5C05E75D834E}" destId="{8A6715E6-95C5-44D0-A14F-E4D4F660FBF8}" srcOrd="1" destOrd="0" parTransId="{C37F2671-81BA-4B3E-95DE-9E5A982E16A2}" sibTransId="{EF3647C3-9EA2-4B3B-A769-AD786F594E96}"/>
    <dgm:cxn modelId="{D10133BE-B7F5-4C35-9729-523D18543FF3}" srcId="{0124F0CB-A48F-4C91-8C0A-5C05E75D834E}" destId="{2A846B04-2155-4F9F-8527-214A0D699FAD}" srcOrd="2" destOrd="0" parTransId="{C9450432-72A5-4B5E-932E-7B886EDD1575}" sibTransId="{AED0BDE0-56CF-41AC-8FAC-DFEF2B158961}"/>
    <dgm:cxn modelId="{F2C3F4E8-008E-4B6D-B03E-204B765E6602}" type="presOf" srcId="{2A846B04-2155-4F9F-8527-214A0D699FAD}" destId="{4D4E3E4D-92BE-4B9B-B72C-D9CE1232A403}" srcOrd="0" destOrd="0" presId="urn:microsoft.com/office/officeart/2005/8/layout/vList2"/>
    <dgm:cxn modelId="{12EA7CEE-550C-4394-9F75-2E98DDA21F9B}" srcId="{0124F0CB-A48F-4C91-8C0A-5C05E75D834E}" destId="{EFB44A6E-6791-4A2F-92FB-559646F7E53F}" srcOrd="0" destOrd="0" parTransId="{4919352D-D4D2-46BB-87D0-D8A701168625}" sibTransId="{1CA6FFD4-49E9-43A1-9287-29F514C41BE8}"/>
    <dgm:cxn modelId="{3C039A19-4AFC-4BA8-8610-E7965A8617C1}" type="presParOf" srcId="{91442CF0-24AD-4E77-8485-B73917E639EC}" destId="{05541B2C-E869-4C47-B741-5ADCE2EF14B7}" srcOrd="0" destOrd="0" presId="urn:microsoft.com/office/officeart/2005/8/layout/vList2"/>
    <dgm:cxn modelId="{50F12C92-35CB-4C87-B146-512339409FBE}" type="presParOf" srcId="{91442CF0-24AD-4E77-8485-B73917E639EC}" destId="{04179873-AB0B-43DD-B2E7-6DD23695F47A}" srcOrd="1" destOrd="0" presId="urn:microsoft.com/office/officeart/2005/8/layout/vList2"/>
    <dgm:cxn modelId="{01CDCCC8-55C3-428E-8A6D-9E194A0243CB}" type="presParOf" srcId="{91442CF0-24AD-4E77-8485-B73917E639EC}" destId="{7589094B-8138-4485-98F0-81F74ABC6C88}" srcOrd="2" destOrd="0" presId="urn:microsoft.com/office/officeart/2005/8/layout/vList2"/>
    <dgm:cxn modelId="{B65C65D6-C9C0-4BF4-9692-FCD7681325E2}" type="presParOf" srcId="{91442CF0-24AD-4E77-8485-B73917E639EC}" destId="{9447FE76-F221-4E77-97B7-E13D38E534EF}" srcOrd="3" destOrd="0" presId="urn:microsoft.com/office/officeart/2005/8/layout/vList2"/>
    <dgm:cxn modelId="{68230CA2-7E2B-404E-BCC0-846297056081}" type="presParOf" srcId="{91442CF0-24AD-4E77-8485-B73917E639EC}" destId="{4D4E3E4D-92BE-4B9B-B72C-D9CE1232A403}"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A67C4FC-5A89-462F-B6EE-5F2F58FFF0AD}"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9D0EB6A0-F8F5-4BB9-BAA1-698D08C52219}">
      <dgm:prSet/>
      <dgm:spPr/>
      <dgm:t>
        <a:bodyPr/>
        <a:lstStyle/>
        <a:p>
          <a:pPr algn="ctr" rtl="0"/>
          <a:r>
            <a:rPr lang="en-US" b="0" i="0" dirty="0" smtClean="0"/>
            <a:t>How users are using the Facebook through Website and Mobile App</a:t>
          </a:r>
          <a:endParaRPr lang="en-IN" dirty="0"/>
        </a:p>
      </dgm:t>
    </dgm:pt>
    <dgm:pt modelId="{D383E7B6-6762-4318-88D4-80BA50F25B19}" type="parTrans" cxnId="{ADE60413-67D1-442B-B7D3-B02AF425EC79}">
      <dgm:prSet/>
      <dgm:spPr/>
      <dgm:t>
        <a:bodyPr/>
        <a:lstStyle/>
        <a:p>
          <a:endParaRPr lang="en-IN"/>
        </a:p>
      </dgm:t>
    </dgm:pt>
    <dgm:pt modelId="{F231112E-6C12-4EAA-AAA9-F650ED3670AD}" type="sibTrans" cxnId="{ADE60413-67D1-442B-B7D3-B02AF425EC79}">
      <dgm:prSet/>
      <dgm:spPr/>
      <dgm:t>
        <a:bodyPr/>
        <a:lstStyle/>
        <a:p>
          <a:endParaRPr lang="en-IN"/>
        </a:p>
      </dgm:t>
    </dgm:pt>
    <dgm:pt modelId="{6BCFADEC-9F8E-4BB3-9EA4-7CB6D467B307}" type="pres">
      <dgm:prSet presAssocID="{4A67C4FC-5A89-462F-B6EE-5F2F58FFF0AD}" presName="linear" presStyleCnt="0">
        <dgm:presLayoutVars>
          <dgm:animLvl val="lvl"/>
          <dgm:resizeHandles val="exact"/>
        </dgm:presLayoutVars>
      </dgm:prSet>
      <dgm:spPr/>
      <dgm:t>
        <a:bodyPr/>
        <a:lstStyle/>
        <a:p>
          <a:endParaRPr lang="en-IN"/>
        </a:p>
      </dgm:t>
    </dgm:pt>
    <dgm:pt modelId="{17DF1750-FFF4-4956-8EEE-FC46CBEFA0B0}" type="pres">
      <dgm:prSet presAssocID="{9D0EB6A0-F8F5-4BB9-BAA1-698D08C52219}" presName="parentText" presStyleLbl="node1" presStyleIdx="0" presStyleCnt="1">
        <dgm:presLayoutVars>
          <dgm:chMax val="0"/>
          <dgm:bulletEnabled val="1"/>
        </dgm:presLayoutVars>
      </dgm:prSet>
      <dgm:spPr/>
      <dgm:t>
        <a:bodyPr/>
        <a:lstStyle/>
        <a:p>
          <a:endParaRPr lang="en-IN"/>
        </a:p>
      </dgm:t>
    </dgm:pt>
  </dgm:ptLst>
  <dgm:cxnLst>
    <dgm:cxn modelId="{ADE60413-67D1-442B-B7D3-B02AF425EC79}" srcId="{4A67C4FC-5A89-462F-B6EE-5F2F58FFF0AD}" destId="{9D0EB6A0-F8F5-4BB9-BAA1-698D08C52219}" srcOrd="0" destOrd="0" parTransId="{D383E7B6-6762-4318-88D4-80BA50F25B19}" sibTransId="{F231112E-6C12-4EAA-AAA9-F650ED3670AD}"/>
    <dgm:cxn modelId="{AC65ABF0-4889-4E05-99DD-C03EB2AA670B}" type="presOf" srcId="{4A67C4FC-5A89-462F-B6EE-5F2F58FFF0AD}" destId="{6BCFADEC-9F8E-4BB3-9EA4-7CB6D467B307}" srcOrd="0" destOrd="0" presId="urn:microsoft.com/office/officeart/2005/8/layout/vList2"/>
    <dgm:cxn modelId="{534179B1-E325-4F45-B72D-52256F4FB2B0}" type="presOf" srcId="{9D0EB6A0-F8F5-4BB9-BAA1-698D08C52219}" destId="{17DF1750-FFF4-4956-8EEE-FC46CBEFA0B0}" srcOrd="0" destOrd="0" presId="urn:microsoft.com/office/officeart/2005/8/layout/vList2"/>
    <dgm:cxn modelId="{2BD70CA5-5F72-4334-9205-CC223C9A25D1}" type="presParOf" srcId="{6BCFADEC-9F8E-4BB3-9EA4-7CB6D467B307}" destId="{17DF1750-FFF4-4956-8EEE-FC46CBEFA0B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6CD9ECF-F0E8-4D22-BC75-1402F06246F5}"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C3B709C9-E95A-4A4C-A6FA-479918663906}">
      <dgm:prSet/>
      <dgm:spPr/>
      <dgm:t>
        <a:bodyPr/>
        <a:lstStyle/>
        <a:p>
          <a:pPr algn="ctr" rtl="0"/>
          <a:r>
            <a:rPr lang="en-US" b="0" i="0" smtClean="0"/>
            <a:t>Pair Plot</a:t>
          </a:r>
          <a:endParaRPr lang="en-IN"/>
        </a:p>
      </dgm:t>
    </dgm:pt>
    <dgm:pt modelId="{A75A3A5E-D6D7-4E88-B1C6-433CE6331291}" type="parTrans" cxnId="{4AB3D2EC-3F81-4902-9C69-5BB701A345B4}">
      <dgm:prSet/>
      <dgm:spPr/>
      <dgm:t>
        <a:bodyPr/>
        <a:lstStyle/>
        <a:p>
          <a:endParaRPr lang="en-IN"/>
        </a:p>
      </dgm:t>
    </dgm:pt>
    <dgm:pt modelId="{FCF39B79-887A-48C4-862C-18EF834899AD}" type="sibTrans" cxnId="{4AB3D2EC-3F81-4902-9C69-5BB701A345B4}">
      <dgm:prSet/>
      <dgm:spPr/>
      <dgm:t>
        <a:bodyPr/>
        <a:lstStyle/>
        <a:p>
          <a:endParaRPr lang="en-IN"/>
        </a:p>
      </dgm:t>
    </dgm:pt>
    <dgm:pt modelId="{72907CA9-2B56-4E7A-91D9-082D5A1792A8}" type="pres">
      <dgm:prSet presAssocID="{56CD9ECF-F0E8-4D22-BC75-1402F06246F5}" presName="linear" presStyleCnt="0">
        <dgm:presLayoutVars>
          <dgm:animLvl val="lvl"/>
          <dgm:resizeHandles val="exact"/>
        </dgm:presLayoutVars>
      </dgm:prSet>
      <dgm:spPr/>
      <dgm:t>
        <a:bodyPr/>
        <a:lstStyle/>
        <a:p>
          <a:endParaRPr lang="en-IN"/>
        </a:p>
      </dgm:t>
    </dgm:pt>
    <dgm:pt modelId="{3D3C306F-6918-49B1-B525-13B6D34B047A}" type="pres">
      <dgm:prSet presAssocID="{C3B709C9-E95A-4A4C-A6FA-479918663906}" presName="parentText" presStyleLbl="node1" presStyleIdx="0" presStyleCnt="1">
        <dgm:presLayoutVars>
          <dgm:chMax val="0"/>
          <dgm:bulletEnabled val="1"/>
        </dgm:presLayoutVars>
      </dgm:prSet>
      <dgm:spPr/>
      <dgm:t>
        <a:bodyPr/>
        <a:lstStyle/>
        <a:p>
          <a:endParaRPr lang="en-IN"/>
        </a:p>
      </dgm:t>
    </dgm:pt>
  </dgm:ptLst>
  <dgm:cxnLst>
    <dgm:cxn modelId="{55638943-C982-4406-B170-FE183400C462}" type="presOf" srcId="{C3B709C9-E95A-4A4C-A6FA-479918663906}" destId="{3D3C306F-6918-49B1-B525-13B6D34B047A}" srcOrd="0" destOrd="0" presId="urn:microsoft.com/office/officeart/2005/8/layout/vList2"/>
    <dgm:cxn modelId="{4AB3D2EC-3F81-4902-9C69-5BB701A345B4}" srcId="{56CD9ECF-F0E8-4D22-BC75-1402F06246F5}" destId="{C3B709C9-E95A-4A4C-A6FA-479918663906}" srcOrd="0" destOrd="0" parTransId="{A75A3A5E-D6D7-4E88-B1C6-433CE6331291}" sibTransId="{FCF39B79-887A-48C4-862C-18EF834899AD}"/>
    <dgm:cxn modelId="{9077F8F6-90C8-403C-8E47-EEDAFB8B8D38}" type="presOf" srcId="{56CD9ECF-F0E8-4D22-BC75-1402F06246F5}" destId="{72907CA9-2B56-4E7A-91D9-082D5A1792A8}" srcOrd="0" destOrd="0" presId="urn:microsoft.com/office/officeart/2005/8/layout/vList2"/>
    <dgm:cxn modelId="{BAC6DF43-E1F0-43C6-A2A4-79B51DF95521}" type="presParOf" srcId="{72907CA9-2B56-4E7A-91D9-082D5A1792A8}" destId="{3D3C306F-6918-49B1-B525-13B6D34B047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EB87BD93-1B46-4495-88BA-5AC35531B6A5}"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BDC4DF84-2A9D-4360-AD95-89237268B9EE}">
      <dgm:prSet/>
      <dgm:spPr/>
      <dgm:t>
        <a:bodyPr/>
        <a:lstStyle/>
        <a:p>
          <a:pPr algn="ctr" rtl="0"/>
          <a:r>
            <a:rPr lang="en-IN" b="0" i="0" smtClean="0"/>
            <a:t>Correlation of Features</a:t>
          </a:r>
          <a:endParaRPr lang="en-IN"/>
        </a:p>
      </dgm:t>
    </dgm:pt>
    <dgm:pt modelId="{739CC3DB-6850-4F96-8A9E-966FC73D096A}" type="parTrans" cxnId="{6F337913-99AC-41D6-8227-2B11AF2DA887}">
      <dgm:prSet/>
      <dgm:spPr/>
      <dgm:t>
        <a:bodyPr/>
        <a:lstStyle/>
        <a:p>
          <a:endParaRPr lang="en-IN"/>
        </a:p>
      </dgm:t>
    </dgm:pt>
    <dgm:pt modelId="{E56ED730-7258-4FA3-86B1-496124145536}" type="sibTrans" cxnId="{6F337913-99AC-41D6-8227-2B11AF2DA887}">
      <dgm:prSet/>
      <dgm:spPr/>
      <dgm:t>
        <a:bodyPr/>
        <a:lstStyle/>
        <a:p>
          <a:endParaRPr lang="en-IN"/>
        </a:p>
      </dgm:t>
    </dgm:pt>
    <dgm:pt modelId="{614A07A0-638C-4050-9DF4-FCA5EA200A7E}" type="pres">
      <dgm:prSet presAssocID="{EB87BD93-1B46-4495-88BA-5AC35531B6A5}" presName="linear" presStyleCnt="0">
        <dgm:presLayoutVars>
          <dgm:animLvl val="lvl"/>
          <dgm:resizeHandles val="exact"/>
        </dgm:presLayoutVars>
      </dgm:prSet>
      <dgm:spPr/>
      <dgm:t>
        <a:bodyPr/>
        <a:lstStyle/>
        <a:p>
          <a:endParaRPr lang="en-IN"/>
        </a:p>
      </dgm:t>
    </dgm:pt>
    <dgm:pt modelId="{20053D22-9D47-45F6-BE5E-326ADFCC5EE7}" type="pres">
      <dgm:prSet presAssocID="{BDC4DF84-2A9D-4360-AD95-89237268B9EE}" presName="parentText" presStyleLbl="node1" presStyleIdx="0" presStyleCnt="1" custScaleX="78778">
        <dgm:presLayoutVars>
          <dgm:chMax val="0"/>
          <dgm:bulletEnabled val="1"/>
        </dgm:presLayoutVars>
      </dgm:prSet>
      <dgm:spPr/>
      <dgm:t>
        <a:bodyPr/>
        <a:lstStyle/>
        <a:p>
          <a:endParaRPr lang="en-IN"/>
        </a:p>
      </dgm:t>
    </dgm:pt>
  </dgm:ptLst>
  <dgm:cxnLst>
    <dgm:cxn modelId="{0A4668B0-808B-44BA-BF91-446AB9424C5C}" type="presOf" srcId="{BDC4DF84-2A9D-4360-AD95-89237268B9EE}" destId="{20053D22-9D47-45F6-BE5E-326ADFCC5EE7}" srcOrd="0" destOrd="0" presId="urn:microsoft.com/office/officeart/2005/8/layout/vList2"/>
    <dgm:cxn modelId="{6F337913-99AC-41D6-8227-2B11AF2DA887}" srcId="{EB87BD93-1B46-4495-88BA-5AC35531B6A5}" destId="{BDC4DF84-2A9D-4360-AD95-89237268B9EE}" srcOrd="0" destOrd="0" parTransId="{739CC3DB-6850-4F96-8A9E-966FC73D096A}" sibTransId="{E56ED730-7258-4FA3-86B1-496124145536}"/>
    <dgm:cxn modelId="{06ECE16F-2799-4096-8EB4-795B035ED50D}" type="presOf" srcId="{EB87BD93-1B46-4495-88BA-5AC35531B6A5}" destId="{614A07A0-638C-4050-9DF4-FCA5EA200A7E}" srcOrd="0" destOrd="0" presId="urn:microsoft.com/office/officeart/2005/8/layout/vList2"/>
    <dgm:cxn modelId="{A3EBA2EB-B57E-4AD4-AF99-C052D2CC9CEA}" type="presParOf" srcId="{614A07A0-638C-4050-9DF4-FCA5EA200A7E}" destId="{20053D22-9D47-45F6-BE5E-326ADFCC5E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7A7ABD-04C5-4DAE-A3D8-98A81E2B45C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BD1838FF-D46F-4E81-8AC7-B554AFCCE9A7}">
      <dgm:prSet/>
      <dgm:spPr/>
      <dgm:t>
        <a:bodyPr/>
        <a:lstStyle/>
        <a:p>
          <a:pPr rtl="0"/>
          <a:r>
            <a:rPr lang="en-US" dirty="0" smtClean="0"/>
            <a:t>Friend Count and Friendships Initiated have strong Correlations, as friendships Initiated increases, the Friend Count tends to increase</a:t>
          </a:r>
          <a:endParaRPr lang="en-IN" dirty="0"/>
        </a:p>
      </dgm:t>
    </dgm:pt>
    <dgm:pt modelId="{8F62AA4E-9E02-4991-81FD-4E19D9E4871D}" type="parTrans" cxnId="{A323219E-800B-4474-A87A-DB4B54F7AEC1}">
      <dgm:prSet/>
      <dgm:spPr/>
      <dgm:t>
        <a:bodyPr/>
        <a:lstStyle/>
        <a:p>
          <a:endParaRPr lang="en-IN"/>
        </a:p>
      </dgm:t>
    </dgm:pt>
    <dgm:pt modelId="{7CDACAE0-4539-4546-9425-F2C19B79AA57}" type="sibTrans" cxnId="{A323219E-800B-4474-A87A-DB4B54F7AEC1}">
      <dgm:prSet/>
      <dgm:spPr/>
      <dgm:t>
        <a:bodyPr/>
        <a:lstStyle/>
        <a:p>
          <a:endParaRPr lang="en-IN"/>
        </a:p>
      </dgm:t>
    </dgm:pt>
    <dgm:pt modelId="{7C373569-B895-44BE-9B6C-543BAF6A8951}" type="pres">
      <dgm:prSet presAssocID="{3D7A7ABD-04C5-4DAE-A3D8-98A81E2B45CF}" presName="linear" presStyleCnt="0">
        <dgm:presLayoutVars>
          <dgm:animLvl val="lvl"/>
          <dgm:resizeHandles val="exact"/>
        </dgm:presLayoutVars>
      </dgm:prSet>
      <dgm:spPr/>
      <dgm:t>
        <a:bodyPr/>
        <a:lstStyle/>
        <a:p>
          <a:endParaRPr lang="en-IN"/>
        </a:p>
      </dgm:t>
    </dgm:pt>
    <dgm:pt modelId="{FA09FB79-0679-42B3-A99A-97C9D8B32F31}" type="pres">
      <dgm:prSet presAssocID="{BD1838FF-D46F-4E81-8AC7-B554AFCCE9A7}" presName="parentText" presStyleLbl="node1" presStyleIdx="0" presStyleCnt="1" custLinFactNeighborX="-361" custLinFactNeighborY="9344">
        <dgm:presLayoutVars>
          <dgm:chMax val="0"/>
          <dgm:bulletEnabled val="1"/>
        </dgm:presLayoutVars>
      </dgm:prSet>
      <dgm:spPr/>
      <dgm:t>
        <a:bodyPr/>
        <a:lstStyle/>
        <a:p>
          <a:endParaRPr lang="en-IN"/>
        </a:p>
      </dgm:t>
    </dgm:pt>
  </dgm:ptLst>
  <dgm:cxnLst>
    <dgm:cxn modelId="{89144A58-7B37-4174-90FD-3521EBF1D8BD}" type="presOf" srcId="{BD1838FF-D46F-4E81-8AC7-B554AFCCE9A7}" destId="{FA09FB79-0679-42B3-A99A-97C9D8B32F31}" srcOrd="0" destOrd="0" presId="urn:microsoft.com/office/officeart/2005/8/layout/vList2"/>
    <dgm:cxn modelId="{51A48C5B-A0BB-4564-8CCE-A606F5120E55}" type="presOf" srcId="{3D7A7ABD-04C5-4DAE-A3D8-98A81E2B45CF}" destId="{7C373569-B895-44BE-9B6C-543BAF6A8951}" srcOrd="0" destOrd="0" presId="urn:microsoft.com/office/officeart/2005/8/layout/vList2"/>
    <dgm:cxn modelId="{A323219E-800B-4474-A87A-DB4B54F7AEC1}" srcId="{3D7A7ABD-04C5-4DAE-A3D8-98A81E2B45CF}" destId="{BD1838FF-D46F-4E81-8AC7-B554AFCCE9A7}" srcOrd="0" destOrd="0" parTransId="{8F62AA4E-9E02-4991-81FD-4E19D9E4871D}" sibTransId="{7CDACAE0-4539-4546-9425-F2C19B79AA57}"/>
    <dgm:cxn modelId="{61F6BFD8-8A9D-4DB9-BBEC-087C5E68AB40}" type="presParOf" srcId="{7C373569-B895-44BE-9B6C-543BAF6A8951}" destId="{FA09FB79-0679-42B3-A99A-97C9D8B32F31}"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383584-323E-4078-B030-9DEC7C92A459}" type="doc">
      <dgm:prSet loTypeId="urn:microsoft.com/office/officeart/2005/8/layout/vList2" loCatId="list" qsTypeId="urn:microsoft.com/office/officeart/2005/8/quickstyle/3d3" qsCatId="3D" csTypeId="urn:microsoft.com/office/officeart/2005/8/colors/accent2_1" csCatId="accent2" phldr="1"/>
      <dgm:spPr/>
      <dgm:t>
        <a:bodyPr/>
        <a:lstStyle/>
        <a:p>
          <a:endParaRPr lang="en-IN"/>
        </a:p>
      </dgm:t>
    </dgm:pt>
    <dgm:pt modelId="{871CC8AD-A6D3-473A-9B5A-AA1DE7925A92}">
      <dgm:prSet custT="1"/>
      <dgm:spPr/>
      <dgm:t>
        <a:bodyPr/>
        <a:lstStyle/>
        <a:p>
          <a:pPr rtl="0">
            <a:lnSpc>
              <a:spcPct val="150000"/>
            </a:lnSpc>
            <a:spcAft>
              <a:spcPts val="0"/>
            </a:spcAft>
          </a:pPr>
          <a:r>
            <a:rPr lang="en-US" sz="2400" dirty="0" smtClean="0"/>
            <a:t>We are trying to study the dataset provided to identify certain patterns with respect to how the users are making use of this most popular social networking app depending on their age group, gender etc.</a:t>
          </a:r>
          <a:endParaRPr lang="en-IN" sz="2400" dirty="0"/>
        </a:p>
      </dgm:t>
    </dgm:pt>
    <dgm:pt modelId="{470142F5-F4C8-49F7-897D-1862DA35DCF2}" type="parTrans" cxnId="{867F44A4-7296-459B-9BB9-5278D247295C}">
      <dgm:prSet/>
      <dgm:spPr/>
      <dgm:t>
        <a:bodyPr/>
        <a:lstStyle/>
        <a:p>
          <a:endParaRPr lang="en-IN"/>
        </a:p>
      </dgm:t>
    </dgm:pt>
    <dgm:pt modelId="{EA6EF287-A839-483C-A1A1-8D3F2AB1BC90}" type="sibTrans" cxnId="{867F44A4-7296-459B-9BB9-5278D247295C}">
      <dgm:prSet/>
      <dgm:spPr/>
      <dgm:t>
        <a:bodyPr/>
        <a:lstStyle/>
        <a:p>
          <a:endParaRPr lang="en-IN"/>
        </a:p>
      </dgm:t>
    </dgm:pt>
    <dgm:pt modelId="{F4ADB76B-79EE-416B-9D4D-817A578934F9}" type="pres">
      <dgm:prSet presAssocID="{E9383584-323E-4078-B030-9DEC7C92A459}" presName="linear" presStyleCnt="0">
        <dgm:presLayoutVars>
          <dgm:animLvl val="lvl"/>
          <dgm:resizeHandles val="exact"/>
        </dgm:presLayoutVars>
      </dgm:prSet>
      <dgm:spPr/>
      <dgm:t>
        <a:bodyPr/>
        <a:lstStyle/>
        <a:p>
          <a:endParaRPr lang="en-IN"/>
        </a:p>
      </dgm:t>
    </dgm:pt>
    <dgm:pt modelId="{6A2848FA-F486-413E-B9CD-46116DE07930}" type="pres">
      <dgm:prSet presAssocID="{871CC8AD-A6D3-473A-9B5A-AA1DE7925A92}" presName="parentText" presStyleLbl="node1" presStyleIdx="0" presStyleCnt="1" custLinFactNeighborX="-1006" custLinFactNeighborY="-1278">
        <dgm:presLayoutVars>
          <dgm:chMax val="0"/>
          <dgm:bulletEnabled val="1"/>
        </dgm:presLayoutVars>
      </dgm:prSet>
      <dgm:spPr/>
      <dgm:t>
        <a:bodyPr/>
        <a:lstStyle/>
        <a:p>
          <a:endParaRPr lang="en-IN"/>
        </a:p>
      </dgm:t>
    </dgm:pt>
  </dgm:ptLst>
  <dgm:cxnLst>
    <dgm:cxn modelId="{F9A4BDE5-048D-4E07-9D8F-B1613D0DFE74}" type="presOf" srcId="{871CC8AD-A6D3-473A-9B5A-AA1DE7925A92}" destId="{6A2848FA-F486-413E-B9CD-46116DE07930}" srcOrd="0" destOrd="0" presId="urn:microsoft.com/office/officeart/2005/8/layout/vList2"/>
    <dgm:cxn modelId="{867F44A4-7296-459B-9BB9-5278D247295C}" srcId="{E9383584-323E-4078-B030-9DEC7C92A459}" destId="{871CC8AD-A6D3-473A-9B5A-AA1DE7925A92}" srcOrd="0" destOrd="0" parTransId="{470142F5-F4C8-49F7-897D-1862DA35DCF2}" sibTransId="{EA6EF287-A839-483C-A1A1-8D3F2AB1BC90}"/>
    <dgm:cxn modelId="{C09D56CD-A49D-4B0A-8935-B34F24B0EFDA}" type="presOf" srcId="{E9383584-323E-4078-B030-9DEC7C92A459}" destId="{F4ADB76B-79EE-416B-9D4D-817A578934F9}" srcOrd="0" destOrd="0" presId="urn:microsoft.com/office/officeart/2005/8/layout/vList2"/>
    <dgm:cxn modelId="{094C14E5-1E20-4CE0-8627-EC83FB164380}" type="presParOf" srcId="{F4ADB76B-79EE-416B-9D4D-817A578934F9}" destId="{6A2848FA-F486-413E-B9CD-46116DE0793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9E176F-8BFB-45D8-B7C2-405516CCE5CC}"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2353A97E-4684-4B19-BA40-2C72E8F1FD23}">
      <dgm:prSet/>
      <dgm:spPr/>
      <dgm:t>
        <a:bodyPr/>
        <a:lstStyle/>
        <a:p>
          <a:pPr algn="ctr" rtl="0"/>
          <a:r>
            <a:rPr lang="en-IN" b="0" i="0" dirty="0" smtClean="0"/>
            <a:t>Description of Dataset</a:t>
          </a:r>
          <a:endParaRPr lang="en-IN" dirty="0"/>
        </a:p>
      </dgm:t>
    </dgm:pt>
    <dgm:pt modelId="{3F0EE9CB-D476-44E8-BAC2-3F7B9AA7A96C}" type="parTrans" cxnId="{C1907AD8-F0A0-4D33-B824-BBCD159427D2}">
      <dgm:prSet/>
      <dgm:spPr/>
      <dgm:t>
        <a:bodyPr/>
        <a:lstStyle/>
        <a:p>
          <a:endParaRPr lang="en-IN"/>
        </a:p>
      </dgm:t>
    </dgm:pt>
    <dgm:pt modelId="{2C234700-4EF8-4766-9B61-7A49F3753C10}" type="sibTrans" cxnId="{C1907AD8-F0A0-4D33-B824-BBCD159427D2}">
      <dgm:prSet/>
      <dgm:spPr/>
      <dgm:t>
        <a:bodyPr/>
        <a:lstStyle/>
        <a:p>
          <a:endParaRPr lang="en-IN"/>
        </a:p>
      </dgm:t>
    </dgm:pt>
    <dgm:pt modelId="{87C70E8E-1C12-44D2-950D-D282409C10AE}" type="pres">
      <dgm:prSet presAssocID="{549E176F-8BFB-45D8-B7C2-405516CCE5CC}" presName="linear" presStyleCnt="0">
        <dgm:presLayoutVars>
          <dgm:animLvl val="lvl"/>
          <dgm:resizeHandles val="exact"/>
        </dgm:presLayoutVars>
      </dgm:prSet>
      <dgm:spPr/>
      <dgm:t>
        <a:bodyPr/>
        <a:lstStyle/>
        <a:p>
          <a:endParaRPr lang="en-IN"/>
        </a:p>
      </dgm:t>
    </dgm:pt>
    <dgm:pt modelId="{D6FA2F2F-05CD-4CB7-AA37-A34BEC6FF20D}" type="pres">
      <dgm:prSet presAssocID="{2353A97E-4684-4B19-BA40-2C72E8F1FD23}" presName="parentText" presStyleLbl="node1" presStyleIdx="0" presStyleCnt="1" custScaleX="79825">
        <dgm:presLayoutVars>
          <dgm:chMax val="0"/>
          <dgm:bulletEnabled val="1"/>
        </dgm:presLayoutVars>
      </dgm:prSet>
      <dgm:spPr/>
      <dgm:t>
        <a:bodyPr/>
        <a:lstStyle/>
        <a:p>
          <a:endParaRPr lang="en-IN"/>
        </a:p>
      </dgm:t>
    </dgm:pt>
  </dgm:ptLst>
  <dgm:cxnLst>
    <dgm:cxn modelId="{A59D99F0-05A9-42BC-BB04-BCFC66E99799}" type="presOf" srcId="{549E176F-8BFB-45D8-B7C2-405516CCE5CC}" destId="{87C70E8E-1C12-44D2-950D-D282409C10AE}" srcOrd="0" destOrd="0" presId="urn:microsoft.com/office/officeart/2005/8/layout/vList2"/>
    <dgm:cxn modelId="{C1907AD8-F0A0-4D33-B824-BBCD159427D2}" srcId="{549E176F-8BFB-45D8-B7C2-405516CCE5CC}" destId="{2353A97E-4684-4B19-BA40-2C72E8F1FD23}" srcOrd="0" destOrd="0" parTransId="{3F0EE9CB-D476-44E8-BAC2-3F7B9AA7A96C}" sibTransId="{2C234700-4EF8-4766-9B61-7A49F3753C10}"/>
    <dgm:cxn modelId="{1E8154C6-1D1A-4AAC-BC90-F6FAF509E586}" type="presOf" srcId="{2353A97E-4684-4B19-BA40-2C72E8F1FD23}" destId="{D6FA2F2F-05CD-4CB7-AA37-A34BEC6FF20D}" srcOrd="0" destOrd="0" presId="urn:microsoft.com/office/officeart/2005/8/layout/vList2"/>
    <dgm:cxn modelId="{72534E1D-7A1D-4B25-900E-344C5759AC7C}" type="presParOf" srcId="{87C70E8E-1C12-44D2-950D-D282409C10AE}" destId="{D6FA2F2F-05CD-4CB7-AA37-A34BEC6FF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2BBD35-FB1A-4170-86C5-5C082C5B5E3A}"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824B6D3B-715C-407B-9910-F5FC612BC583}">
      <dgm:prSet custT="1"/>
      <dgm:spPr/>
      <dgm:t>
        <a:bodyPr/>
        <a:lstStyle/>
        <a:p>
          <a:pPr algn="ctr" rtl="0"/>
          <a:r>
            <a:rPr lang="en-IN" sz="3600" b="0" i="0" dirty="0" smtClean="0"/>
            <a:t>Data Profiling</a:t>
          </a:r>
          <a:endParaRPr lang="en-IN" sz="3600" dirty="0"/>
        </a:p>
      </dgm:t>
    </dgm:pt>
    <dgm:pt modelId="{84D76DC3-3018-40C6-823F-8CC99F950EC0}" type="parTrans" cxnId="{B1C91ED7-8F3B-42F3-84EB-2A256C690FE2}">
      <dgm:prSet/>
      <dgm:spPr/>
      <dgm:t>
        <a:bodyPr/>
        <a:lstStyle/>
        <a:p>
          <a:endParaRPr lang="en-IN"/>
        </a:p>
      </dgm:t>
    </dgm:pt>
    <dgm:pt modelId="{7A8231F0-481E-4D11-A008-69E0019E94A7}" type="sibTrans" cxnId="{B1C91ED7-8F3B-42F3-84EB-2A256C690FE2}">
      <dgm:prSet/>
      <dgm:spPr/>
      <dgm:t>
        <a:bodyPr/>
        <a:lstStyle/>
        <a:p>
          <a:endParaRPr lang="en-IN"/>
        </a:p>
      </dgm:t>
    </dgm:pt>
    <dgm:pt modelId="{F83334CC-0D1E-46C1-A9CE-364F57580777}" type="pres">
      <dgm:prSet presAssocID="{5C2BBD35-FB1A-4170-86C5-5C082C5B5E3A}" presName="linear" presStyleCnt="0">
        <dgm:presLayoutVars>
          <dgm:animLvl val="lvl"/>
          <dgm:resizeHandles val="exact"/>
        </dgm:presLayoutVars>
      </dgm:prSet>
      <dgm:spPr/>
      <dgm:t>
        <a:bodyPr/>
        <a:lstStyle/>
        <a:p>
          <a:endParaRPr lang="en-IN"/>
        </a:p>
      </dgm:t>
    </dgm:pt>
    <dgm:pt modelId="{E9C519DF-E377-4310-B008-F58BB88FBA4E}" type="pres">
      <dgm:prSet presAssocID="{824B6D3B-715C-407B-9910-F5FC612BC583}" presName="parentText" presStyleLbl="node1" presStyleIdx="0" presStyleCnt="1" custScaleX="57008" custScaleY="79143" custLinFactNeighborX="-743" custLinFactNeighborY="0">
        <dgm:presLayoutVars>
          <dgm:chMax val="0"/>
          <dgm:bulletEnabled val="1"/>
        </dgm:presLayoutVars>
      </dgm:prSet>
      <dgm:spPr/>
      <dgm:t>
        <a:bodyPr/>
        <a:lstStyle/>
        <a:p>
          <a:endParaRPr lang="en-IN"/>
        </a:p>
      </dgm:t>
    </dgm:pt>
  </dgm:ptLst>
  <dgm:cxnLst>
    <dgm:cxn modelId="{B1C91ED7-8F3B-42F3-84EB-2A256C690FE2}" srcId="{5C2BBD35-FB1A-4170-86C5-5C082C5B5E3A}" destId="{824B6D3B-715C-407B-9910-F5FC612BC583}" srcOrd="0" destOrd="0" parTransId="{84D76DC3-3018-40C6-823F-8CC99F950EC0}" sibTransId="{7A8231F0-481E-4D11-A008-69E0019E94A7}"/>
    <dgm:cxn modelId="{F133CE29-F84A-4D01-8351-02D52ACF413F}" type="presOf" srcId="{5C2BBD35-FB1A-4170-86C5-5C082C5B5E3A}" destId="{F83334CC-0D1E-46C1-A9CE-364F57580777}" srcOrd="0" destOrd="0" presId="urn:microsoft.com/office/officeart/2005/8/layout/vList2"/>
    <dgm:cxn modelId="{E8F5C538-135D-4DEB-B965-70B8B81C0AF2}" type="presOf" srcId="{824B6D3B-715C-407B-9910-F5FC612BC583}" destId="{E9C519DF-E377-4310-B008-F58BB88FBA4E}" srcOrd="0" destOrd="0" presId="urn:microsoft.com/office/officeart/2005/8/layout/vList2"/>
    <dgm:cxn modelId="{0492634E-61FD-42D5-B4F0-690433B57AE5}" type="presParOf" srcId="{F83334CC-0D1E-46C1-A9CE-364F57580777}" destId="{E9C519DF-E377-4310-B008-F58BB88FBA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D4783F-330E-49EA-8903-DF61B59DEC5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BE51B3BB-ECAE-456B-9334-CF31951B3ED7}">
      <dgm:prSet custT="1"/>
      <dgm:spPr/>
      <dgm:t>
        <a:bodyPr/>
        <a:lstStyle/>
        <a:p>
          <a:pPr algn="ctr" rtl="0"/>
          <a:r>
            <a:rPr lang="en-IN" sz="1800" b="1" dirty="0" smtClean="0"/>
            <a:t>Understanding the Dataset</a:t>
          </a:r>
        </a:p>
        <a:p>
          <a:pPr algn="l" rtl="0"/>
          <a:r>
            <a:rPr lang="en-US" sz="1800" b="1" dirty="0" smtClean="0"/>
            <a:t>Dataset info</a:t>
          </a:r>
          <a:r>
            <a:rPr lang="en-US" sz="1800" dirty="0" smtClean="0"/>
            <a:t>:</a:t>
          </a:r>
        </a:p>
        <a:p>
          <a:pPr algn="l" rtl="0"/>
          <a:r>
            <a:rPr lang="en-US" sz="1800" dirty="0" smtClean="0"/>
            <a:t>Number of variables:15</a:t>
          </a:r>
        </a:p>
        <a:p>
          <a:pPr algn="l" rtl="0"/>
          <a:r>
            <a:rPr lang="en-US" sz="1800" dirty="0" smtClean="0"/>
            <a:t>Number of observations: 99003</a:t>
          </a:r>
        </a:p>
        <a:p>
          <a:pPr algn="l" rtl="0"/>
          <a:r>
            <a:rPr lang="en-US" sz="1800" dirty="0" smtClean="0"/>
            <a:t>Missing cells: &lt;0.1%</a:t>
          </a:r>
        </a:p>
        <a:p>
          <a:pPr algn="l" rtl="0"/>
          <a:endParaRPr lang="en-US" sz="1800" dirty="0" smtClean="0"/>
        </a:p>
        <a:p>
          <a:pPr algn="l" rtl="0"/>
          <a:r>
            <a:rPr lang="en-US" sz="1800" b="1" dirty="0" smtClean="0"/>
            <a:t>Variables types</a:t>
          </a:r>
          <a:r>
            <a:rPr lang="en-US" sz="1800" dirty="0" smtClean="0"/>
            <a:t>:</a:t>
          </a:r>
        </a:p>
        <a:p>
          <a:pPr algn="l" rtl="0"/>
          <a:r>
            <a:rPr lang="en-US" sz="1800" dirty="0" smtClean="0"/>
            <a:t>Numeric = 14</a:t>
          </a:r>
        </a:p>
        <a:p>
          <a:pPr algn="l"/>
          <a:r>
            <a:rPr lang="en-US" sz="1800" dirty="0" smtClean="0"/>
            <a:t>Categorical = 1</a:t>
          </a:r>
        </a:p>
        <a:p>
          <a:pPr algn="l"/>
          <a:r>
            <a:rPr lang="en-US" sz="1800" dirty="0" smtClean="0"/>
            <a:t>Dataset has 175 (0.2%) Missing  Value in gender column and 2 in tenure column</a:t>
          </a:r>
          <a:endParaRPr lang="en-IN" sz="1800" dirty="0"/>
        </a:p>
      </dgm:t>
    </dgm:pt>
    <dgm:pt modelId="{304F90A7-FC76-47F2-98D5-637B4F293CA6}" type="parTrans" cxnId="{7B79CD04-F611-48C4-8410-0C02D4E72060}">
      <dgm:prSet/>
      <dgm:spPr/>
      <dgm:t>
        <a:bodyPr/>
        <a:lstStyle/>
        <a:p>
          <a:pPr algn="ctr"/>
          <a:endParaRPr lang="en-IN"/>
        </a:p>
      </dgm:t>
    </dgm:pt>
    <dgm:pt modelId="{DB27CF02-9F09-476C-92C1-635F0AB88B7B}" type="sibTrans" cxnId="{7B79CD04-F611-48C4-8410-0C02D4E72060}">
      <dgm:prSet/>
      <dgm:spPr/>
      <dgm:t>
        <a:bodyPr/>
        <a:lstStyle/>
        <a:p>
          <a:pPr algn="ctr"/>
          <a:endParaRPr lang="en-IN"/>
        </a:p>
      </dgm:t>
    </dgm:pt>
    <dgm:pt modelId="{9E24ADC3-EEBE-486A-9EF9-3C9D36712FAF}" type="pres">
      <dgm:prSet presAssocID="{8ED4783F-330E-49EA-8903-DF61B59DEC53}" presName="linear" presStyleCnt="0">
        <dgm:presLayoutVars>
          <dgm:animLvl val="lvl"/>
          <dgm:resizeHandles val="exact"/>
        </dgm:presLayoutVars>
      </dgm:prSet>
      <dgm:spPr/>
      <dgm:t>
        <a:bodyPr/>
        <a:lstStyle/>
        <a:p>
          <a:endParaRPr lang="en-IN"/>
        </a:p>
      </dgm:t>
    </dgm:pt>
    <dgm:pt modelId="{90CA3556-53A3-4194-9401-6E61B2A2F37E}" type="pres">
      <dgm:prSet presAssocID="{BE51B3BB-ECAE-456B-9334-CF31951B3ED7}" presName="parentText" presStyleLbl="node1" presStyleIdx="0" presStyleCnt="1" custScaleX="102078" custScaleY="371822" custLinFactNeighborY="285">
        <dgm:presLayoutVars>
          <dgm:chMax val="0"/>
          <dgm:bulletEnabled val="1"/>
        </dgm:presLayoutVars>
      </dgm:prSet>
      <dgm:spPr/>
      <dgm:t>
        <a:bodyPr/>
        <a:lstStyle/>
        <a:p>
          <a:endParaRPr lang="en-IN"/>
        </a:p>
      </dgm:t>
    </dgm:pt>
  </dgm:ptLst>
  <dgm:cxnLst>
    <dgm:cxn modelId="{76F9CA7B-DD73-430F-932E-C2E2F735DAA2}" type="presOf" srcId="{8ED4783F-330E-49EA-8903-DF61B59DEC53}" destId="{9E24ADC3-EEBE-486A-9EF9-3C9D36712FAF}" srcOrd="0" destOrd="0" presId="urn:microsoft.com/office/officeart/2005/8/layout/vList2"/>
    <dgm:cxn modelId="{D02B5417-44FA-4DAA-AF36-9C93E39536C2}" type="presOf" srcId="{BE51B3BB-ECAE-456B-9334-CF31951B3ED7}" destId="{90CA3556-53A3-4194-9401-6E61B2A2F37E}" srcOrd="0" destOrd="0" presId="urn:microsoft.com/office/officeart/2005/8/layout/vList2"/>
    <dgm:cxn modelId="{7B79CD04-F611-48C4-8410-0C02D4E72060}" srcId="{8ED4783F-330E-49EA-8903-DF61B59DEC53}" destId="{BE51B3BB-ECAE-456B-9334-CF31951B3ED7}" srcOrd="0" destOrd="0" parTransId="{304F90A7-FC76-47F2-98D5-637B4F293CA6}" sibTransId="{DB27CF02-9F09-476C-92C1-635F0AB88B7B}"/>
    <dgm:cxn modelId="{F0033948-8E18-4DD5-8C6C-0DF8974DACB2}" type="presParOf" srcId="{9E24ADC3-EEBE-486A-9EF9-3C9D36712FAF}" destId="{90CA3556-53A3-4194-9401-6E61B2A2F37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D239E5-770E-4D07-8949-6277EAF90B2E}"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D3E3F974-1E96-4294-881D-8F843E2D4E78}">
      <dgm:prSet/>
      <dgm:spPr/>
      <dgm:t>
        <a:bodyPr/>
        <a:lstStyle/>
        <a:p>
          <a:pPr algn="ctr" rtl="0">
            <a:lnSpc>
              <a:spcPct val="100000"/>
            </a:lnSpc>
          </a:pPr>
          <a:r>
            <a:rPr lang="en-IN" b="0" i="0" dirty="0" smtClean="0">
              <a:solidFill>
                <a:schemeClr val="accent2">
                  <a:lumMod val="60000"/>
                  <a:lumOff val="40000"/>
                </a:schemeClr>
              </a:solidFill>
              <a:effectLst>
                <a:outerShdw blurRad="38100" dist="38100" dir="2700000" algn="tl">
                  <a:srgbClr val="000000">
                    <a:alpha val="43137"/>
                  </a:srgbClr>
                </a:outerShdw>
              </a:effectLst>
            </a:rPr>
            <a:t>Exploratory Data Analysis</a:t>
          </a:r>
          <a:br>
            <a:rPr lang="en-IN" b="0" i="0" dirty="0" smtClean="0">
              <a:solidFill>
                <a:schemeClr val="accent2">
                  <a:lumMod val="60000"/>
                  <a:lumOff val="40000"/>
                </a:schemeClr>
              </a:solidFill>
              <a:effectLst>
                <a:outerShdw blurRad="38100" dist="38100" dir="2700000" algn="tl">
                  <a:srgbClr val="000000">
                    <a:alpha val="43137"/>
                  </a:srgbClr>
                </a:outerShdw>
              </a:effectLst>
            </a:rPr>
          </a:br>
          <a:r>
            <a:rPr lang="en-IN" b="0" i="0" dirty="0" smtClean="0">
              <a:solidFill>
                <a:schemeClr val="accent2">
                  <a:lumMod val="60000"/>
                  <a:lumOff val="40000"/>
                </a:schemeClr>
              </a:solidFill>
              <a:effectLst>
                <a:outerShdw blurRad="38100" dist="38100" dir="2700000" algn="tl">
                  <a:srgbClr val="000000">
                    <a:alpha val="43137"/>
                  </a:srgbClr>
                </a:outerShdw>
              </a:effectLst>
            </a:rPr>
            <a:t>with</a:t>
          </a:r>
          <a:br>
            <a:rPr lang="en-IN" b="0" i="0" dirty="0" smtClean="0">
              <a:solidFill>
                <a:schemeClr val="accent2">
                  <a:lumMod val="60000"/>
                  <a:lumOff val="40000"/>
                </a:schemeClr>
              </a:solidFill>
              <a:effectLst>
                <a:outerShdw blurRad="38100" dist="38100" dir="2700000" algn="tl">
                  <a:srgbClr val="000000">
                    <a:alpha val="43137"/>
                  </a:srgbClr>
                </a:outerShdw>
              </a:effectLst>
            </a:rPr>
          </a:br>
          <a:r>
            <a:rPr lang="en-IN" b="0" i="0" dirty="0" smtClean="0">
              <a:solidFill>
                <a:schemeClr val="accent2">
                  <a:lumMod val="60000"/>
                  <a:lumOff val="40000"/>
                </a:schemeClr>
              </a:solidFill>
              <a:effectLst>
                <a:outerShdw blurRad="38100" dist="38100" dir="2700000" algn="tl">
                  <a:srgbClr val="000000">
                    <a:alpha val="43137"/>
                  </a:srgbClr>
                </a:outerShdw>
              </a:effectLst>
            </a:rPr>
            <a:t>Conclusions</a:t>
          </a:r>
          <a:endParaRPr lang="en-IN" dirty="0">
            <a:solidFill>
              <a:schemeClr val="accent2">
                <a:lumMod val="60000"/>
                <a:lumOff val="40000"/>
              </a:schemeClr>
            </a:solidFill>
            <a:effectLst>
              <a:outerShdw blurRad="38100" dist="38100" dir="2700000" algn="tl">
                <a:srgbClr val="000000">
                  <a:alpha val="43137"/>
                </a:srgbClr>
              </a:outerShdw>
            </a:effectLst>
          </a:endParaRPr>
        </a:p>
      </dgm:t>
    </dgm:pt>
    <dgm:pt modelId="{BF73F356-44A9-4925-854E-8A8BC514AE45}" type="parTrans" cxnId="{B30404E2-FCF0-4E49-B035-4AEC2CAEC275}">
      <dgm:prSet/>
      <dgm:spPr/>
      <dgm:t>
        <a:bodyPr/>
        <a:lstStyle/>
        <a:p>
          <a:endParaRPr lang="en-IN"/>
        </a:p>
      </dgm:t>
    </dgm:pt>
    <dgm:pt modelId="{2A94672A-046A-4330-B2E3-1D27F07BB9E2}" type="sibTrans" cxnId="{B30404E2-FCF0-4E49-B035-4AEC2CAEC275}">
      <dgm:prSet/>
      <dgm:spPr/>
      <dgm:t>
        <a:bodyPr/>
        <a:lstStyle/>
        <a:p>
          <a:endParaRPr lang="en-IN"/>
        </a:p>
      </dgm:t>
    </dgm:pt>
    <dgm:pt modelId="{1B9884AD-C4EE-4D76-AF83-8C302585B3FE}" type="pres">
      <dgm:prSet presAssocID="{C7D239E5-770E-4D07-8949-6277EAF90B2E}" presName="linear" presStyleCnt="0">
        <dgm:presLayoutVars>
          <dgm:animLvl val="lvl"/>
          <dgm:resizeHandles val="exact"/>
        </dgm:presLayoutVars>
      </dgm:prSet>
      <dgm:spPr/>
      <dgm:t>
        <a:bodyPr/>
        <a:lstStyle/>
        <a:p>
          <a:endParaRPr lang="en-IN"/>
        </a:p>
      </dgm:t>
    </dgm:pt>
    <dgm:pt modelId="{8A48158F-B2FD-4F8A-83E0-859D3115563A}" type="pres">
      <dgm:prSet presAssocID="{D3E3F974-1E96-4294-881D-8F843E2D4E78}" presName="parentText" presStyleLbl="node1" presStyleIdx="0" presStyleCnt="1">
        <dgm:presLayoutVars>
          <dgm:chMax val="0"/>
          <dgm:bulletEnabled val="1"/>
        </dgm:presLayoutVars>
      </dgm:prSet>
      <dgm:spPr/>
      <dgm:t>
        <a:bodyPr/>
        <a:lstStyle/>
        <a:p>
          <a:endParaRPr lang="en-IN"/>
        </a:p>
      </dgm:t>
    </dgm:pt>
  </dgm:ptLst>
  <dgm:cxnLst>
    <dgm:cxn modelId="{B30404E2-FCF0-4E49-B035-4AEC2CAEC275}" srcId="{C7D239E5-770E-4D07-8949-6277EAF90B2E}" destId="{D3E3F974-1E96-4294-881D-8F843E2D4E78}" srcOrd="0" destOrd="0" parTransId="{BF73F356-44A9-4925-854E-8A8BC514AE45}" sibTransId="{2A94672A-046A-4330-B2E3-1D27F07BB9E2}"/>
    <dgm:cxn modelId="{1D4C7147-3E92-46F8-86B3-9F63F4F9EAFB}" type="presOf" srcId="{D3E3F974-1E96-4294-881D-8F843E2D4E78}" destId="{8A48158F-B2FD-4F8A-83E0-859D3115563A}" srcOrd="0" destOrd="0" presId="urn:microsoft.com/office/officeart/2005/8/layout/vList2"/>
    <dgm:cxn modelId="{1F65E36F-6088-44A4-A8B2-109D1B324D57}" type="presOf" srcId="{C7D239E5-770E-4D07-8949-6277EAF90B2E}" destId="{1B9884AD-C4EE-4D76-AF83-8C302585B3FE}" srcOrd="0" destOrd="0" presId="urn:microsoft.com/office/officeart/2005/8/layout/vList2"/>
    <dgm:cxn modelId="{36A77E1A-DC3F-49A1-B4A9-F27DBB60FEB9}" type="presParOf" srcId="{1B9884AD-C4EE-4D76-AF83-8C302585B3FE}" destId="{8A48158F-B2FD-4F8A-83E0-859D311556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52DD57-8548-4326-8870-A9D7FFCFA80B}"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3C2F3CFC-BED3-4571-9FFF-DFA9FAB74E6F}">
      <dgm:prSet/>
      <dgm:spPr/>
      <dgm:t>
        <a:bodyPr/>
        <a:lstStyle/>
        <a:p>
          <a:pPr algn="ctr" rtl="0"/>
          <a:r>
            <a:rPr lang="en-IN" b="1" i="0" smtClean="0">
              <a:solidFill>
                <a:schemeClr val="accent2">
                  <a:lumMod val="60000"/>
                  <a:lumOff val="40000"/>
                </a:schemeClr>
              </a:solidFill>
            </a:rPr>
            <a:t>Distribution of users Age</a:t>
          </a:r>
          <a:endParaRPr lang="en-IN">
            <a:solidFill>
              <a:schemeClr val="accent2">
                <a:lumMod val="60000"/>
                <a:lumOff val="40000"/>
              </a:schemeClr>
            </a:solidFill>
          </a:endParaRPr>
        </a:p>
      </dgm:t>
    </dgm:pt>
    <dgm:pt modelId="{22D4DE8B-1887-4334-B7B1-D904036DF73F}" type="parTrans" cxnId="{C50C45EB-48A8-4646-92E6-18B919F1D830}">
      <dgm:prSet/>
      <dgm:spPr/>
      <dgm:t>
        <a:bodyPr/>
        <a:lstStyle/>
        <a:p>
          <a:endParaRPr lang="en-IN"/>
        </a:p>
      </dgm:t>
    </dgm:pt>
    <dgm:pt modelId="{944FBDD2-94A8-4F58-A902-A48B409D3818}" type="sibTrans" cxnId="{C50C45EB-48A8-4646-92E6-18B919F1D830}">
      <dgm:prSet/>
      <dgm:spPr/>
      <dgm:t>
        <a:bodyPr/>
        <a:lstStyle/>
        <a:p>
          <a:endParaRPr lang="en-IN"/>
        </a:p>
      </dgm:t>
    </dgm:pt>
    <dgm:pt modelId="{9B80C287-CE57-45EB-8B09-655EC800095F}" type="pres">
      <dgm:prSet presAssocID="{7F52DD57-8548-4326-8870-A9D7FFCFA80B}" presName="linear" presStyleCnt="0">
        <dgm:presLayoutVars>
          <dgm:animLvl val="lvl"/>
          <dgm:resizeHandles val="exact"/>
        </dgm:presLayoutVars>
      </dgm:prSet>
      <dgm:spPr/>
      <dgm:t>
        <a:bodyPr/>
        <a:lstStyle/>
        <a:p>
          <a:endParaRPr lang="en-IN"/>
        </a:p>
      </dgm:t>
    </dgm:pt>
    <dgm:pt modelId="{310329D8-8FE8-494A-A7B2-9D3CA1D317F0}" type="pres">
      <dgm:prSet presAssocID="{3C2F3CFC-BED3-4571-9FFF-DFA9FAB74E6F}" presName="parentText" presStyleLbl="node1" presStyleIdx="0" presStyleCnt="1" custScaleX="73034">
        <dgm:presLayoutVars>
          <dgm:chMax val="0"/>
          <dgm:bulletEnabled val="1"/>
        </dgm:presLayoutVars>
      </dgm:prSet>
      <dgm:spPr/>
      <dgm:t>
        <a:bodyPr/>
        <a:lstStyle/>
        <a:p>
          <a:endParaRPr lang="en-IN"/>
        </a:p>
      </dgm:t>
    </dgm:pt>
  </dgm:ptLst>
  <dgm:cxnLst>
    <dgm:cxn modelId="{FF6135FA-AE81-4B99-BD7B-1FFF7D37B2A5}" type="presOf" srcId="{3C2F3CFC-BED3-4571-9FFF-DFA9FAB74E6F}" destId="{310329D8-8FE8-494A-A7B2-9D3CA1D317F0}" srcOrd="0" destOrd="0" presId="urn:microsoft.com/office/officeart/2005/8/layout/vList2"/>
    <dgm:cxn modelId="{919F200C-C86D-4C11-BDC9-9A9FED46F2E5}" type="presOf" srcId="{7F52DD57-8548-4326-8870-A9D7FFCFA80B}" destId="{9B80C287-CE57-45EB-8B09-655EC800095F}" srcOrd="0" destOrd="0" presId="urn:microsoft.com/office/officeart/2005/8/layout/vList2"/>
    <dgm:cxn modelId="{C50C45EB-48A8-4646-92E6-18B919F1D830}" srcId="{7F52DD57-8548-4326-8870-A9D7FFCFA80B}" destId="{3C2F3CFC-BED3-4571-9FFF-DFA9FAB74E6F}" srcOrd="0" destOrd="0" parTransId="{22D4DE8B-1887-4334-B7B1-D904036DF73F}" sibTransId="{944FBDD2-94A8-4F58-A902-A48B409D3818}"/>
    <dgm:cxn modelId="{8325FCCD-2373-42FC-9BCF-15F1F008D9DA}" type="presParOf" srcId="{9B80C287-CE57-45EB-8B09-655EC800095F}" destId="{310329D8-8FE8-494A-A7B2-9D3CA1D317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4347F-0A21-45FD-86A0-A4FD66D1F063}">
      <dsp:nvSpPr>
        <dsp:cNvPr id="0" name=""/>
        <dsp:cNvSpPr/>
      </dsp:nvSpPr>
      <dsp:spPr>
        <a:xfrm>
          <a:off x="0" y="9943"/>
          <a:ext cx="2808312" cy="7722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IN" sz="3300" b="1" i="0" kern="1200" smtClean="0"/>
            <a:t>Agenda</a:t>
          </a:r>
          <a:endParaRPr lang="en-IN" sz="3300" kern="1200"/>
        </a:p>
      </dsp:txBody>
      <dsp:txXfrm>
        <a:off x="37696" y="47639"/>
        <a:ext cx="2732920" cy="6968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54CAB-304F-4FE3-B67E-56C1EB72C302}">
      <dsp:nvSpPr>
        <dsp:cNvPr id="0" name=""/>
        <dsp:cNvSpPr/>
      </dsp:nvSpPr>
      <dsp:spPr>
        <a:xfrm>
          <a:off x="432063" y="9166"/>
          <a:ext cx="5328560" cy="3510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IN" sz="1500" kern="1200" smtClean="0"/>
            <a:t>Maximum users of Facebook are of Age 15 to 30 years</a:t>
          </a:r>
          <a:endParaRPr lang="en-IN" sz="1500" kern="1200"/>
        </a:p>
      </dsp:txBody>
      <dsp:txXfrm>
        <a:off x="449197" y="26300"/>
        <a:ext cx="5294292" cy="3167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4014E-CABE-415A-9409-38989E512372}">
      <dsp:nvSpPr>
        <dsp:cNvPr id="0" name=""/>
        <dsp:cNvSpPr/>
      </dsp:nvSpPr>
      <dsp:spPr>
        <a:xfrm>
          <a:off x="1204033" y="7232"/>
          <a:ext cx="4104444" cy="561599"/>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N" sz="2400" b="1" i="0" kern="1200" dirty="0" smtClean="0"/>
            <a:t>Distribution of users Age</a:t>
          </a:r>
          <a:endParaRPr lang="en-IN" sz="2400" kern="1200" dirty="0"/>
        </a:p>
      </dsp:txBody>
      <dsp:txXfrm>
        <a:off x="1231448" y="34647"/>
        <a:ext cx="4049614" cy="50676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8230F-15A1-4E5D-845C-8D6EBA5EFF58}">
      <dsp:nvSpPr>
        <dsp:cNvPr id="0" name=""/>
        <dsp:cNvSpPr/>
      </dsp:nvSpPr>
      <dsp:spPr>
        <a:xfrm>
          <a:off x="0" y="14139"/>
          <a:ext cx="7992888" cy="89505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t>From above graph it shows 103 ,108 and 113 age group, user count is higher compare to other years, might be user is providing incorrect detail by not specifying their correct year of birth.</a:t>
          </a:r>
          <a:endParaRPr lang="en-IN" sz="1700" kern="1200" dirty="0"/>
        </a:p>
      </dsp:txBody>
      <dsp:txXfrm>
        <a:off x="43693" y="57832"/>
        <a:ext cx="7905502" cy="80766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1AF68-774A-4812-8F4D-ED7A8AA94F09}">
      <dsp:nvSpPr>
        <dsp:cNvPr id="0" name=""/>
        <dsp:cNvSpPr/>
      </dsp:nvSpPr>
      <dsp:spPr>
        <a:xfrm>
          <a:off x="1903997" y="87089"/>
          <a:ext cx="2704515" cy="46683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IN" sz="2000" b="0" i="0" kern="1200" dirty="0" smtClean="0"/>
            <a:t>Gender </a:t>
          </a:r>
          <a:r>
            <a:rPr lang="en-IN" sz="2400" b="0" i="0" kern="1200" dirty="0" smtClean="0"/>
            <a:t>wise</a:t>
          </a:r>
          <a:r>
            <a:rPr lang="en-IN" sz="2000" b="0" i="0" kern="1200" dirty="0" smtClean="0"/>
            <a:t> Analysis</a:t>
          </a:r>
          <a:endParaRPr lang="en-IN" sz="2000" kern="1200" dirty="0"/>
        </a:p>
      </dsp:txBody>
      <dsp:txXfrm>
        <a:off x="1926786" y="109878"/>
        <a:ext cx="2658937" cy="4212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78BB5-A978-4C06-BF7C-719EEBF8806D}">
      <dsp:nvSpPr>
        <dsp:cNvPr id="0" name=""/>
        <dsp:cNvSpPr/>
      </dsp:nvSpPr>
      <dsp:spPr>
        <a:xfrm>
          <a:off x="0" y="204308"/>
          <a:ext cx="3344119" cy="1482974"/>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Maximum users of Facebook are </a:t>
          </a:r>
          <a:r>
            <a:rPr lang="en-US" sz="2000" b="1" kern="1200" dirty="0" smtClean="0"/>
            <a:t>Males </a:t>
          </a:r>
          <a:r>
            <a:rPr lang="en-US" sz="2000" kern="1200" dirty="0" smtClean="0"/>
            <a:t>about 59.3% </a:t>
          </a:r>
        </a:p>
        <a:p>
          <a:pPr lvl="0" algn="ctr" defTabSz="889000" rtl="0">
            <a:lnSpc>
              <a:spcPct val="90000"/>
            </a:lnSpc>
            <a:spcBef>
              <a:spcPct val="0"/>
            </a:spcBef>
            <a:spcAft>
              <a:spcPct val="35000"/>
            </a:spcAft>
          </a:pPr>
          <a:r>
            <a:rPr lang="en-US" sz="2000" kern="1200" dirty="0" smtClean="0"/>
            <a:t>(18% more than Females)</a:t>
          </a:r>
          <a:endParaRPr lang="en-IN" sz="2000" kern="1200" dirty="0"/>
        </a:p>
      </dsp:txBody>
      <dsp:txXfrm>
        <a:off x="72393" y="276701"/>
        <a:ext cx="3199333" cy="13381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72BD4-A985-4419-A6E9-F8F77F6754B3}">
      <dsp:nvSpPr>
        <dsp:cNvPr id="0" name=""/>
        <dsp:cNvSpPr/>
      </dsp:nvSpPr>
      <dsp:spPr>
        <a:xfrm>
          <a:off x="895893" y="267"/>
          <a:ext cx="4720723" cy="719544"/>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0" i="0" kern="1200" dirty="0" smtClean="0"/>
            <a:t>Analysis based on Tenure</a:t>
          </a:r>
          <a:endParaRPr lang="en-IN" sz="2800" kern="1200" dirty="0"/>
        </a:p>
      </dsp:txBody>
      <dsp:txXfrm>
        <a:off x="931018" y="35392"/>
        <a:ext cx="4650473" cy="64929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E69DB-1129-48F6-8054-9B795F9CCFB0}">
      <dsp:nvSpPr>
        <dsp:cNvPr id="0" name=""/>
        <dsp:cNvSpPr/>
      </dsp:nvSpPr>
      <dsp:spPr>
        <a:xfrm>
          <a:off x="0" y="2"/>
          <a:ext cx="8218917" cy="617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from the above plot we can infer that more number of User have joined from Last </a:t>
          </a:r>
          <a:r>
            <a:rPr lang="en-US" sz="1600" b="1" kern="1200" dirty="0" smtClean="0"/>
            <a:t>2 Years</a:t>
          </a:r>
          <a:r>
            <a:rPr lang="en-US" sz="1600" kern="1200" dirty="0" smtClean="0"/>
            <a:t> of data collection</a:t>
          </a:r>
          <a:endParaRPr lang="en-IN" sz="1600" kern="1200" dirty="0"/>
        </a:p>
      </dsp:txBody>
      <dsp:txXfrm>
        <a:off x="30157" y="30159"/>
        <a:ext cx="8158603" cy="55744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59090-F917-404F-87E2-289E3968EF52}">
      <dsp:nvSpPr>
        <dsp:cNvPr id="0" name=""/>
        <dsp:cNvSpPr/>
      </dsp:nvSpPr>
      <dsp:spPr>
        <a:xfrm>
          <a:off x="0" y="0"/>
          <a:ext cx="5040560" cy="71136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IN" sz="2800" b="0" i="0" kern="1200" dirty="0" smtClean="0"/>
            <a:t>Friend Count Distribution</a:t>
          </a:r>
          <a:endParaRPr lang="en-IN" sz="2800" kern="1200" dirty="0"/>
        </a:p>
      </dsp:txBody>
      <dsp:txXfrm>
        <a:off x="34726" y="34726"/>
        <a:ext cx="4971108" cy="6419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11A4-E243-4ACC-9A79-6857E5BF8D89}">
      <dsp:nvSpPr>
        <dsp:cNvPr id="0" name=""/>
        <dsp:cNvSpPr/>
      </dsp:nvSpPr>
      <dsp:spPr>
        <a:xfrm>
          <a:off x="0" y="47842"/>
          <a:ext cx="7455887" cy="8892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More number of users have fewer than 500 Facebook Friends</a:t>
          </a:r>
        </a:p>
        <a:p>
          <a:pPr lvl="0" algn="ctr" defTabSz="889000" rtl="0">
            <a:lnSpc>
              <a:spcPct val="90000"/>
            </a:lnSpc>
            <a:spcBef>
              <a:spcPct val="0"/>
            </a:spcBef>
            <a:spcAft>
              <a:spcPct val="35000"/>
            </a:spcAft>
          </a:pPr>
          <a:r>
            <a:rPr lang="en-US" sz="2000" b="1" kern="1200" dirty="0" smtClean="0"/>
            <a:t>2%</a:t>
          </a:r>
          <a:r>
            <a:rPr lang="en-US" sz="2000" kern="1200" dirty="0" smtClean="0"/>
            <a:t> of users did not have any friends</a:t>
          </a:r>
          <a:endParaRPr lang="en-IN" sz="2000" kern="1200" dirty="0"/>
        </a:p>
      </dsp:txBody>
      <dsp:txXfrm>
        <a:off x="43407" y="91249"/>
        <a:ext cx="7369073" cy="8023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FB11-5DF3-422B-98C3-D5DED5B56129}">
      <dsp:nvSpPr>
        <dsp:cNvPr id="0" name=""/>
        <dsp:cNvSpPr/>
      </dsp:nvSpPr>
      <dsp:spPr>
        <a:xfrm>
          <a:off x="443205" y="0"/>
          <a:ext cx="7106476" cy="746368"/>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IN" sz="3200" b="0" i="0" kern="1200" dirty="0" smtClean="0"/>
            <a:t>Distribution of Friendships Initiated</a:t>
          </a:r>
          <a:endParaRPr lang="en-IN" sz="3200" kern="1200" dirty="0"/>
        </a:p>
      </dsp:txBody>
      <dsp:txXfrm>
        <a:off x="479640" y="36435"/>
        <a:ext cx="7033606" cy="673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F50EB-D389-479B-94A2-5D69778C8BBC}">
      <dsp:nvSpPr>
        <dsp:cNvPr id="0" name=""/>
        <dsp:cNvSpPr/>
      </dsp:nvSpPr>
      <dsp:spPr>
        <a:xfrm>
          <a:off x="480059" y="0"/>
          <a:ext cx="5440680" cy="374441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7276C-B06B-4844-B52B-8541EE7795EC}">
      <dsp:nvSpPr>
        <dsp:cNvPr id="0" name=""/>
        <dsp:cNvSpPr/>
      </dsp:nvSpPr>
      <dsp:spPr>
        <a:xfrm>
          <a:off x="3203" y="1123324"/>
          <a:ext cx="1540817" cy="1497766"/>
        </a:xfrm>
        <a:prstGeom prst="roundRect">
          <a:avLst/>
        </a:prstGeom>
        <a:gradFill rotWithShape="1">
          <a:gsLst>
            <a:gs pos="28000">
              <a:schemeClr val="accent2">
                <a:tint val="18000"/>
                <a:satMod val="120000"/>
                <a:lumMod val="88000"/>
              </a:schemeClr>
            </a:gs>
            <a:gs pos="100000">
              <a:schemeClr val="accent2">
                <a:tint val="40000"/>
                <a:satMod val="100000"/>
                <a:lumMod val="78000"/>
              </a:schemeClr>
            </a:gs>
          </a:gsLst>
          <a:lin ang="5400000" scaled="0"/>
        </a:gradFill>
        <a:ln w="9525" cap="flat" cmpd="sng" algn="ctr">
          <a:solidFill>
            <a:schemeClr val="accent2"/>
          </a:solidFill>
          <a:prstDash val="solid"/>
        </a:ln>
        <a:effectLst>
          <a:outerShdw blurRad="63500" dist="50800" dir="5400000" sx="98000" sy="98000" rotWithShape="0">
            <a:srgbClr val="000000">
              <a:alpha val="2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kern="1200" smtClean="0"/>
            <a:t>Problem Statement</a:t>
          </a:r>
          <a:endParaRPr lang="en-IN" sz="1800" kern="1200"/>
        </a:p>
      </dsp:txBody>
      <dsp:txXfrm>
        <a:off x="76318" y="1196439"/>
        <a:ext cx="1394587" cy="1351536"/>
      </dsp:txXfrm>
    </dsp:sp>
    <dsp:sp modelId="{1B455B61-9EFA-45B4-9029-C08A18ACA26A}">
      <dsp:nvSpPr>
        <dsp:cNvPr id="0" name=""/>
        <dsp:cNvSpPr/>
      </dsp:nvSpPr>
      <dsp:spPr>
        <a:xfrm>
          <a:off x="1621061" y="1123324"/>
          <a:ext cx="1540817" cy="1497766"/>
        </a:xfrm>
        <a:prstGeom prst="roundRect">
          <a:avLst/>
        </a:prstGeom>
        <a:gradFill rotWithShape="1">
          <a:gsLst>
            <a:gs pos="28000">
              <a:schemeClr val="accent3">
                <a:tint val="18000"/>
                <a:satMod val="120000"/>
                <a:lumMod val="88000"/>
              </a:schemeClr>
            </a:gs>
            <a:gs pos="100000">
              <a:schemeClr val="accent3">
                <a:tint val="40000"/>
                <a:satMod val="100000"/>
                <a:lumMod val="78000"/>
              </a:schemeClr>
            </a:gs>
          </a:gsLst>
          <a:lin ang="5400000" scaled="0"/>
        </a:gradFill>
        <a:ln w="9525" cap="flat" cmpd="sng" algn="ctr">
          <a:solidFill>
            <a:schemeClr val="accent3"/>
          </a:solidFill>
          <a:prstDash val="solid"/>
        </a:ln>
        <a:effectLst>
          <a:outerShdw blurRad="63500" dist="50800" dir="5400000" sx="98000" sy="98000" rotWithShape="0">
            <a:srgbClr val="000000">
              <a:alpha val="2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kern="1200" dirty="0" smtClean="0"/>
            <a:t>Description of Dataset</a:t>
          </a:r>
          <a:endParaRPr lang="en-IN" sz="1800" kern="1200" dirty="0"/>
        </a:p>
      </dsp:txBody>
      <dsp:txXfrm>
        <a:off x="1694176" y="1196439"/>
        <a:ext cx="1394587" cy="1351536"/>
      </dsp:txXfrm>
    </dsp:sp>
    <dsp:sp modelId="{19AA5E69-11B1-45ED-9C3F-282DB93500F8}">
      <dsp:nvSpPr>
        <dsp:cNvPr id="0" name=""/>
        <dsp:cNvSpPr/>
      </dsp:nvSpPr>
      <dsp:spPr>
        <a:xfrm>
          <a:off x="3238920" y="1123324"/>
          <a:ext cx="1540817" cy="1497766"/>
        </a:xfrm>
        <a:prstGeom prst="roundRect">
          <a:avLst/>
        </a:prstGeom>
        <a:gradFill rotWithShape="1">
          <a:gsLst>
            <a:gs pos="28000">
              <a:schemeClr val="accent4">
                <a:tint val="18000"/>
                <a:satMod val="120000"/>
                <a:lumMod val="88000"/>
              </a:schemeClr>
            </a:gs>
            <a:gs pos="100000">
              <a:schemeClr val="accent4">
                <a:tint val="40000"/>
                <a:satMod val="100000"/>
                <a:lumMod val="78000"/>
              </a:schemeClr>
            </a:gs>
          </a:gsLst>
          <a:lin ang="5400000" scaled="0"/>
        </a:gradFill>
        <a:ln w="9525" cap="flat" cmpd="sng" algn="ctr">
          <a:solidFill>
            <a:schemeClr val="accent4"/>
          </a:solidFill>
          <a:prstDash val="solid"/>
        </a:ln>
        <a:effectLst>
          <a:outerShdw blurRad="63500" dist="50800" dir="5400000" sx="98000" sy="98000" rotWithShape="0">
            <a:srgbClr val="000000">
              <a:alpha val="20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kern="1200" dirty="0" smtClean="0"/>
            <a:t>Data Profiling</a:t>
          </a:r>
          <a:endParaRPr lang="en-IN" sz="1800" kern="1200" dirty="0"/>
        </a:p>
      </dsp:txBody>
      <dsp:txXfrm>
        <a:off x="3312035" y="1196439"/>
        <a:ext cx="1394587" cy="1351536"/>
      </dsp:txXfrm>
    </dsp:sp>
    <dsp:sp modelId="{91B6E64E-4B15-4A00-97F8-1E2A52F45887}">
      <dsp:nvSpPr>
        <dsp:cNvPr id="0" name=""/>
        <dsp:cNvSpPr/>
      </dsp:nvSpPr>
      <dsp:spPr>
        <a:xfrm>
          <a:off x="4856778" y="1123324"/>
          <a:ext cx="1540817" cy="1497766"/>
        </a:xfrm>
        <a:prstGeom prst="roundRect">
          <a:avLst/>
        </a:prstGeom>
        <a:gradFill rotWithShape="1">
          <a:gsLst>
            <a:gs pos="28000">
              <a:schemeClr val="accent1">
                <a:tint val="18000"/>
                <a:satMod val="120000"/>
                <a:lumMod val="88000"/>
              </a:schemeClr>
            </a:gs>
            <a:gs pos="100000">
              <a:schemeClr val="accent1">
                <a:tint val="40000"/>
                <a:satMod val="100000"/>
                <a:lumMod val="78000"/>
              </a:schemeClr>
            </a:gs>
          </a:gsLst>
          <a:lin ang="5400000" scaled="0"/>
        </a:gradFill>
        <a:ln w="9525" cap="flat" cmpd="sng" algn="ctr">
          <a:solidFill>
            <a:schemeClr val="accent1"/>
          </a:solidFill>
          <a:prstDash val="solid"/>
        </a:ln>
        <a:effectLst>
          <a:outerShdw blurRad="63500" dist="50800" dir="5400000" sx="98000" sy="98000" rotWithShape="0">
            <a:srgbClr val="000000">
              <a:alpha val="2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kern="1200" dirty="0" smtClean="0"/>
            <a:t>Exploratory Data Analysis &amp; Conclusions</a:t>
          </a:r>
          <a:endParaRPr lang="en-IN" sz="1800" kern="1200" dirty="0"/>
        </a:p>
      </dsp:txBody>
      <dsp:txXfrm>
        <a:off x="4929893" y="1196439"/>
        <a:ext cx="1394587" cy="13515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ECB69-E35B-4119-A53D-C659EE6C7FB8}">
      <dsp:nvSpPr>
        <dsp:cNvPr id="0" name=""/>
        <dsp:cNvSpPr/>
      </dsp:nvSpPr>
      <dsp:spPr>
        <a:xfrm>
          <a:off x="708924" y="17064"/>
          <a:ext cx="5868119" cy="4446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smtClean="0"/>
            <a:t>3%</a:t>
          </a:r>
          <a:r>
            <a:rPr lang="en-US" sz="1900" kern="1200" smtClean="0"/>
            <a:t> of users were not initiated even a single friends</a:t>
          </a:r>
          <a:endParaRPr lang="en-IN" sz="1900" kern="1200"/>
        </a:p>
      </dsp:txBody>
      <dsp:txXfrm>
        <a:off x="730628" y="38768"/>
        <a:ext cx="5824711" cy="4011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C50DA-A2FD-4913-A11F-6715396E25B4}">
      <dsp:nvSpPr>
        <dsp:cNvPr id="0" name=""/>
        <dsp:cNvSpPr/>
      </dsp:nvSpPr>
      <dsp:spPr>
        <a:xfrm>
          <a:off x="360047" y="8135"/>
          <a:ext cx="6984760" cy="6318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0" i="0" kern="1200" dirty="0" smtClean="0"/>
            <a:t>Comparing Gender wise users in Age Group</a:t>
          </a:r>
          <a:endParaRPr lang="en-IN" sz="2700" kern="1200" dirty="0"/>
        </a:p>
      </dsp:txBody>
      <dsp:txXfrm>
        <a:off x="390889" y="38977"/>
        <a:ext cx="6923076" cy="5701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623C-A9E2-4253-9794-42E45DF399E4}">
      <dsp:nvSpPr>
        <dsp:cNvPr id="0" name=""/>
        <dsp:cNvSpPr/>
      </dsp:nvSpPr>
      <dsp:spPr>
        <a:xfrm>
          <a:off x="0" y="14285"/>
          <a:ext cx="7344816" cy="617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across all age group male users are more, except age group 51 to 80 where female users are more.</a:t>
          </a:r>
          <a:endParaRPr lang="en-IN" sz="1600" kern="1200" dirty="0"/>
        </a:p>
      </dsp:txBody>
      <dsp:txXfrm>
        <a:off x="30157" y="44442"/>
        <a:ext cx="7284502" cy="55744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3CC0F-8DB8-41CC-BC55-35B970911C28}">
      <dsp:nvSpPr>
        <dsp:cNvPr id="0" name=""/>
        <dsp:cNvSpPr/>
      </dsp:nvSpPr>
      <dsp:spPr>
        <a:xfrm>
          <a:off x="0" y="16271"/>
          <a:ext cx="2952328" cy="6318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IN" sz="2700" b="0" i="0" kern="1200" dirty="0" smtClean="0"/>
            <a:t>Age </a:t>
          </a:r>
          <a:r>
            <a:rPr lang="en-IN" sz="2700" b="0" i="0" kern="1200" dirty="0" err="1" smtClean="0"/>
            <a:t>vs</a:t>
          </a:r>
          <a:r>
            <a:rPr lang="en-IN" sz="2700" b="0" i="0" kern="1200" dirty="0" smtClean="0"/>
            <a:t> Tenure</a:t>
          </a:r>
          <a:endParaRPr lang="en-IN" sz="2700" kern="1200" dirty="0"/>
        </a:p>
      </dsp:txBody>
      <dsp:txXfrm>
        <a:off x="30842" y="47113"/>
        <a:ext cx="2890644" cy="57011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FD4E3-DB2B-4FE0-BA4D-93171C7D2CDD}">
      <dsp:nvSpPr>
        <dsp:cNvPr id="0" name=""/>
        <dsp:cNvSpPr/>
      </dsp:nvSpPr>
      <dsp:spPr>
        <a:xfrm>
          <a:off x="0" y="531564"/>
          <a:ext cx="4225192" cy="617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Facebook was </a:t>
          </a:r>
          <a:r>
            <a:rPr lang="en-US" sz="1600" kern="1200" dirty="0" smtClean="0"/>
            <a:t>launched on 4th of February 2004 since then users are using Facebook</a:t>
          </a:r>
          <a:endParaRPr lang="en-IN" sz="1600" kern="1200" dirty="0"/>
        </a:p>
      </dsp:txBody>
      <dsp:txXfrm>
        <a:off x="30157" y="561721"/>
        <a:ext cx="4164878" cy="557446"/>
      </dsp:txXfrm>
    </dsp:sp>
    <dsp:sp modelId="{384E6CEA-871C-4E97-843E-7BEE24F11ADF}">
      <dsp:nvSpPr>
        <dsp:cNvPr id="0" name=""/>
        <dsp:cNvSpPr/>
      </dsp:nvSpPr>
      <dsp:spPr>
        <a:xfrm>
          <a:off x="0" y="1195404"/>
          <a:ext cx="4225192" cy="617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Maximum tenure as per the dataset is around 9 years</a:t>
          </a:r>
          <a:endParaRPr lang="en-IN" sz="1600" kern="1200" dirty="0"/>
        </a:p>
      </dsp:txBody>
      <dsp:txXfrm>
        <a:off x="30157" y="1225561"/>
        <a:ext cx="4164878" cy="557446"/>
      </dsp:txXfrm>
    </dsp:sp>
    <dsp:sp modelId="{3B68A682-4303-4C5F-873F-CD084536A6E1}">
      <dsp:nvSpPr>
        <dsp:cNvPr id="0" name=""/>
        <dsp:cNvSpPr/>
      </dsp:nvSpPr>
      <dsp:spPr>
        <a:xfrm>
          <a:off x="0" y="1859244"/>
          <a:ext cx="4225192" cy="617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From this we can confirm this dataset is created in 2013.</a:t>
          </a:r>
          <a:endParaRPr lang="en-IN" sz="1600" kern="1200" dirty="0"/>
        </a:p>
      </dsp:txBody>
      <dsp:txXfrm>
        <a:off x="30157" y="1889401"/>
        <a:ext cx="4164878" cy="557446"/>
      </dsp:txXfrm>
    </dsp:sp>
    <dsp:sp modelId="{F1EFB5AB-69B0-4F34-B954-DB2AD5C4DD77}">
      <dsp:nvSpPr>
        <dsp:cNvPr id="0" name=""/>
        <dsp:cNvSpPr/>
      </dsp:nvSpPr>
      <dsp:spPr>
        <a:xfrm>
          <a:off x="0" y="2523084"/>
          <a:ext cx="4225192" cy="617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Across all age group Female has tenure slightly higher than the Males.</a:t>
          </a:r>
          <a:endParaRPr lang="en-IN" sz="1600" kern="1200" dirty="0"/>
        </a:p>
      </dsp:txBody>
      <dsp:txXfrm>
        <a:off x="30157" y="2553241"/>
        <a:ext cx="4164878" cy="55744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4A2BA-B513-4BE6-848B-7B213481B639}">
      <dsp:nvSpPr>
        <dsp:cNvPr id="0" name=""/>
        <dsp:cNvSpPr/>
      </dsp:nvSpPr>
      <dsp:spPr>
        <a:xfrm>
          <a:off x="679870" y="9040"/>
          <a:ext cx="5656826" cy="7020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0" i="0" kern="1200" dirty="0" smtClean="0"/>
            <a:t>Comparing Age </a:t>
          </a:r>
          <a:r>
            <a:rPr lang="en-US" sz="3000" b="0" i="0" kern="1200" dirty="0" err="1" smtClean="0"/>
            <a:t>vs</a:t>
          </a:r>
          <a:r>
            <a:rPr lang="en-US" sz="3000" b="0" i="0" kern="1200" dirty="0" smtClean="0"/>
            <a:t> Friend Count</a:t>
          </a:r>
          <a:endParaRPr lang="en-IN" sz="3000" kern="1200" dirty="0"/>
        </a:p>
      </dsp:txBody>
      <dsp:txXfrm>
        <a:off x="714139" y="43309"/>
        <a:ext cx="5588288" cy="63346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FBA44-D329-4AE9-9B19-7CB9DA16360A}">
      <dsp:nvSpPr>
        <dsp:cNvPr id="0" name=""/>
        <dsp:cNvSpPr/>
      </dsp:nvSpPr>
      <dsp:spPr>
        <a:xfrm>
          <a:off x="0" y="39464"/>
          <a:ext cx="7629396" cy="54054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People with an age of less than 30 and more than 80 have more friends than the middle aged people.</a:t>
          </a:r>
          <a:endParaRPr lang="en-IN" sz="1400" kern="1200" dirty="0"/>
        </a:p>
      </dsp:txBody>
      <dsp:txXfrm>
        <a:off x="26387" y="65851"/>
        <a:ext cx="7576622" cy="487766"/>
      </dsp:txXfrm>
    </dsp:sp>
    <dsp:sp modelId="{C8332A5A-666A-4EED-A95D-619315BE6524}">
      <dsp:nvSpPr>
        <dsp:cNvPr id="0" name=""/>
        <dsp:cNvSpPr/>
      </dsp:nvSpPr>
      <dsp:spPr>
        <a:xfrm>
          <a:off x="0" y="620324"/>
          <a:ext cx="7629396" cy="54054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t>Females</a:t>
          </a:r>
          <a:r>
            <a:rPr lang="en-US" sz="1400" kern="1200" dirty="0" smtClean="0"/>
            <a:t> with an age of less than 30 have more friends than the Males</a:t>
          </a:r>
          <a:endParaRPr lang="en-IN" sz="1400" kern="1200" dirty="0"/>
        </a:p>
      </dsp:txBody>
      <dsp:txXfrm>
        <a:off x="26387" y="646711"/>
        <a:ext cx="7576622" cy="48776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B8F28-42CA-4CB8-9EF1-C6444D418F94}">
      <dsp:nvSpPr>
        <dsp:cNvPr id="0" name=""/>
        <dsp:cNvSpPr/>
      </dsp:nvSpPr>
      <dsp:spPr>
        <a:xfrm>
          <a:off x="0" y="3700"/>
          <a:ext cx="8136904" cy="561599"/>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dirty="0" smtClean="0"/>
            <a:t>How Friendships Initiated is Related to Age and Gender</a:t>
          </a:r>
          <a:endParaRPr lang="en-IN" sz="2400" kern="1200" dirty="0"/>
        </a:p>
      </dsp:txBody>
      <dsp:txXfrm>
        <a:off x="27415" y="31115"/>
        <a:ext cx="8082074" cy="50676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EFBDB-234D-449D-97BD-36CD0BCEC7D6}">
      <dsp:nvSpPr>
        <dsp:cNvPr id="0" name=""/>
        <dsp:cNvSpPr/>
      </dsp:nvSpPr>
      <dsp:spPr>
        <a:xfrm>
          <a:off x="0" y="8688"/>
          <a:ext cx="6657513" cy="39312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Up to 60</a:t>
          </a:r>
          <a:r>
            <a:rPr lang="en-US" sz="1600" kern="1200" dirty="0" smtClean="0"/>
            <a:t> years of age, </a:t>
          </a:r>
          <a:r>
            <a:rPr lang="en-US" sz="1600" b="1" kern="1200" dirty="0" smtClean="0"/>
            <a:t>Female</a:t>
          </a:r>
          <a:r>
            <a:rPr lang="en-US" sz="1600" kern="1200" dirty="0" smtClean="0"/>
            <a:t> Users were initiated more friends.</a:t>
          </a:r>
          <a:endParaRPr lang="en-IN" sz="1600" kern="1200" dirty="0"/>
        </a:p>
      </dsp:txBody>
      <dsp:txXfrm>
        <a:off x="19191" y="27879"/>
        <a:ext cx="6619131" cy="354738"/>
      </dsp:txXfrm>
    </dsp:sp>
    <dsp:sp modelId="{3AB3DFDC-0AA6-428D-9843-79B978839AFD}">
      <dsp:nvSpPr>
        <dsp:cNvPr id="0" name=""/>
        <dsp:cNvSpPr/>
      </dsp:nvSpPr>
      <dsp:spPr>
        <a:xfrm>
          <a:off x="0" y="462288"/>
          <a:ext cx="6657513" cy="39312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smtClean="0"/>
            <a:t>Above 60</a:t>
          </a:r>
          <a:r>
            <a:rPr lang="en-US" sz="1600" kern="1200" smtClean="0"/>
            <a:t> year of age, </a:t>
          </a:r>
          <a:r>
            <a:rPr lang="en-US" sz="1600" b="1" kern="1200" smtClean="0"/>
            <a:t>Male</a:t>
          </a:r>
          <a:r>
            <a:rPr lang="en-US" sz="1600" kern="1200" smtClean="0"/>
            <a:t> Users were initiated more friends.</a:t>
          </a:r>
          <a:endParaRPr lang="en-IN" sz="1600" kern="1200"/>
        </a:p>
      </dsp:txBody>
      <dsp:txXfrm>
        <a:off x="19191" y="481479"/>
        <a:ext cx="6619131" cy="35473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2FE86-A4CE-45B5-845D-4269F87AAD21}">
      <dsp:nvSpPr>
        <dsp:cNvPr id="0" name=""/>
        <dsp:cNvSpPr/>
      </dsp:nvSpPr>
      <dsp:spPr>
        <a:xfrm>
          <a:off x="527445" y="37944"/>
          <a:ext cx="7298036" cy="500175"/>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smtClean="0"/>
            <a:t>How does Gender and Age group Related to Likes</a:t>
          </a:r>
          <a:endParaRPr lang="en-IN" sz="2400" kern="1200"/>
        </a:p>
      </dsp:txBody>
      <dsp:txXfrm>
        <a:off x="551862" y="62361"/>
        <a:ext cx="7249202" cy="451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69E-A510-4CA8-9C0F-12505169DF1E}">
      <dsp:nvSpPr>
        <dsp:cNvPr id="0" name=""/>
        <dsp:cNvSpPr/>
      </dsp:nvSpPr>
      <dsp:spPr>
        <a:xfrm>
          <a:off x="0" y="3136"/>
          <a:ext cx="4293096" cy="818999"/>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IN" sz="3500" kern="1200" smtClean="0"/>
            <a:t>Problem Statement</a:t>
          </a:r>
          <a:endParaRPr lang="en-IN" sz="3500" kern="1200"/>
        </a:p>
      </dsp:txBody>
      <dsp:txXfrm>
        <a:off x="39980" y="43116"/>
        <a:ext cx="4213136" cy="73903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41B2C-E869-4C47-B741-5ADCE2EF14B7}">
      <dsp:nvSpPr>
        <dsp:cNvPr id="0" name=""/>
        <dsp:cNvSpPr/>
      </dsp:nvSpPr>
      <dsp:spPr>
        <a:xfrm>
          <a:off x="0" y="90"/>
          <a:ext cx="6104617" cy="269054"/>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Across the age group more </a:t>
          </a:r>
          <a:r>
            <a:rPr lang="en-US" sz="1400" b="1" kern="1200" dirty="0" smtClean="0"/>
            <a:t>Females</a:t>
          </a:r>
          <a:r>
            <a:rPr lang="en-US" sz="1400" kern="1200" dirty="0" smtClean="0"/>
            <a:t> are liked the Posts than the Males</a:t>
          </a:r>
          <a:endParaRPr lang="en-IN" sz="1400" kern="1200" dirty="0"/>
        </a:p>
      </dsp:txBody>
      <dsp:txXfrm>
        <a:off x="13134" y="13224"/>
        <a:ext cx="6078349" cy="242786"/>
      </dsp:txXfrm>
    </dsp:sp>
    <dsp:sp modelId="{7589094B-8138-4485-98F0-81F74ABC6C88}">
      <dsp:nvSpPr>
        <dsp:cNvPr id="0" name=""/>
        <dsp:cNvSpPr/>
      </dsp:nvSpPr>
      <dsp:spPr>
        <a:xfrm>
          <a:off x="0" y="280971"/>
          <a:ext cx="6104617" cy="269054"/>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Age group 13 to 20 are more active in liking the Post</a:t>
          </a:r>
          <a:endParaRPr lang="en-IN" sz="1400" kern="1200"/>
        </a:p>
      </dsp:txBody>
      <dsp:txXfrm>
        <a:off x="13134" y="294105"/>
        <a:ext cx="6078349" cy="242786"/>
      </dsp:txXfrm>
    </dsp:sp>
    <dsp:sp modelId="{4D4E3E4D-92BE-4B9B-B72C-D9CE1232A403}">
      <dsp:nvSpPr>
        <dsp:cNvPr id="0" name=""/>
        <dsp:cNvSpPr/>
      </dsp:nvSpPr>
      <dsp:spPr>
        <a:xfrm>
          <a:off x="0" y="561852"/>
          <a:ext cx="6104617" cy="269054"/>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The above pattern is also reflecting the same in Likes Received</a:t>
          </a:r>
          <a:endParaRPr lang="en-IN" sz="1400" kern="1200" dirty="0"/>
        </a:p>
      </dsp:txBody>
      <dsp:txXfrm>
        <a:off x="13134" y="574986"/>
        <a:ext cx="6078349" cy="24278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F1750-FFF4-4956-8EEE-FC46CBEFA0B0}">
      <dsp:nvSpPr>
        <dsp:cNvPr id="0" name=""/>
        <dsp:cNvSpPr/>
      </dsp:nvSpPr>
      <dsp:spPr>
        <a:xfrm>
          <a:off x="0" y="5424"/>
          <a:ext cx="7272808" cy="4212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0" i="0" kern="1200" dirty="0" smtClean="0"/>
            <a:t>How users are using the Facebook through Website and Mobile App</a:t>
          </a:r>
          <a:endParaRPr lang="en-IN" sz="1800" kern="1200" dirty="0"/>
        </a:p>
      </dsp:txBody>
      <dsp:txXfrm>
        <a:off x="20561" y="25985"/>
        <a:ext cx="7231686" cy="38007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C306F-6918-49B1-B525-13B6D34B047A}">
      <dsp:nvSpPr>
        <dsp:cNvPr id="0" name=""/>
        <dsp:cNvSpPr/>
      </dsp:nvSpPr>
      <dsp:spPr>
        <a:xfrm>
          <a:off x="0" y="7232"/>
          <a:ext cx="1573560" cy="561599"/>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smtClean="0"/>
            <a:t>Pair Plot</a:t>
          </a:r>
          <a:endParaRPr lang="en-IN" sz="2400" kern="1200"/>
        </a:p>
      </dsp:txBody>
      <dsp:txXfrm>
        <a:off x="27415" y="34647"/>
        <a:ext cx="1518730" cy="5067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53D22-9D47-45F6-BE5E-326ADFCC5EE7}">
      <dsp:nvSpPr>
        <dsp:cNvPr id="0" name=""/>
        <dsp:cNvSpPr/>
      </dsp:nvSpPr>
      <dsp:spPr>
        <a:xfrm>
          <a:off x="573057" y="8135"/>
          <a:ext cx="4254484" cy="6318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IN" sz="2700" b="0" i="0" kern="1200" smtClean="0"/>
            <a:t>Correlation of Features</a:t>
          </a:r>
          <a:endParaRPr lang="en-IN" sz="2700" kern="1200"/>
        </a:p>
      </dsp:txBody>
      <dsp:txXfrm>
        <a:off x="603899" y="38977"/>
        <a:ext cx="4192800" cy="57011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9FB79-0679-42B3-A99A-97C9D8B32F31}">
      <dsp:nvSpPr>
        <dsp:cNvPr id="0" name=""/>
        <dsp:cNvSpPr/>
      </dsp:nvSpPr>
      <dsp:spPr>
        <a:xfrm>
          <a:off x="0" y="28571"/>
          <a:ext cx="7362913" cy="617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Friend Count and Friendships Initiated have strong Correlations, as friendships Initiated increases, the Friend Count tends to increase</a:t>
          </a:r>
          <a:endParaRPr lang="en-IN" sz="1600" kern="1200" dirty="0"/>
        </a:p>
      </dsp:txBody>
      <dsp:txXfrm>
        <a:off x="30157" y="58728"/>
        <a:ext cx="7302599" cy="5574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48FA-F486-413E-B9CD-46116DE07930}">
      <dsp:nvSpPr>
        <dsp:cNvPr id="0" name=""/>
        <dsp:cNvSpPr/>
      </dsp:nvSpPr>
      <dsp:spPr>
        <a:xfrm>
          <a:off x="0" y="24122"/>
          <a:ext cx="7344816" cy="3194100"/>
        </a:xfrm>
        <a:prstGeom prst="roundRect">
          <a:avLst/>
        </a:prstGeom>
        <a:solidFill>
          <a:schemeClr val="lt1">
            <a:hueOff val="0"/>
            <a:satOff val="0"/>
            <a:lumOff val="0"/>
            <a:alphaOff val="0"/>
          </a:schemeClr>
        </a:solidFill>
        <a:ln>
          <a:noFill/>
        </a:ln>
        <a:effectLst>
          <a:outerShdw blurRad="40005" dist="22984"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50000"/>
            </a:lnSpc>
            <a:spcBef>
              <a:spcPct val="0"/>
            </a:spcBef>
            <a:spcAft>
              <a:spcPts val="0"/>
            </a:spcAft>
          </a:pPr>
          <a:r>
            <a:rPr lang="en-US" sz="2400" kern="1200" dirty="0" smtClean="0"/>
            <a:t>We are trying to study the dataset provided to identify certain patterns with respect to how the users are making use of this most popular social networking app depending on their age group, gender etc.</a:t>
          </a:r>
          <a:endParaRPr lang="en-IN" sz="2400" kern="1200" dirty="0"/>
        </a:p>
      </dsp:txBody>
      <dsp:txXfrm>
        <a:off x="155923" y="180045"/>
        <a:ext cx="7032970" cy="28822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A2F2F-05CD-4CB7-AA37-A34BEC6FF20D}">
      <dsp:nvSpPr>
        <dsp:cNvPr id="0" name=""/>
        <dsp:cNvSpPr/>
      </dsp:nvSpPr>
      <dsp:spPr>
        <a:xfrm>
          <a:off x="648082" y="10848"/>
          <a:ext cx="5128443" cy="8424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IN" sz="3600" b="0" i="0" kern="1200" dirty="0" smtClean="0"/>
            <a:t>Description of Dataset</a:t>
          </a:r>
          <a:endParaRPr lang="en-IN" sz="3600" kern="1200" dirty="0"/>
        </a:p>
      </dsp:txBody>
      <dsp:txXfrm>
        <a:off x="689205" y="51971"/>
        <a:ext cx="5046197" cy="7601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519DF-E377-4310-B008-F58BB88FBA4E}">
      <dsp:nvSpPr>
        <dsp:cNvPr id="0" name=""/>
        <dsp:cNvSpPr/>
      </dsp:nvSpPr>
      <dsp:spPr>
        <a:xfrm>
          <a:off x="1351541" y="0"/>
          <a:ext cx="3712652" cy="948196"/>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IN" sz="3600" b="0" i="0" kern="1200" dirty="0" smtClean="0"/>
            <a:t>Data Profiling</a:t>
          </a:r>
          <a:endParaRPr lang="en-IN" sz="3600" kern="1200" dirty="0"/>
        </a:p>
      </dsp:txBody>
      <dsp:txXfrm>
        <a:off x="1397828" y="46287"/>
        <a:ext cx="3620078" cy="8556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A3556-53A3-4194-9401-6E61B2A2F37E}">
      <dsp:nvSpPr>
        <dsp:cNvPr id="0" name=""/>
        <dsp:cNvSpPr/>
      </dsp:nvSpPr>
      <dsp:spPr>
        <a:xfrm>
          <a:off x="0" y="144019"/>
          <a:ext cx="6336703" cy="425498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b="1" kern="1200" dirty="0" smtClean="0"/>
            <a:t>Understanding the Dataset</a:t>
          </a:r>
        </a:p>
        <a:p>
          <a:pPr lvl="0" algn="l" defTabSz="800100" rtl="0">
            <a:lnSpc>
              <a:spcPct val="90000"/>
            </a:lnSpc>
            <a:spcBef>
              <a:spcPct val="0"/>
            </a:spcBef>
            <a:spcAft>
              <a:spcPct val="35000"/>
            </a:spcAft>
          </a:pPr>
          <a:r>
            <a:rPr lang="en-US" sz="1800" b="1" kern="1200" dirty="0" smtClean="0"/>
            <a:t>Dataset info</a:t>
          </a:r>
          <a:r>
            <a:rPr lang="en-US" sz="1800" kern="1200" dirty="0" smtClean="0"/>
            <a:t>:</a:t>
          </a:r>
        </a:p>
        <a:p>
          <a:pPr lvl="0" algn="l" defTabSz="800100" rtl="0">
            <a:lnSpc>
              <a:spcPct val="90000"/>
            </a:lnSpc>
            <a:spcBef>
              <a:spcPct val="0"/>
            </a:spcBef>
            <a:spcAft>
              <a:spcPct val="35000"/>
            </a:spcAft>
          </a:pPr>
          <a:r>
            <a:rPr lang="en-US" sz="1800" kern="1200" dirty="0" smtClean="0"/>
            <a:t>Number of variables:15</a:t>
          </a:r>
        </a:p>
        <a:p>
          <a:pPr lvl="0" algn="l" defTabSz="800100" rtl="0">
            <a:lnSpc>
              <a:spcPct val="90000"/>
            </a:lnSpc>
            <a:spcBef>
              <a:spcPct val="0"/>
            </a:spcBef>
            <a:spcAft>
              <a:spcPct val="35000"/>
            </a:spcAft>
          </a:pPr>
          <a:r>
            <a:rPr lang="en-US" sz="1800" kern="1200" dirty="0" smtClean="0"/>
            <a:t>Number of observations: 99003</a:t>
          </a:r>
        </a:p>
        <a:p>
          <a:pPr lvl="0" algn="l" defTabSz="800100" rtl="0">
            <a:lnSpc>
              <a:spcPct val="90000"/>
            </a:lnSpc>
            <a:spcBef>
              <a:spcPct val="0"/>
            </a:spcBef>
            <a:spcAft>
              <a:spcPct val="35000"/>
            </a:spcAft>
          </a:pPr>
          <a:r>
            <a:rPr lang="en-US" sz="1800" kern="1200" dirty="0" smtClean="0"/>
            <a:t>Missing cells: &lt;0.1%</a:t>
          </a:r>
        </a:p>
        <a:p>
          <a:pPr lvl="0" algn="l" defTabSz="800100" rtl="0">
            <a:lnSpc>
              <a:spcPct val="90000"/>
            </a:lnSpc>
            <a:spcBef>
              <a:spcPct val="0"/>
            </a:spcBef>
            <a:spcAft>
              <a:spcPct val="35000"/>
            </a:spcAft>
          </a:pPr>
          <a:endParaRPr lang="en-US" sz="1800" kern="1200" dirty="0" smtClean="0"/>
        </a:p>
        <a:p>
          <a:pPr lvl="0" algn="l" defTabSz="800100" rtl="0">
            <a:lnSpc>
              <a:spcPct val="90000"/>
            </a:lnSpc>
            <a:spcBef>
              <a:spcPct val="0"/>
            </a:spcBef>
            <a:spcAft>
              <a:spcPct val="35000"/>
            </a:spcAft>
          </a:pPr>
          <a:r>
            <a:rPr lang="en-US" sz="1800" b="1" kern="1200" dirty="0" smtClean="0"/>
            <a:t>Variables types</a:t>
          </a:r>
          <a:r>
            <a:rPr lang="en-US" sz="1800" kern="1200" dirty="0" smtClean="0"/>
            <a:t>:</a:t>
          </a:r>
        </a:p>
        <a:p>
          <a:pPr lvl="0" algn="l" defTabSz="800100" rtl="0">
            <a:lnSpc>
              <a:spcPct val="90000"/>
            </a:lnSpc>
            <a:spcBef>
              <a:spcPct val="0"/>
            </a:spcBef>
            <a:spcAft>
              <a:spcPct val="35000"/>
            </a:spcAft>
          </a:pPr>
          <a:r>
            <a:rPr lang="en-US" sz="1800" kern="1200" dirty="0" smtClean="0"/>
            <a:t>Numeric = 14</a:t>
          </a:r>
        </a:p>
        <a:p>
          <a:pPr lvl="0" algn="l" defTabSz="800100">
            <a:lnSpc>
              <a:spcPct val="90000"/>
            </a:lnSpc>
            <a:spcBef>
              <a:spcPct val="0"/>
            </a:spcBef>
            <a:spcAft>
              <a:spcPct val="35000"/>
            </a:spcAft>
          </a:pPr>
          <a:r>
            <a:rPr lang="en-US" sz="1800" kern="1200" dirty="0" smtClean="0"/>
            <a:t>Categorical = 1</a:t>
          </a:r>
        </a:p>
        <a:p>
          <a:pPr lvl="0" algn="l" defTabSz="800100">
            <a:lnSpc>
              <a:spcPct val="90000"/>
            </a:lnSpc>
            <a:spcBef>
              <a:spcPct val="0"/>
            </a:spcBef>
            <a:spcAft>
              <a:spcPct val="35000"/>
            </a:spcAft>
          </a:pPr>
          <a:r>
            <a:rPr lang="en-US" sz="1800" kern="1200" dirty="0" smtClean="0"/>
            <a:t>Dataset has 175 (0.2%) Missing  Value in gender column and 2 in tenure column</a:t>
          </a:r>
          <a:endParaRPr lang="en-IN" sz="1800" kern="1200" dirty="0"/>
        </a:p>
      </dsp:txBody>
      <dsp:txXfrm>
        <a:off x="207711" y="351730"/>
        <a:ext cx="5921281" cy="38395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158F-B2FD-4F8A-83E0-859D3115563A}">
      <dsp:nvSpPr>
        <dsp:cNvPr id="0" name=""/>
        <dsp:cNvSpPr/>
      </dsp:nvSpPr>
      <dsp:spPr>
        <a:xfrm>
          <a:off x="0" y="104"/>
          <a:ext cx="7200800" cy="18720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100000"/>
            </a:lnSpc>
            <a:spcBef>
              <a:spcPct val="0"/>
            </a:spcBef>
            <a:spcAft>
              <a:spcPct val="35000"/>
            </a:spcAft>
          </a:pPr>
          <a:r>
            <a:rPr lang="en-IN" sz="3200" b="0" i="0" kern="1200" dirty="0" smtClean="0">
              <a:solidFill>
                <a:schemeClr val="accent2">
                  <a:lumMod val="60000"/>
                  <a:lumOff val="40000"/>
                </a:schemeClr>
              </a:solidFill>
              <a:effectLst>
                <a:outerShdw blurRad="38100" dist="38100" dir="2700000" algn="tl">
                  <a:srgbClr val="000000">
                    <a:alpha val="43137"/>
                  </a:srgbClr>
                </a:outerShdw>
              </a:effectLst>
            </a:rPr>
            <a:t>Exploratory Data Analysis</a:t>
          </a:r>
          <a:br>
            <a:rPr lang="en-IN" sz="3200" b="0" i="0" kern="1200" dirty="0" smtClean="0">
              <a:solidFill>
                <a:schemeClr val="accent2">
                  <a:lumMod val="60000"/>
                  <a:lumOff val="40000"/>
                </a:schemeClr>
              </a:solidFill>
              <a:effectLst>
                <a:outerShdw blurRad="38100" dist="38100" dir="2700000" algn="tl">
                  <a:srgbClr val="000000">
                    <a:alpha val="43137"/>
                  </a:srgbClr>
                </a:outerShdw>
              </a:effectLst>
            </a:rPr>
          </a:br>
          <a:r>
            <a:rPr lang="en-IN" sz="3200" b="0" i="0" kern="1200" dirty="0" smtClean="0">
              <a:solidFill>
                <a:schemeClr val="accent2">
                  <a:lumMod val="60000"/>
                  <a:lumOff val="40000"/>
                </a:schemeClr>
              </a:solidFill>
              <a:effectLst>
                <a:outerShdw blurRad="38100" dist="38100" dir="2700000" algn="tl">
                  <a:srgbClr val="000000">
                    <a:alpha val="43137"/>
                  </a:srgbClr>
                </a:outerShdw>
              </a:effectLst>
            </a:rPr>
            <a:t>with</a:t>
          </a:r>
          <a:br>
            <a:rPr lang="en-IN" sz="3200" b="0" i="0" kern="1200" dirty="0" smtClean="0">
              <a:solidFill>
                <a:schemeClr val="accent2">
                  <a:lumMod val="60000"/>
                  <a:lumOff val="40000"/>
                </a:schemeClr>
              </a:solidFill>
              <a:effectLst>
                <a:outerShdw blurRad="38100" dist="38100" dir="2700000" algn="tl">
                  <a:srgbClr val="000000">
                    <a:alpha val="43137"/>
                  </a:srgbClr>
                </a:outerShdw>
              </a:effectLst>
            </a:rPr>
          </a:br>
          <a:r>
            <a:rPr lang="en-IN" sz="3200" b="0" i="0" kern="1200" dirty="0" smtClean="0">
              <a:solidFill>
                <a:schemeClr val="accent2">
                  <a:lumMod val="60000"/>
                  <a:lumOff val="40000"/>
                </a:schemeClr>
              </a:solidFill>
              <a:effectLst>
                <a:outerShdw blurRad="38100" dist="38100" dir="2700000" algn="tl">
                  <a:srgbClr val="000000">
                    <a:alpha val="43137"/>
                  </a:srgbClr>
                </a:outerShdw>
              </a:effectLst>
            </a:rPr>
            <a:t>Conclusions</a:t>
          </a:r>
          <a:endParaRPr lang="en-IN" sz="3200" kern="1200" dirty="0">
            <a:solidFill>
              <a:schemeClr val="accent2">
                <a:lumMod val="60000"/>
                <a:lumOff val="40000"/>
              </a:schemeClr>
            </a:solidFill>
            <a:effectLst>
              <a:outerShdw blurRad="38100" dist="38100" dir="2700000" algn="tl">
                <a:srgbClr val="000000">
                  <a:alpha val="43137"/>
                </a:srgbClr>
              </a:outerShdw>
            </a:effectLst>
          </a:endParaRPr>
        </a:p>
      </dsp:txBody>
      <dsp:txXfrm>
        <a:off x="91384" y="91488"/>
        <a:ext cx="7018032" cy="1689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329D8-8FE8-494A-A7B2-9D3CA1D317F0}">
      <dsp:nvSpPr>
        <dsp:cNvPr id="0" name=""/>
        <dsp:cNvSpPr/>
      </dsp:nvSpPr>
      <dsp:spPr>
        <a:xfrm>
          <a:off x="751866" y="7232"/>
          <a:ext cx="4072673" cy="561599"/>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N" sz="2400" b="1" i="0" kern="1200" smtClean="0">
              <a:solidFill>
                <a:schemeClr val="accent2">
                  <a:lumMod val="60000"/>
                  <a:lumOff val="40000"/>
                </a:schemeClr>
              </a:solidFill>
            </a:rPr>
            <a:t>Distribution of users Age</a:t>
          </a:r>
          <a:endParaRPr lang="en-IN" sz="2400" kern="1200">
            <a:solidFill>
              <a:schemeClr val="accent2">
                <a:lumMod val="60000"/>
                <a:lumOff val="40000"/>
              </a:schemeClr>
            </a:solidFill>
          </a:endParaRPr>
        </a:p>
      </dsp:txBody>
      <dsp:txXfrm>
        <a:off x="779281" y="34647"/>
        <a:ext cx="4017843" cy="50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5D932F-242D-43E0-8C87-D52680B771FB}"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C6F4-331E-4D0C-91DB-9607E6047157}"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D932F-242D-43E0-8C87-D52680B771FB}"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C6F4-331E-4D0C-91DB-9607E604715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5D932F-242D-43E0-8C87-D52680B771FB}"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C6F4-331E-4D0C-91DB-9607E604715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5D932F-242D-43E0-8C87-D52680B771FB}"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C6F4-331E-4D0C-91DB-9607E6047157}"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5D932F-242D-43E0-8C87-D52680B771FB}"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C6F4-331E-4D0C-91DB-9607E604715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5D932F-242D-43E0-8C87-D52680B771FB}"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6C6F4-331E-4D0C-91DB-9607E6047157}"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5D932F-242D-43E0-8C87-D52680B771FB}" type="datetimeFigureOut">
              <a:rPr lang="en-IN" smtClean="0"/>
              <a:t>06-07-2020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6C6F4-331E-4D0C-91DB-9607E6047157}"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D932F-242D-43E0-8C87-D52680B771FB}" type="datetimeFigureOut">
              <a:rPr lang="en-IN" smtClean="0"/>
              <a:t>06-07-2020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6C6F4-331E-4D0C-91DB-9607E604715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D932F-242D-43E0-8C87-D52680B771FB}" type="datetimeFigureOut">
              <a:rPr lang="en-IN" smtClean="0"/>
              <a:t>06-07-2020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6C6F4-331E-4D0C-91DB-9607E604715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D932F-242D-43E0-8C87-D52680B771FB}"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6C6F4-331E-4D0C-91DB-9607E6047157}"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D932F-242D-43E0-8C87-D52680B771FB}"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6C6F4-331E-4D0C-91DB-9607E6047157}"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45D932F-242D-43E0-8C87-D52680B771FB}" type="datetimeFigureOut">
              <a:rPr lang="en-IN" smtClean="0"/>
              <a:t>06-07-2020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DD6C6F4-331E-4D0C-91DB-9607E604715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Layout" Target="../diagrams/layout15.xml"/><Relationship Id="rId7" Type="http://schemas.openxmlformats.org/officeDocument/2006/relationships/image" Target="../media/image6.png"/><Relationship Id="rId12" Type="http://schemas.microsoft.com/office/2007/relationships/diagramDrawing" Target="../diagrams/drawing16.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11" Type="http://schemas.openxmlformats.org/officeDocument/2006/relationships/diagramColors" Target="../diagrams/colors16.xml"/><Relationship Id="rId5" Type="http://schemas.openxmlformats.org/officeDocument/2006/relationships/diagramColors" Target="../diagrams/colors15.xml"/><Relationship Id="rId10" Type="http://schemas.openxmlformats.org/officeDocument/2006/relationships/diagramQuickStyle" Target="../diagrams/quickStyle16.xml"/><Relationship Id="rId4" Type="http://schemas.openxmlformats.org/officeDocument/2006/relationships/diagramQuickStyle" Target="../diagrams/quickStyle15.xml"/><Relationship Id="rId9" Type="http://schemas.openxmlformats.org/officeDocument/2006/relationships/diagramLayout" Target="../diagrams/layout1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Layout" Target="../diagrams/layout17.xml"/><Relationship Id="rId7" Type="http://schemas.openxmlformats.org/officeDocument/2006/relationships/image" Target="../media/image7.png"/><Relationship Id="rId12" Type="http://schemas.microsoft.com/office/2007/relationships/diagramDrawing" Target="../diagrams/drawing18.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11" Type="http://schemas.openxmlformats.org/officeDocument/2006/relationships/diagramColors" Target="../diagrams/colors18.xml"/><Relationship Id="rId5" Type="http://schemas.openxmlformats.org/officeDocument/2006/relationships/diagramColors" Target="../diagrams/colors17.xml"/><Relationship Id="rId10" Type="http://schemas.openxmlformats.org/officeDocument/2006/relationships/diagramQuickStyle" Target="../diagrams/quickStyle18.xml"/><Relationship Id="rId4" Type="http://schemas.openxmlformats.org/officeDocument/2006/relationships/diagramQuickStyle" Target="../diagrams/quickStyle17.xml"/><Relationship Id="rId9" Type="http://schemas.openxmlformats.org/officeDocument/2006/relationships/diagramLayout" Target="../diagrams/layout18.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Layout" Target="../diagrams/layout19.xml"/><Relationship Id="rId7" Type="http://schemas.openxmlformats.org/officeDocument/2006/relationships/image" Target="../media/image8.png"/><Relationship Id="rId12" Type="http://schemas.microsoft.com/office/2007/relationships/diagramDrawing" Target="../diagrams/drawing20.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11" Type="http://schemas.openxmlformats.org/officeDocument/2006/relationships/diagramColors" Target="../diagrams/colors20.xml"/><Relationship Id="rId5" Type="http://schemas.openxmlformats.org/officeDocument/2006/relationships/diagramColors" Target="../diagrams/colors19.xml"/><Relationship Id="rId10" Type="http://schemas.openxmlformats.org/officeDocument/2006/relationships/diagramQuickStyle" Target="../diagrams/quickStyle20.xml"/><Relationship Id="rId4" Type="http://schemas.openxmlformats.org/officeDocument/2006/relationships/diagramQuickStyle" Target="../diagrams/quickStyle19.xml"/><Relationship Id="rId9" Type="http://schemas.openxmlformats.org/officeDocument/2006/relationships/diagramLayout" Target="../diagrams/layout20.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Layout" Target="../diagrams/layout21.xml"/><Relationship Id="rId7" Type="http://schemas.openxmlformats.org/officeDocument/2006/relationships/image" Target="../media/image9.png"/><Relationship Id="rId12" Type="http://schemas.microsoft.com/office/2007/relationships/diagramDrawing" Target="../diagrams/drawing22.xml"/><Relationship Id="rId2" Type="http://schemas.openxmlformats.org/officeDocument/2006/relationships/diagramData" Target="../diagrams/data21.xml"/><Relationship Id="rId1" Type="http://schemas.openxmlformats.org/officeDocument/2006/relationships/slideLayout" Target="../slideLayouts/slideLayout6.xml"/><Relationship Id="rId6" Type="http://schemas.microsoft.com/office/2007/relationships/diagramDrawing" Target="../diagrams/drawing21.xml"/><Relationship Id="rId11" Type="http://schemas.openxmlformats.org/officeDocument/2006/relationships/diagramColors" Target="../diagrams/colors22.xml"/><Relationship Id="rId5" Type="http://schemas.openxmlformats.org/officeDocument/2006/relationships/diagramColors" Target="../diagrams/colors21.xml"/><Relationship Id="rId10" Type="http://schemas.openxmlformats.org/officeDocument/2006/relationships/diagramQuickStyle" Target="../diagrams/quickStyle22.xml"/><Relationship Id="rId4" Type="http://schemas.openxmlformats.org/officeDocument/2006/relationships/diagramQuickStyle" Target="../diagrams/quickStyle21.xml"/><Relationship Id="rId9" Type="http://schemas.openxmlformats.org/officeDocument/2006/relationships/diagramLayout" Target="../diagrams/layout2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diagramDrawing" Target="../diagrams/drawing24.xml"/><Relationship Id="rId3" Type="http://schemas.openxmlformats.org/officeDocument/2006/relationships/diagramLayout" Target="../diagrams/layout23.xml"/><Relationship Id="rId7" Type="http://schemas.openxmlformats.org/officeDocument/2006/relationships/image" Target="../media/image10.png"/><Relationship Id="rId12" Type="http://schemas.openxmlformats.org/officeDocument/2006/relationships/diagramColors" Target="../diagrams/colors24.xml"/><Relationship Id="rId2" Type="http://schemas.openxmlformats.org/officeDocument/2006/relationships/diagramData" Target="../diagrams/data23.xml"/><Relationship Id="rId1" Type="http://schemas.openxmlformats.org/officeDocument/2006/relationships/slideLayout" Target="../slideLayouts/slideLayout6.xml"/><Relationship Id="rId6" Type="http://schemas.microsoft.com/office/2007/relationships/diagramDrawing" Target="../diagrams/drawing23.xml"/><Relationship Id="rId11" Type="http://schemas.openxmlformats.org/officeDocument/2006/relationships/diagramQuickStyle" Target="../diagrams/quickStyle24.xml"/><Relationship Id="rId5" Type="http://schemas.openxmlformats.org/officeDocument/2006/relationships/diagramColors" Target="../diagrams/colors23.xml"/><Relationship Id="rId10" Type="http://schemas.openxmlformats.org/officeDocument/2006/relationships/diagramLayout" Target="../diagrams/layout24.xml"/><Relationship Id="rId4" Type="http://schemas.openxmlformats.org/officeDocument/2006/relationships/diagramQuickStyle" Target="../diagrams/quickStyle23.xml"/><Relationship Id="rId9" Type="http://schemas.openxmlformats.org/officeDocument/2006/relationships/diagramData" Target="../diagrams/data2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6.xml"/><Relationship Id="rId3" Type="http://schemas.openxmlformats.org/officeDocument/2006/relationships/diagramLayout" Target="../diagrams/layout25.xml"/><Relationship Id="rId7" Type="http://schemas.openxmlformats.org/officeDocument/2006/relationships/image" Target="../media/image12.png"/><Relationship Id="rId12" Type="http://schemas.microsoft.com/office/2007/relationships/diagramDrawing" Target="../diagrams/drawing26.xml"/><Relationship Id="rId2" Type="http://schemas.openxmlformats.org/officeDocument/2006/relationships/diagramData" Target="../diagrams/data25.xml"/><Relationship Id="rId1" Type="http://schemas.openxmlformats.org/officeDocument/2006/relationships/slideLayout" Target="../slideLayouts/slideLayout6.xml"/><Relationship Id="rId6" Type="http://schemas.microsoft.com/office/2007/relationships/diagramDrawing" Target="../diagrams/drawing25.xml"/><Relationship Id="rId11" Type="http://schemas.openxmlformats.org/officeDocument/2006/relationships/diagramColors" Target="../diagrams/colors26.xml"/><Relationship Id="rId5" Type="http://schemas.openxmlformats.org/officeDocument/2006/relationships/diagramColors" Target="../diagrams/colors25.xml"/><Relationship Id="rId10" Type="http://schemas.openxmlformats.org/officeDocument/2006/relationships/diagramQuickStyle" Target="../diagrams/quickStyle26.xml"/><Relationship Id="rId4" Type="http://schemas.openxmlformats.org/officeDocument/2006/relationships/diagramQuickStyle" Target="../diagrams/quickStyle25.xml"/><Relationship Id="rId9" Type="http://schemas.openxmlformats.org/officeDocument/2006/relationships/diagramLayout" Target="../diagrams/layout2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Layout" Target="../diagrams/layout27.xml"/><Relationship Id="rId7" Type="http://schemas.openxmlformats.org/officeDocument/2006/relationships/image" Target="../media/image13.png"/><Relationship Id="rId12" Type="http://schemas.microsoft.com/office/2007/relationships/diagramDrawing" Target="../diagrams/drawing28.xml"/><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11" Type="http://schemas.openxmlformats.org/officeDocument/2006/relationships/diagramColors" Target="../diagrams/colors28.xml"/><Relationship Id="rId5" Type="http://schemas.openxmlformats.org/officeDocument/2006/relationships/diagramColors" Target="../diagrams/colors27.xml"/><Relationship Id="rId10" Type="http://schemas.openxmlformats.org/officeDocument/2006/relationships/diagramQuickStyle" Target="../diagrams/quickStyle28.xml"/><Relationship Id="rId4" Type="http://schemas.openxmlformats.org/officeDocument/2006/relationships/diagramQuickStyle" Target="../diagrams/quickStyle27.xml"/><Relationship Id="rId9" Type="http://schemas.openxmlformats.org/officeDocument/2006/relationships/diagramLayout" Target="../diagrams/layout28.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image" Target="../media/image15.png"/><Relationship Id="rId3" Type="http://schemas.openxmlformats.org/officeDocument/2006/relationships/diagramLayout" Target="../diagrams/layout29.xml"/><Relationship Id="rId7" Type="http://schemas.openxmlformats.org/officeDocument/2006/relationships/image" Target="../media/image14.png"/><Relationship Id="rId12" Type="http://schemas.microsoft.com/office/2007/relationships/diagramDrawing" Target="../diagrams/drawing30.xml"/><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11" Type="http://schemas.openxmlformats.org/officeDocument/2006/relationships/diagramColors" Target="../diagrams/colors30.xml"/><Relationship Id="rId5" Type="http://schemas.openxmlformats.org/officeDocument/2006/relationships/diagramColors" Target="../diagrams/colors29.xml"/><Relationship Id="rId10" Type="http://schemas.openxmlformats.org/officeDocument/2006/relationships/diagramQuickStyle" Target="../diagrams/quickStyle30.xml"/><Relationship Id="rId4" Type="http://schemas.openxmlformats.org/officeDocument/2006/relationships/diagramQuickStyle" Target="../diagrams/quickStyle29.xml"/><Relationship Id="rId9" Type="http://schemas.openxmlformats.org/officeDocument/2006/relationships/diagramLayout" Target="../diagrams/layout3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16.png"/><Relationship Id="rId2" Type="http://schemas.openxmlformats.org/officeDocument/2006/relationships/diagramData" Target="../diagrams/data31.xml"/><Relationship Id="rId1" Type="http://schemas.openxmlformats.org/officeDocument/2006/relationships/slideLayout" Target="../slideLayouts/slideLayout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17.png"/><Relationship Id="rId2" Type="http://schemas.openxmlformats.org/officeDocument/2006/relationships/diagramData" Target="../diagrams/data32.xml"/><Relationship Id="rId1" Type="http://schemas.openxmlformats.org/officeDocument/2006/relationships/slideLayout" Target="../slideLayouts/slideLayout6.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34.xml"/><Relationship Id="rId3" Type="http://schemas.openxmlformats.org/officeDocument/2006/relationships/diagramLayout" Target="../diagrams/layout33.xml"/><Relationship Id="rId7" Type="http://schemas.openxmlformats.org/officeDocument/2006/relationships/image" Target="../media/image18.png"/><Relationship Id="rId12" Type="http://schemas.microsoft.com/office/2007/relationships/diagramDrawing" Target="../diagrams/drawing34.xml"/><Relationship Id="rId2" Type="http://schemas.openxmlformats.org/officeDocument/2006/relationships/diagramData" Target="../diagrams/data33.xml"/><Relationship Id="rId1" Type="http://schemas.openxmlformats.org/officeDocument/2006/relationships/slideLayout" Target="../slideLayouts/slideLayout6.xml"/><Relationship Id="rId6" Type="http://schemas.microsoft.com/office/2007/relationships/diagramDrawing" Target="../diagrams/drawing33.xml"/><Relationship Id="rId11" Type="http://schemas.openxmlformats.org/officeDocument/2006/relationships/diagramColors" Target="../diagrams/colors34.xml"/><Relationship Id="rId5" Type="http://schemas.openxmlformats.org/officeDocument/2006/relationships/diagramColors" Target="../diagrams/colors33.xml"/><Relationship Id="rId10" Type="http://schemas.openxmlformats.org/officeDocument/2006/relationships/diagramQuickStyle" Target="../diagrams/quickStyle34.xml"/><Relationship Id="rId4" Type="http://schemas.openxmlformats.org/officeDocument/2006/relationships/diagramQuickStyle" Target="../diagrams/quickStyle33.xml"/><Relationship Id="rId9" Type="http://schemas.openxmlformats.org/officeDocument/2006/relationships/diagramLayout" Target="../diagrams/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Layout" Target="../diagrams/layout9.xml"/><Relationship Id="rId7" Type="http://schemas.openxmlformats.org/officeDocument/2006/relationships/image" Target="../media/image3.png"/><Relationship Id="rId12" Type="http://schemas.microsoft.com/office/2007/relationships/diagramDrawing" Target="../diagrams/drawing10.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11" Type="http://schemas.openxmlformats.org/officeDocument/2006/relationships/diagramColors" Target="../diagrams/colors10.xml"/><Relationship Id="rId5" Type="http://schemas.openxmlformats.org/officeDocument/2006/relationships/diagramColors" Target="../diagrams/colors9.xml"/><Relationship Id="rId10" Type="http://schemas.openxmlformats.org/officeDocument/2006/relationships/diagramQuickStyle" Target="../diagrams/quickStyle10.xml"/><Relationship Id="rId4" Type="http://schemas.openxmlformats.org/officeDocument/2006/relationships/diagramQuickStyle" Target="../diagrams/quickStyle9.xml"/><Relationship Id="rId9" Type="http://schemas.openxmlformats.org/officeDocument/2006/relationships/diagramLayout" Target="../diagrams/layout10.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Layout" Target="../diagrams/layout11.xml"/><Relationship Id="rId7" Type="http://schemas.openxmlformats.org/officeDocument/2006/relationships/image" Target="../media/image4.png"/><Relationship Id="rId12" Type="http://schemas.microsoft.com/office/2007/relationships/diagramDrawing" Target="../diagrams/drawing12.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11" Type="http://schemas.openxmlformats.org/officeDocument/2006/relationships/diagramColors" Target="../diagrams/colors12.xml"/><Relationship Id="rId5" Type="http://schemas.openxmlformats.org/officeDocument/2006/relationships/diagramColors" Target="../diagrams/colors11.xml"/><Relationship Id="rId10" Type="http://schemas.openxmlformats.org/officeDocument/2006/relationships/diagramQuickStyle" Target="../diagrams/quickStyle12.xml"/><Relationship Id="rId4" Type="http://schemas.openxmlformats.org/officeDocument/2006/relationships/diagramQuickStyle" Target="../diagrams/quickStyle11.xml"/><Relationship Id="rId9" Type="http://schemas.openxmlformats.org/officeDocument/2006/relationships/diagramLayout" Target="../diagrams/layout1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Layout" Target="../diagrams/layout13.xml"/><Relationship Id="rId7" Type="http://schemas.openxmlformats.org/officeDocument/2006/relationships/image" Target="../media/image5.png"/><Relationship Id="rId12" Type="http://schemas.microsoft.com/office/2007/relationships/diagramDrawing" Target="../diagrams/drawing14.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11" Type="http://schemas.openxmlformats.org/officeDocument/2006/relationships/diagramColors" Target="../diagrams/colors14.xml"/><Relationship Id="rId5" Type="http://schemas.openxmlformats.org/officeDocument/2006/relationships/diagramColors" Target="../diagrams/colors13.xml"/><Relationship Id="rId10" Type="http://schemas.openxmlformats.org/officeDocument/2006/relationships/diagramQuickStyle" Target="../diagrams/quickStyle14.xml"/><Relationship Id="rId4" Type="http://schemas.openxmlformats.org/officeDocument/2006/relationships/diagramQuickStyle" Target="../diagrams/quickStyle13.xml"/><Relationship Id="rId9" Type="http://schemas.openxmlformats.org/officeDocument/2006/relationships/diagramLayout" Target="../diagrams/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9144000" cy="5445224"/>
          </a:xfrm>
          <a:prstGeom prst="rect">
            <a:avLst/>
          </a:prstGeom>
        </p:spPr>
      </p:pic>
      <p:sp>
        <p:nvSpPr>
          <p:cNvPr id="2" name="Title 1"/>
          <p:cNvSpPr>
            <a:spLocks noGrp="1"/>
          </p:cNvSpPr>
          <p:nvPr>
            <p:ph type="ctrTitle"/>
          </p:nvPr>
        </p:nvSpPr>
        <p:spPr>
          <a:xfrm>
            <a:off x="791580" y="188640"/>
            <a:ext cx="7560840" cy="1440160"/>
          </a:xfrm>
        </p:spPr>
        <p:txBody>
          <a:bodyPr>
            <a:noAutofit/>
          </a:bodyPr>
          <a:lstStyle/>
          <a:p>
            <a:pPr marL="182880" indent="0" algn="ctr">
              <a:buNone/>
            </a:pPr>
            <a:r>
              <a:rPr lang="en-US" sz="4000" b="0" dirty="0">
                <a:solidFill>
                  <a:schemeClr val="accent2">
                    <a:lumMod val="60000"/>
                    <a:lumOff val="40000"/>
                  </a:schemeClr>
                </a:solidFill>
                <a:effectLst>
                  <a:outerShdw blurRad="38100" dist="38100" dir="2700000" algn="tl">
                    <a:srgbClr val="000000">
                      <a:alpha val="43137"/>
                    </a:srgbClr>
                  </a:outerShdw>
                  <a:reflection blurRad="6350" stA="55000" endA="300" endPos="45500" dir="5400000" sy="-100000" algn="bl" rotWithShape="0"/>
                </a:effectLst>
              </a:rPr>
              <a:t>Exploratory Data </a:t>
            </a:r>
            <a:r>
              <a:rPr lang="en-US" sz="4000" b="0" dirty="0" smtClean="0">
                <a:solidFill>
                  <a:schemeClr val="accent2">
                    <a:lumMod val="60000"/>
                    <a:lumOff val="40000"/>
                  </a:schemeClr>
                </a:solidFill>
                <a:effectLst>
                  <a:outerShdw blurRad="38100" dist="38100" dir="2700000" algn="tl">
                    <a:srgbClr val="000000">
                      <a:alpha val="43137"/>
                    </a:srgbClr>
                  </a:outerShdw>
                  <a:reflection blurRad="6350" stA="55000" endA="300" endPos="45500" dir="5400000" sy="-100000" algn="bl" rotWithShape="0"/>
                </a:effectLst>
              </a:rPr>
              <a:t>Analysis </a:t>
            </a:r>
            <a:r>
              <a:rPr lang="en-US" sz="4000" b="0" dirty="0">
                <a:solidFill>
                  <a:schemeClr val="accent2">
                    <a:lumMod val="60000"/>
                    <a:lumOff val="40000"/>
                  </a:schemeClr>
                </a:solidFill>
                <a:effectLst>
                  <a:outerShdw blurRad="38100" dist="38100" dir="2700000" algn="tl">
                    <a:srgbClr val="000000">
                      <a:alpha val="43137"/>
                    </a:srgbClr>
                  </a:outerShdw>
                  <a:reflection blurRad="6350" stA="55000" endA="300" endPos="45500" dir="5400000" sy="-100000" algn="bl" rotWithShape="0"/>
                </a:effectLst>
              </a:rPr>
              <a:t>on Facebook Data </a:t>
            </a:r>
            <a:r>
              <a:rPr lang="en-US" sz="4000" b="0" dirty="0" smtClean="0">
                <a:solidFill>
                  <a:schemeClr val="accent2">
                    <a:lumMod val="60000"/>
                    <a:lumOff val="40000"/>
                  </a:schemeClr>
                </a:solidFill>
                <a:effectLst>
                  <a:outerShdw blurRad="38100" dist="38100" dir="2700000" algn="tl">
                    <a:srgbClr val="000000">
                      <a:alpha val="43137"/>
                    </a:srgbClr>
                  </a:outerShdw>
                  <a:reflection blurRad="6350" stA="55000" endA="300" endPos="45500" dir="5400000" sy="-100000" algn="bl" rotWithShape="0"/>
                </a:effectLst>
              </a:rPr>
              <a:t>Set</a:t>
            </a:r>
            <a:endParaRPr lang="en-IN" sz="4000" b="0" dirty="0">
              <a:solidFill>
                <a:schemeClr val="accent2">
                  <a:lumMod val="60000"/>
                  <a:lumOff val="40000"/>
                </a:schemeClr>
              </a:solidFill>
              <a:effectLst>
                <a:outerShdw blurRad="38100" dist="38100" dir="2700000" algn="tl">
                  <a:srgbClr val="000000">
                    <a:alpha val="43137"/>
                  </a:srgbClr>
                </a:outerShdw>
                <a:reflection blurRad="6350" stA="55000" endA="300" endPos="45500" dir="5400000" sy="-100000" algn="bl" rotWithShape="0"/>
              </a:effectLst>
            </a:endParaRPr>
          </a:p>
        </p:txBody>
      </p:sp>
      <p:sp>
        <p:nvSpPr>
          <p:cNvPr id="3" name="TextBox 2"/>
          <p:cNvSpPr txBox="1"/>
          <p:nvPr/>
        </p:nvSpPr>
        <p:spPr>
          <a:xfrm>
            <a:off x="4139952" y="2703823"/>
            <a:ext cx="5018874" cy="369332"/>
          </a:xfrm>
          <a:prstGeom prst="rect">
            <a:avLst/>
          </a:prstGeom>
          <a:noFill/>
        </p:spPr>
        <p:txBody>
          <a:bodyPr wrap="none" rtlCol="0">
            <a:spAutoFit/>
          </a:bodyPr>
          <a:lstStyle/>
          <a:p>
            <a:r>
              <a:rPr lang="en-US" dirty="0" smtClean="0">
                <a:solidFill>
                  <a:srgbClr val="00B050"/>
                </a:solidFill>
              </a:rPr>
              <a:t>INSAID: GCD: Term-2 Project by S.R.Uthayanan</a:t>
            </a:r>
            <a:endParaRPr lang="en-IN" dirty="0">
              <a:solidFill>
                <a:srgbClr val="00B050"/>
              </a:solidFill>
            </a:endParaRPr>
          </a:p>
        </p:txBody>
      </p:sp>
    </p:spTree>
    <p:extLst>
      <p:ext uri="{BB962C8B-B14F-4D97-AF65-F5344CB8AC3E}">
        <p14:creationId xmlns:p14="http://schemas.microsoft.com/office/powerpoint/2010/main" val="2859873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313462024"/>
              </p:ext>
            </p:extLst>
          </p:nvPr>
        </p:nvGraphicFramePr>
        <p:xfrm>
          <a:off x="1403648" y="188640"/>
          <a:ext cx="6512511"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049" y="980728"/>
            <a:ext cx="8352928" cy="4824536"/>
          </a:xfrm>
          <a:prstGeom prst="rect">
            <a:avLst/>
          </a:prstGeom>
        </p:spPr>
      </p:pic>
      <p:graphicFrame>
        <p:nvGraphicFramePr>
          <p:cNvPr id="6" name="Diagram 5"/>
          <p:cNvGraphicFramePr/>
          <p:nvPr>
            <p:extLst>
              <p:ext uri="{D42A27DB-BD31-4B8C-83A1-F6EECF244321}">
                <p14:modId xmlns:p14="http://schemas.microsoft.com/office/powerpoint/2010/main" val="2033398892"/>
              </p:ext>
            </p:extLst>
          </p:nvPr>
        </p:nvGraphicFramePr>
        <p:xfrm>
          <a:off x="460765" y="5842026"/>
          <a:ext cx="8218917"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5697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73349920"/>
              </p:ext>
            </p:extLst>
          </p:nvPr>
        </p:nvGraphicFramePr>
        <p:xfrm>
          <a:off x="1763688" y="260648"/>
          <a:ext cx="5040560"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520" y="1037797"/>
            <a:ext cx="8604448" cy="4426985"/>
          </a:xfrm>
          <a:prstGeom prst="rect">
            <a:avLst/>
          </a:prstGeom>
        </p:spPr>
      </p:pic>
      <p:graphicFrame>
        <p:nvGraphicFramePr>
          <p:cNvPr id="6" name="Diagram 5"/>
          <p:cNvGraphicFramePr/>
          <p:nvPr>
            <p:extLst>
              <p:ext uri="{D42A27DB-BD31-4B8C-83A1-F6EECF244321}">
                <p14:modId xmlns:p14="http://schemas.microsoft.com/office/powerpoint/2010/main" val="2980376439"/>
              </p:ext>
            </p:extLst>
          </p:nvPr>
        </p:nvGraphicFramePr>
        <p:xfrm>
          <a:off x="1187624" y="5589240"/>
          <a:ext cx="7455887" cy="9848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23926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07133185"/>
              </p:ext>
            </p:extLst>
          </p:nvPr>
        </p:nvGraphicFramePr>
        <p:xfrm>
          <a:off x="629308" y="287467"/>
          <a:ext cx="7992888"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527" y="1196752"/>
            <a:ext cx="8604448" cy="4426985"/>
          </a:xfrm>
          <a:prstGeom prst="rect">
            <a:avLst/>
          </a:prstGeom>
        </p:spPr>
      </p:pic>
      <p:graphicFrame>
        <p:nvGraphicFramePr>
          <p:cNvPr id="6" name="Diagram 5"/>
          <p:cNvGraphicFramePr/>
          <p:nvPr>
            <p:extLst>
              <p:ext uri="{D42A27DB-BD31-4B8C-83A1-F6EECF244321}">
                <p14:modId xmlns:p14="http://schemas.microsoft.com/office/powerpoint/2010/main" val="2643083120"/>
              </p:ext>
            </p:extLst>
          </p:nvPr>
        </p:nvGraphicFramePr>
        <p:xfrm>
          <a:off x="982767" y="5718337"/>
          <a:ext cx="7285969" cy="4616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4540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77695478"/>
              </p:ext>
            </p:extLst>
          </p:nvPr>
        </p:nvGraphicFramePr>
        <p:xfrm>
          <a:off x="726393" y="188640"/>
          <a:ext cx="7704856" cy="648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385" y="836712"/>
            <a:ext cx="7776864" cy="5112192"/>
          </a:xfrm>
          <a:prstGeom prst="rect">
            <a:avLst/>
          </a:prstGeom>
        </p:spPr>
      </p:pic>
      <p:graphicFrame>
        <p:nvGraphicFramePr>
          <p:cNvPr id="6" name="Diagram 5"/>
          <p:cNvGraphicFramePr/>
          <p:nvPr>
            <p:extLst>
              <p:ext uri="{D42A27DB-BD31-4B8C-83A1-F6EECF244321}">
                <p14:modId xmlns:p14="http://schemas.microsoft.com/office/powerpoint/2010/main" val="1896713799"/>
              </p:ext>
            </p:extLst>
          </p:nvPr>
        </p:nvGraphicFramePr>
        <p:xfrm>
          <a:off x="870409" y="5981868"/>
          <a:ext cx="7344816"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20869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15101943"/>
              </p:ext>
            </p:extLst>
          </p:nvPr>
        </p:nvGraphicFramePr>
        <p:xfrm>
          <a:off x="3095836" y="116632"/>
          <a:ext cx="2952328" cy="648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521" y="908720"/>
            <a:ext cx="4320479" cy="3020837"/>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520" y="4092972"/>
            <a:ext cx="4752527" cy="2424338"/>
          </a:xfrm>
          <a:prstGeom prst="rect">
            <a:avLst/>
          </a:prstGeom>
        </p:spPr>
      </p:pic>
      <p:graphicFrame>
        <p:nvGraphicFramePr>
          <p:cNvPr id="7" name="Diagram 6"/>
          <p:cNvGraphicFramePr/>
          <p:nvPr>
            <p:extLst>
              <p:ext uri="{D42A27DB-BD31-4B8C-83A1-F6EECF244321}">
                <p14:modId xmlns:p14="http://schemas.microsoft.com/office/powerpoint/2010/main" val="1464243706"/>
              </p:ext>
            </p:extLst>
          </p:nvPr>
        </p:nvGraphicFramePr>
        <p:xfrm>
          <a:off x="4788024" y="1196752"/>
          <a:ext cx="4225192" cy="36724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585560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67152673"/>
              </p:ext>
            </p:extLst>
          </p:nvPr>
        </p:nvGraphicFramePr>
        <p:xfrm>
          <a:off x="899592" y="188640"/>
          <a:ext cx="7016567"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730" y="1124744"/>
            <a:ext cx="8640960" cy="4063181"/>
          </a:xfrm>
          <a:prstGeom prst="rect">
            <a:avLst/>
          </a:prstGeom>
        </p:spPr>
      </p:pic>
      <p:graphicFrame>
        <p:nvGraphicFramePr>
          <p:cNvPr id="6" name="Diagram 5"/>
          <p:cNvGraphicFramePr/>
          <p:nvPr>
            <p:extLst>
              <p:ext uri="{D42A27DB-BD31-4B8C-83A1-F6EECF244321}">
                <p14:modId xmlns:p14="http://schemas.microsoft.com/office/powerpoint/2010/main" val="1712190216"/>
              </p:ext>
            </p:extLst>
          </p:nvPr>
        </p:nvGraphicFramePr>
        <p:xfrm>
          <a:off x="539552" y="5301208"/>
          <a:ext cx="7629396" cy="12003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1091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91470716"/>
              </p:ext>
            </p:extLst>
          </p:nvPr>
        </p:nvGraphicFramePr>
        <p:xfrm>
          <a:off x="611560" y="332656"/>
          <a:ext cx="8136904" cy="56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528" y="1052736"/>
            <a:ext cx="8640960" cy="4063181"/>
          </a:xfrm>
          <a:prstGeom prst="rect">
            <a:avLst/>
          </a:prstGeom>
        </p:spPr>
      </p:pic>
      <p:graphicFrame>
        <p:nvGraphicFramePr>
          <p:cNvPr id="6" name="Diagram 5"/>
          <p:cNvGraphicFramePr/>
          <p:nvPr>
            <p:extLst>
              <p:ext uri="{D42A27DB-BD31-4B8C-83A1-F6EECF244321}">
                <p14:modId xmlns:p14="http://schemas.microsoft.com/office/powerpoint/2010/main" val="1421312029"/>
              </p:ext>
            </p:extLst>
          </p:nvPr>
        </p:nvGraphicFramePr>
        <p:xfrm>
          <a:off x="1226854" y="5301208"/>
          <a:ext cx="6657513" cy="8640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83046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2804060"/>
              </p:ext>
            </p:extLst>
          </p:nvPr>
        </p:nvGraphicFramePr>
        <p:xfrm>
          <a:off x="490916" y="116632"/>
          <a:ext cx="8352928" cy="576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449" y="793990"/>
            <a:ext cx="7360551" cy="2444650"/>
          </a:xfrm>
          <a:prstGeom prst="rect">
            <a:avLst/>
          </a:prstGeom>
        </p:spPr>
      </p:pic>
      <p:graphicFrame>
        <p:nvGraphicFramePr>
          <p:cNvPr id="5" name="Diagram 4"/>
          <p:cNvGraphicFramePr/>
          <p:nvPr>
            <p:extLst>
              <p:ext uri="{D42A27DB-BD31-4B8C-83A1-F6EECF244321}">
                <p14:modId xmlns:p14="http://schemas.microsoft.com/office/powerpoint/2010/main" val="458913667"/>
              </p:ext>
            </p:extLst>
          </p:nvPr>
        </p:nvGraphicFramePr>
        <p:xfrm>
          <a:off x="1131678" y="5661248"/>
          <a:ext cx="6104618" cy="830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0449" y="3391798"/>
            <a:ext cx="7360551" cy="2197442"/>
          </a:xfrm>
          <a:prstGeom prst="rect">
            <a:avLst/>
          </a:prstGeom>
        </p:spPr>
      </p:pic>
    </p:spTree>
    <p:extLst>
      <p:ext uri="{BB962C8B-B14F-4D97-AF65-F5344CB8AC3E}">
        <p14:creationId xmlns:p14="http://schemas.microsoft.com/office/powerpoint/2010/main" val="257567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70973414"/>
              </p:ext>
            </p:extLst>
          </p:nvPr>
        </p:nvGraphicFramePr>
        <p:xfrm>
          <a:off x="683568" y="260648"/>
          <a:ext cx="7272808"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528" y="764704"/>
            <a:ext cx="8496944" cy="5616624"/>
          </a:xfrm>
          <a:prstGeom prst="rect">
            <a:avLst/>
          </a:prstGeom>
        </p:spPr>
      </p:pic>
    </p:spTree>
    <p:extLst>
      <p:ext uri="{BB962C8B-B14F-4D97-AF65-F5344CB8AC3E}">
        <p14:creationId xmlns:p14="http://schemas.microsoft.com/office/powerpoint/2010/main" val="2346964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22248821"/>
              </p:ext>
            </p:extLst>
          </p:nvPr>
        </p:nvGraphicFramePr>
        <p:xfrm>
          <a:off x="3707904" y="29083"/>
          <a:ext cx="1573560" cy="576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854" y="620688"/>
            <a:ext cx="7438292" cy="6120680"/>
          </a:xfrm>
          <a:prstGeom prst="rect">
            <a:avLst/>
          </a:prstGeom>
        </p:spPr>
      </p:pic>
    </p:spTree>
    <p:extLst>
      <p:ext uri="{BB962C8B-B14F-4D97-AF65-F5344CB8AC3E}">
        <p14:creationId xmlns:p14="http://schemas.microsoft.com/office/powerpoint/2010/main" val="2502753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24135230"/>
              </p:ext>
            </p:extLst>
          </p:nvPr>
        </p:nvGraphicFramePr>
        <p:xfrm>
          <a:off x="3203848" y="260648"/>
          <a:ext cx="2808312"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sz="quarter" idx="13"/>
            <p:extLst>
              <p:ext uri="{D42A27DB-BD31-4B8C-83A1-F6EECF244321}">
                <p14:modId xmlns:p14="http://schemas.microsoft.com/office/powerpoint/2010/main" val="2278227303"/>
              </p:ext>
            </p:extLst>
          </p:nvPr>
        </p:nvGraphicFramePr>
        <p:xfrm>
          <a:off x="1331640" y="1628800"/>
          <a:ext cx="6400800" cy="37444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04922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187724675"/>
              </p:ext>
            </p:extLst>
          </p:nvPr>
        </p:nvGraphicFramePr>
        <p:xfrm>
          <a:off x="1688683" y="188640"/>
          <a:ext cx="5400600" cy="648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576" y="864564"/>
            <a:ext cx="7387328" cy="4933526"/>
          </a:xfrm>
          <a:prstGeom prst="rect">
            <a:avLst/>
          </a:prstGeom>
        </p:spPr>
      </p:pic>
      <p:graphicFrame>
        <p:nvGraphicFramePr>
          <p:cNvPr id="6" name="Diagram 5"/>
          <p:cNvGraphicFramePr/>
          <p:nvPr>
            <p:extLst>
              <p:ext uri="{D42A27DB-BD31-4B8C-83A1-F6EECF244321}">
                <p14:modId xmlns:p14="http://schemas.microsoft.com/office/powerpoint/2010/main" val="1143009169"/>
              </p:ext>
            </p:extLst>
          </p:nvPr>
        </p:nvGraphicFramePr>
        <p:xfrm>
          <a:off x="811189" y="5949280"/>
          <a:ext cx="7362913"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70006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564904"/>
            <a:ext cx="6512511" cy="1080120"/>
          </a:xfrm>
        </p:spPr>
        <p:txBody>
          <a:bodyPr/>
          <a:lstStyle/>
          <a:p>
            <a:pPr marL="0" indent="0" algn="ctr">
              <a:buNone/>
            </a:pPr>
            <a:r>
              <a:rPr lang="en-US" sz="6000" dirty="0" smtClean="0">
                <a:solidFill>
                  <a:schemeClr val="accent2">
                    <a:lumMod val="60000"/>
                    <a:lumOff val="40000"/>
                  </a:schemeClr>
                </a:solidFill>
              </a:rPr>
              <a:t>Thank You</a:t>
            </a:r>
            <a:endParaRPr lang="en-IN" sz="6000" dirty="0">
              <a:solidFill>
                <a:schemeClr val="accent2">
                  <a:lumMod val="60000"/>
                  <a:lumOff val="4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425" y="4365104"/>
            <a:ext cx="2597150" cy="844550"/>
          </a:xfrm>
          <a:prstGeom prst="rect">
            <a:avLst/>
          </a:prstGeom>
        </p:spPr>
      </p:pic>
    </p:spTree>
    <p:extLst>
      <p:ext uri="{BB962C8B-B14F-4D97-AF65-F5344CB8AC3E}">
        <p14:creationId xmlns:p14="http://schemas.microsoft.com/office/powerpoint/2010/main" val="1412857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341525830"/>
              </p:ext>
            </p:extLst>
          </p:nvPr>
        </p:nvGraphicFramePr>
        <p:xfrm>
          <a:off x="2339752" y="404664"/>
          <a:ext cx="4293096" cy="825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3308688969"/>
              </p:ext>
            </p:extLst>
          </p:nvPr>
        </p:nvGraphicFramePr>
        <p:xfrm>
          <a:off x="901491" y="1916832"/>
          <a:ext cx="7344816" cy="33239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86593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63634192"/>
              </p:ext>
            </p:extLst>
          </p:nvPr>
        </p:nvGraphicFramePr>
        <p:xfrm>
          <a:off x="1315745" y="404664"/>
          <a:ext cx="6424608"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3"/>
          </p:nvPr>
        </p:nvSpPr>
        <p:spPr>
          <a:xfrm>
            <a:off x="1371600" y="1268760"/>
            <a:ext cx="6400800" cy="792088"/>
          </a:xfrm>
        </p:spPr>
        <p:txBody>
          <a:bodyPr>
            <a:normAutofit lnSpcReduction="10000"/>
          </a:bodyPr>
          <a:lstStyle/>
          <a:p>
            <a:pPr marL="45720" indent="0">
              <a:buNone/>
            </a:pPr>
            <a:r>
              <a:rPr lang="en-US" dirty="0"/>
              <a:t>The dataset comprises of </a:t>
            </a:r>
            <a:r>
              <a:rPr lang="en-US" b="1" dirty="0"/>
              <a:t>99003 observations of 15 </a:t>
            </a:r>
            <a:r>
              <a:rPr lang="en-US" b="1" dirty="0" smtClean="0"/>
              <a:t>columns</a:t>
            </a:r>
          </a:p>
          <a:p>
            <a:pPr marL="45720" indent="0">
              <a:buNone/>
            </a:pPr>
            <a:endParaRPr lang="en-IN"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9632" y="2059898"/>
            <a:ext cx="6552728" cy="4465445"/>
          </a:xfrm>
          <a:prstGeom prst="rect">
            <a:avLst/>
          </a:prstGeom>
        </p:spPr>
      </p:pic>
    </p:spTree>
    <p:extLst>
      <p:ext uri="{BB962C8B-B14F-4D97-AF65-F5344CB8AC3E}">
        <p14:creationId xmlns:p14="http://schemas.microsoft.com/office/powerpoint/2010/main" val="30830607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268941344"/>
              </p:ext>
            </p:extLst>
          </p:nvPr>
        </p:nvGraphicFramePr>
        <p:xfrm>
          <a:off x="1331640" y="476672"/>
          <a:ext cx="6512511" cy="94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1780435174"/>
              </p:ext>
            </p:extLst>
          </p:nvPr>
        </p:nvGraphicFramePr>
        <p:xfrm>
          <a:off x="1403648" y="1772816"/>
          <a:ext cx="6336704" cy="45365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68718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98602723"/>
              </p:ext>
            </p:extLst>
          </p:nvPr>
        </p:nvGraphicFramePr>
        <p:xfrm>
          <a:off x="1043608" y="2348880"/>
          <a:ext cx="7200800" cy="1872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341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08285800"/>
              </p:ext>
            </p:extLst>
          </p:nvPr>
        </p:nvGraphicFramePr>
        <p:xfrm>
          <a:off x="1691680" y="404664"/>
          <a:ext cx="5576407" cy="576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103" y="1268760"/>
            <a:ext cx="7875794" cy="4039520"/>
          </a:xfrm>
          <a:prstGeom prst="rect">
            <a:avLst/>
          </a:prstGeom>
          <a:ln>
            <a:noFill/>
          </a:ln>
          <a:effectLst>
            <a:softEdge rad="112500"/>
          </a:effectLst>
        </p:spPr>
      </p:pic>
      <p:graphicFrame>
        <p:nvGraphicFramePr>
          <p:cNvPr id="6" name="Diagram 5"/>
          <p:cNvGraphicFramePr/>
          <p:nvPr>
            <p:extLst>
              <p:ext uri="{D42A27DB-BD31-4B8C-83A1-F6EECF244321}">
                <p14:modId xmlns:p14="http://schemas.microsoft.com/office/powerpoint/2010/main" val="1909344329"/>
              </p:ext>
            </p:extLst>
          </p:nvPr>
        </p:nvGraphicFramePr>
        <p:xfrm>
          <a:off x="1475656" y="5733256"/>
          <a:ext cx="6192688" cy="36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23841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557884200"/>
              </p:ext>
            </p:extLst>
          </p:nvPr>
        </p:nvGraphicFramePr>
        <p:xfrm>
          <a:off x="1495764" y="112069"/>
          <a:ext cx="6512511" cy="576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576" y="688133"/>
            <a:ext cx="7992888" cy="4757092"/>
          </a:xfrm>
          <a:prstGeom prst="rect">
            <a:avLst/>
          </a:prstGeom>
        </p:spPr>
      </p:pic>
      <p:graphicFrame>
        <p:nvGraphicFramePr>
          <p:cNvPr id="6" name="Diagram 5"/>
          <p:cNvGraphicFramePr/>
          <p:nvPr>
            <p:extLst>
              <p:ext uri="{D42A27DB-BD31-4B8C-83A1-F6EECF244321}">
                <p14:modId xmlns:p14="http://schemas.microsoft.com/office/powerpoint/2010/main" val="2398240455"/>
              </p:ext>
            </p:extLst>
          </p:nvPr>
        </p:nvGraphicFramePr>
        <p:xfrm>
          <a:off x="755226" y="5517232"/>
          <a:ext cx="7992888" cy="9233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54694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02656143"/>
              </p:ext>
            </p:extLst>
          </p:nvPr>
        </p:nvGraphicFramePr>
        <p:xfrm>
          <a:off x="1475656" y="260648"/>
          <a:ext cx="6512511" cy="641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576" y="1144799"/>
            <a:ext cx="4896544" cy="4552421"/>
          </a:xfrm>
          <a:prstGeom prst="rect">
            <a:avLst/>
          </a:prstGeom>
        </p:spPr>
      </p:pic>
      <p:graphicFrame>
        <p:nvGraphicFramePr>
          <p:cNvPr id="7" name="Diagram 6"/>
          <p:cNvGraphicFramePr/>
          <p:nvPr>
            <p:extLst>
              <p:ext uri="{D42A27DB-BD31-4B8C-83A1-F6EECF244321}">
                <p14:modId xmlns:p14="http://schemas.microsoft.com/office/powerpoint/2010/main" val="1877283757"/>
              </p:ext>
            </p:extLst>
          </p:nvPr>
        </p:nvGraphicFramePr>
        <p:xfrm>
          <a:off x="5692376" y="1927043"/>
          <a:ext cx="3344120" cy="193400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9995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TotalTime>
  <Words>397</Words>
  <Application>Microsoft Office PowerPoint</Application>
  <PresentationFormat>On-screen Show (4:3)</PresentationFormat>
  <Paragraphs>59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Slipstream</vt:lpstr>
      <vt:lpstr>Exploratory Data Analysis on Facebook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Facebook Data Set</dc:title>
  <dc:creator>Uthayanan</dc:creator>
  <cp:lastModifiedBy>Uthayanan</cp:lastModifiedBy>
  <cp:revision>35</cp:revision>
  <dcterms:created xsi:type="dcterms:W3CDTF">2020-07-04T15:14:14Z</dcterms:created>
  <dcterms:modified xsi:type="dcterms:W3CDTF">2020-07-06T15:05:03Z</dcterms:modified>
</cp:coreProperties>
</file>