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16DA210-FB5B-4158-B5E0-FEB733F419B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4609" autoAdjust="0"/>
  </p:normalViewPr>
  <p:slideViewPr>
    <p:cSldViewPr snapToGrid="0">
      <p:cViewPr>
        <p:scale>
          <a:sx n="100" d="100"/>
          <a:sy n="100" d="100"/>
        </p:scale>
        <p:origin x="-58" y="-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customXml" Target="../customXml/item3.xml"/><Relationship Id="rId18" Type="http://schemas.openxmlformats.org/officeDocument/2006/relationships/customXml" Target="../customXml/item2.xml"/><Relationship Id="rId17" Type="http://schemas.openxmlformats.org/officeDocument/2006/relationships/customXml" Target="../customXml/item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D81C89-AC0D-4BFF-9223-D3157C1DDC5B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3D7A2-C585-48BF-BF8C-C21FDC051F77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4480" y="1554480"/>
            <a:ext cx="9052560" cy="2377440"/>
          </a:xfrm>
        </p:spPr>
        <p:txBody>
          <a:bodyPr anchor="t">
            <a:noAutofit/>
          </a:bodyPr>
          <a:lstStyle>
            <a:lvl1pPr algn="l">
              <a:defRPr sz="5400" b="1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4480" y="4242816"/>
            <a:ext cx="9052560" cy="1188720"/>
          </a:xfrm>
        </p:spPr>
        <p:txBody>
          <a:bodyPr anchor="b">
            <a:normAutofit/>
          </a:bodyPr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  <a:solidFill>
            <a:schemeClr val="tx1"/>
          </a:solidFill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 03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4663440" cy="5760720"/>
          </a:xfrm>
        </p:spPr>
        <p:txBody>
          <a:bodyPr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0" y="685800"/>
            <a:ext cx="5212080" cy="2651760"/>
          </a:xfrm>
        </p:spPr>
        <p:txBody>
          <a:bodyPr/>
          <a:lstStyle>
            <a:lvl1pPr marL="0" indent="0">
              <a:buSzPct val="70000"/>
              <a:buNone/>
              <a:defRPr/>
            </a:lvl1pPr>
            <a:lvl2pPr marL="384175" indent="-384175">
              <a:buSzPct val="70000"/>
              <a:buFont typeface="Franklin Gothic Book" panose="020B0503020102020204" pitchFamily="34" charset="0"/>
              <a:buChar char="■"/>
              <a:defRPr/>
            </a:lvl2pPr>
            <a:lvl3pPr marL="914400" indent="-384175">
              <a:buSzPct val="70000"/>
              <a:buFont typeface="Franklin Gothic Book" panose="020B0503020102020204" pitchFamily="34" charset="0"/>
              <a:buChar char="–"/>
              <a:defRPr/>
            </a:lvl3pPr>
            <a:lvl4pPr marL="1371600" indent="-384175">
              <a:buSzPct val="70000"/>
              <a:buFont typeface="Franklin Gothic Book" panose="020B0503020102020204" pitchFamily="34" charset="0"/>
              <a:buChar char="■"/>
              <a:defRPr/>
            </a:lvl4pPr>
            <a:lvl5pPr marL="1828800" indent="-384175">
              <a:buSzPct val="70000"/>
              <a:buFont typeface="Franklin Gothic Book" panose="020B0503020102020204" pitchFamily="34" charset="0"/>
              <a:buChar char="–"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309360" y="3637722"/>
            <a:ext cx="5212080" cy="2651760"/>
          </a:xfrm>
        </p:spPr>
        <p:txBody>
          <a:bodyPr/>
          <a:lstStyle>
            <a:lvl1pPr marL="511810" indent="-511810">
              <a:buSzPct val="100000"/>
              <a:buFont typeface="+mj-lt"/>
              <a:buAutoNum type="arabicPeriod"/>
              <a:defRPr/>
            </a:lvl1pPr>
            <a:lvl2pPr marL="1170305" indent="-457200">
              <a:buSzPct val="100000"/>
              <a:buFont typeface="+mj-lt"/>
              <a:buAutoNum type="alphaLcPeriod"/>
              <a:defRPr/>
            </a:lvl2pPr>
            <a:lvl3pPr marL="1645920" indent="-384175">
              <a:buSzPct val="70000"/>
              <a:buFont typeface="+mj-lt"/>
              <a:buAutoNum type="romanLcPeriod"/>
              <a:defRPr/>
            </a:lvl3pPr>
            <a:lvl4pPr marL="2103120" indent="-384175">
              <a:buSzPct val="70000"/>
              <a:buFont typeface="+mj-lt"/>
              <a:buAutoNum type="arabicParenR"/>
              <a:defRPr/>
            </a:lvl4pPr>
            <a:lvl5pPr marL="2743200" indent="-384175">
              <a:buSzPct val="70000"/>
              <a:buFont typeface="+mj-lt"/>
              <a:buAutoNum type="alphaLcParenR"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554480" y="1554480"/>
            <a:ext cx="9052560" cy="2377440"/>
          </a:xfrm>
        </p:spPr>
        <p:txBody>
          <a:bodyPr anchor="b">
            <a:noAutofit/>
          </a:bodyPr>
          <a:lstStyle>
            <a:lvl1pPr algn="ctr">
              <a:defRPr sz="5400" b="1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7048" y="4069080"/>
            <a:ext cx="9144000" cy="1371600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  <a:solidFill>
            <a:schemeClr val="tx1"/>
          </a:solidFill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01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4297680" cy="5760720"/>
          </a:xfrm>
        </p:spPr>
        <p:txBody>
          <a:bodyPr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0" y="685800"/>
            <a:ext cx="5212080" cy="5760720"/>
          </a:xfrm>
        </p:spPr>
        <p:txBody>
          <a:bodyPr/>
          <a:lstStyle>
            <a:lvl1pPr>
              <a:buSzPct val="70000"/>
              <a:defRPr/>
            </a:lvl1pPr>
            <a:lvl3pPr>
              <a:buSzPct val="70000"/>
              <a:defRPr/>
            </a:lvl3pPr>
            <a:lvl5pPr>
              <a:buSzPct val="70000"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Section header 0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4480" y="2871216"/>
            <a:ext cx="9052560" cy="2523744"/>
          </a:xfrm>
        </p:spPr>
        <p:txBody>
          <a:bodyPr anchor="b">
            <a:noAutofit/>
          </a:bodyPr>
          <a:lstStyle>
            <a:lvl1pPr algn="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4480" y="1554480"/>
            <a:ext cx="9052560" cy="1097280"/>
          </a:xfrm>
        </p:spPr>
        <p:txBody>
          <a:bodyPr>
            <a:normAutofit/>
          </a:bodyPr>
          <a:lstStyle>
            <a:lvl1pPr marL="0" indent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  <a:solidFill>
            <a:schemeClr val="tx1"/>
          </a:solidFill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Section header 0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520" y="731520"/>
            <a:ext cx="5261776" cy="3200400"/>
          </a:xfrm>
        </p:spPr>
        <p:txBody>
          <a:bodyPr anchor="b">
            <a:normAutofit/>
          </a:bodyPr>
          <a:lstStyle>
            <a:lvl1pPr algn="l">
              <a:defRPr sz="5400" cap="all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1519" y="3956278"/>
            <a:ext cx="5261775" cy="2167128"/>
          </a:xfrm>
        </p:spPr>
        <p:txBody>
          <a:bodyPr>
            <a:normAutofit/>
          </a:bodyPr>
          <a:lstStyle>
            <a:lvl1pPr marL="0" indent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089904" y="768096"/>
            <a:ext cx="4480560" cy="449884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Freeform 6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</a:ln>
        </p:spPr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 01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4663440" cy="2377440"/>
          </a:xfrm>
        </p:spPr>
        <p:txBody>
          <a:bodyPr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0" y="685800"/>
            <a:ext cx="5212080" cy="2377440"/>
          </a:xfrm>
        </p:spPr>
        <p:txBody>
          <a:bodyPr/>
          <a:lstStyle>
            <a:lvl1pPr>
              <a:buSzPct val="70000"/>
              <a:defRPr/>
            </a:lvl1pPr>
            <a:lvl3pPr>
              <a:buSzPct val="70000"/>
              <a:defRPr/>
            </a:lvl3pPr>
            <a:lvl5pPr>
              <a:buSzPct val="70000"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1371600" y="3209544"/>
            <a:ext cx="10204704" cy="3227832"/>
          </a:xfrm>
        </p:spPr>
        <p:txBody>
          <a:bodyPr/>
          <a:lstStyle>
            <a:lvl1pPr>
              <a:buSzPct val="70000"/>
              <a:defRPr/>
            </a:lvl1pPr>
            <a:lvl3pPr>
              <a:buSzPct val="70000"/>
              <a:defRPr/>
            </a:lvl3pPr>
            <a:lvl5pPr>
              <a:buSzPct val="70000"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image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0" y="685800"/>
            <a:ext cx="5212080" cy="2103120"/>
          </a:xfrm>
        </p:spPr>
        <p:txBody>
          <a:bodyPr anchor="b"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371600" y="768096"/>
            <a:ext cx="3776472" cy="534009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0" y="2999232"/>
            <a:ext cx="5212080" cy="3310128"/>
          </a:xfrm>
        </p:spPr>
        <p:txBody>
          <a:bodyPr/>
          <a:lstStyle>
            <a:lvl1pPr>
              <a:buSzPct val="70000"/>
              <a:defRPr/>
            </a:lvl1pPr>
            <a:lvl3pPr>
              <a:buSzPct val="70000"/>
              <a:defRPr/>
            </a:lvl3pPr>
            <a:lvl5pPr>
              <a:buSzPct val="70000"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 02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4663440" cy="5760720"/>
          </a:xfrm>
        </p:spPr>
        <p:txBody>
          <a:bodyPr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0" y="685800"/>
            <a:ext cx="5212080" cy="2651760"/>
          </a:xfrm>
        </p:spPr>
        <p:txBody>
          <a:bodyPr/>
          <a:lstStyle>
            <a:lvl1pPr marL="0" indent="0">
              <a:buSzPct val="70000"/>
              <a:buNone/>
              <a:defRPr/>
            </a:lvl1pPr>
            <a:lvl2pPr marL="384175" indent="-384175">
              <a:buSzPct val="70000"/>
              <a:buFont typeface="Franklin Gothic Book" panose="020B0503020102020204" pitchFamily="34" charset="0"/>
              <a:buChar char="■"/>
              <a:defRPr/>
            </a:lvl2pPr>
            <a:lvl3pPr marL="914400" indent="-384175">
              <a:buSzPct val="70000"/>
              <a:buFont typeface="Franklin Gothic Book" panose="020B0503020102020204" pitchFamily="34" charset="0"/>
              <a:buChar char="–"/>
              <a:defRPr/>
            </a:lvl3pPr>
            <a:lvl4pPr marL="1371600" indent="-384175">
              <a:buSzPct val="70000"/>
              <a:buFont typeface="Franklin Gothic Book" panose="020B0503020102020204" pitchFamily="34" charset="0"/>
              <a:buChar char="■"/>
              <a:defRPr/>
            </a:lvl4pPr>
            <a:lvl5pPr marL="1828800" indent="-384175">
              <a:buSzPct val="70000"/>
              <a:buFont typeface="Franklin Gothic Book" panose="020B0503020102020204" pitchFamily="34" charset="0"/>
              <a:buChar char="–"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309360" y="3637722"/>
            <a:ext cx="5212080" cy="2651760"/>
          </a:xfrm>
        </p:spPr>
        <p:txBody>
          <a:bodyPr/>
          <a:lstStyle>
            <a:lvl1pPr marL="0" indent="0">
              <a:buSzPct val="70000"/>
              <a:buNone/>
              <a:defRPr/>
            </a:lvl1pPr>
            <a:lvl2pPr marL="384175" indent="-384175">
              <a:buSzPct val="70000"/>
              <a:buFont typeface="Franklin Gothic Book" panose="020B0503020102020204" pitchFamily="34" charset="0"/>
              <a:buChar char="■"/>
              <a:defRPr/>
            </a:lvl2pPr>
            <a:lvl3pPr marL="914400" indent="-384175">
              <a:buSzPct val="70000"/>
              <a:buFont typeface="Franklin Gothic Book" panose="020B0503020102020204" pitchFamily="34" charset="0"/>
              <a:buChar char="–"/>
              <a:defRPr/>
            </a:lvl3pPr>
            <a:lvl4pPr marL="1371600" indent="-384175">
              <a:buSzPct val="70000"/>
              <a:buFont typeface="Franklin Gothic Book" panose="020B0503020102020204" pitchFamily="34" charset="0"/>
              <a:buChar char="■"/>
              <a:defRPr/>
            </a:lvl4pPr>
            <a:lvl5pPr marL="1828800" indent="-384175">
              <a:buSzPct val="70000"/>
              <a:buFont typeface="Franklin Gothic Book" panose="020B0503020102020204" pitchFamily="34" charset="0"/>
              <a:buChar char="–"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149840" cy="1645920"/>
          </a:xfrm>
        </p:spPr>
        <p:txBody>
          <a:bodyPr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1426464" y="2743200"/>
            <a:ext cx="10149840" cy="3456432"/>
          </a:xfrm>
        </p:spPr>
        <p:txBody>
          <a:bodyPr/>
          <a:lstStyle>
            <a:lvl1pPr>
              <a:buSzPct val="70000"/>
              <a:defRPr/>
            </a:lvl1pPr>
            <a:lvl3pPr>
              <a:buSzPct val="70000"/>
              <a:defRPr/>
            </a:lvl3pPr>
            <a:lvl5pPr>
              <a:buSzPct val="70000"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Section header 0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4480" y="1554480"/>
            <a:ext cx="5577840" cy="3840480"/>
          </a:xfrm>
        </p:spPr>
        <p:txBody>
          <a:bodyPr anchor="t">
            <a:noAutofit/>
          </a:bodyPr>
          <a:lstStyle>
            <a:lvl1pPr algn="l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7653528" y="768096"/>
            <a:ext cx="3776472" cy="534009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4" name="Freeform 6"/>
          <p:cNvSpPr/>
          <p:nvPr userDrawn="1"/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</a:ln>
        </p:spPr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CB83234-995D-4149-8E1E-BC120E9070D5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b="1" kern="1200" cap="all" spc="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175" indent="-384175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6690" y="1510665"/>
            <a:ext cx="8237855" cy="5760720"/>
          </a:xfrm>
        </p:spPr>
        <p:txBody>
          <a:bodyPr/>
          <a:lstStyle/>
          <a:p>
            <a:r>
              <a:rPr sz="4000"/>
              <a:t>Food Waste Management System</a:t>
            </a:r>
            <a:endParaRPr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833370"/>
            <a:ext cx="6692265" cy="2716530"/>
          </a:xfrm>
        </p:spPr>
        <p:txBody>
          <a:bodyPr/>
          <a:lstStyle/>
          <a:p>
            <a:pPr marL="0" indent="0">
              <a:buNone/>
            </a:pPr>
            <a:r>
              <a:t>Reducing Food Waste through Redistribution &amp; Agriculture</a:t>
            </a:r>
          </a:p>
          <a:p>
            <a:pPr marL="0" indent="0">
              <a:buNone/>
            </a:p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18260"/>
            <a:ext cx="7943850" cy="5760720"/>
          </a:xfrm>
        </p:spPr>
        <p:txBody>
          <a:bodyPr/>
          <a:lstStyle/>
          <a:p>
            <a:r>
              <a:rPr sz="2800"/>
              <a:t> A simple yet effective solution to tackle food waste.</a:t>
            </a:r>
            <a:endParaRPr sz="2800"/>
          </a:p>
          <a:p>
            <a:r>
              <a:rPr sz="2800"/>
              <a:t> Implementing this system can make a significant difference.</a:t>
            </a:r>
            <a:endParaRPr sz="2800"/>
          </a:p>
          <a:p>
            <a:r>
              <a:rPr sz="2800"/>
              <a:t> Let’s work together to reduce food waste and help those in need!</a:t>
            </a:r>
            <a:endParaRPr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6770370" cy="2123440"/>
          </a:xfrm>
        </p:spPr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45895"/>
            <a:ext cx="8245475" cy="4540250"/>
          </a:xfrm>
        </p:spPr>
        <p:txBody>
          <a:bodyPr/>
          <a:lstStyle/>
          <a:p>
            <a:r>
              <a:rPr sz="2800"/>
              <a:t>Millions go hungry while tons of food are wasted daily.</a:t>
            </a:r>
            <a:endParaRPr sz="2800"/>
          </a:p>
          <a:p>
            <a:r>
              <a:rPr sz="2800"/>
              <a:t> Major sources: Homes, Restaurants, Supermarkets, Events.</a:t>
            </a:r>
            <a:endParaRPr sz="2800"/>
          </a:p>
          <a:p>
            <a:r>
              <a:rPr sz="2800"/>
              <a:t>Need for an efficient food redistribution &amp; waste utilization system</a:t>
            </a:r>
            <a:r>
              <a:rPr sz="2800"/>
              <a:t>.</a:t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92275"/>
            <a:ext cx="8619490" cy="5760720"/>
          </a:xfrm>
        </p:spPr>
        <p:txBody>
          <a:bodyPr/>
          <a:lstStyle/>
          <a:p>
            <a:r>
              <a:rPr sz="2800"/>
              <a:t> Connects food donors with orphanages, NGOs, and needy individuals.</a:t>
            </a:r>
            <a:endParaRPr sz="2800"/>
          </a:p>
          <a:p>
            <a:r>
              <a:rPr sz="2800"/>
              <a:t> Unused food is sent to ‘Golden Trash’ for agricultural use.</a:t>
            </a:r>
            <a:endParaRPr sz="2800"/>
          </a:p>
          <a:p>
            <a:r>
              <a:rPr sz="2800"/>
              <a:t> Key Features:</a:t>
            </a:r>
            <a:endParaRPr sz="2800"/>
          </a:p>
          <a:p>
            <a:r>
              <a:rPr sz="2800"/>
              <a:t> Food donation portal</a:t>
            </a:r>
            <a:endParaRPr sz="2800"/>
          </a:p>
          <a:p>
            <a:r>
              <a:rPr sz="2800"/>
              <a:t> Expiry date tracking</a:t>
            </a:r>
            <a:endParaRPr sz="2800"/>
          </a:p>
          <a:p>
            <a:r>
              <a:rPr sz="2800"/>
              <a:t> Agricultural waste utilization.</a:t>
            </a: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382395"/>
            <a:ext cx="9949815" cy="5760720"/>
          </a:xfrm>
        </p:spPr>
        <p:txBody>
          <a:bodyPr/>
          <a:lstStyle/>
          <a:p>
            <a:r>
              <a:t> </a:t>
            </a:r>
            <a:r>
              <a:rPr sz="2800"/>
              <a:t>Users (Homes, Restaurants, etc.) Upload Food Details (Type &amp; Expiry </a:t>
            </a:r>
            <a:r>
              <a:rPr lang="en-IN" sz="2800"/>
              <a:t> </a:t>
            </a:r>
            <a:r>
              <a:rPr sz="2800"/>
              <a:t>Date).</a:t>
            </a:r>
            <a:endParaRPr sz="2800"/>
          </a:p>
          <a:p>
            <a:r>
              <a:rPr sz="2800"/>
              <a:t> Orphanages &amp; NGOs Get Notified and Can Claim Available Food.</a:t>
            </a:r>
            <a:endParaRPr sz="2800"/>
          </a:p>
          <a:p>
            <a:r>
              <a:rPr sz="2800"/>
              <a:t> Expired Food is Redirected to Golden Trash for Compost &amp; Farming.</a:t>
            </a:r>
            <a:endParaRPr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015" y="2108200"/>
            <a:ext cx="9137015" cy="4467860"/>
          </a:xfrm>
        </p:spPr>
        <p:txBody>
          <a:bodyPr/>
          <a:lstStyle/>
          <a:p>
            <a:r>
              <a:rPr sz="2800"/>
              <a:t> Frontend: HTML, CSS, JavaScript</a:t>
            </a:r>
            <a:endParaRPr sz="2800"/>
          </a:p>
          <a:p>
            <a:r>
              <a:rPr sz="2800"/>
              <a:t> Backend: Python Flask</a:t>
            </a:r>
            <a:endParaRPr sz="2800"/>
          </a:p>
          <a:p>
            <a:r>
              <a:rPr sz="2800"/>
              <a:t> Database: SQL</a:t>
            </a:r>
            <a:endParaRPr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080260"/>
            <a:ext cx="9338310" cy="5760720"/>
          </a:xfrm>
        </p:spPr>
        <p:txBody>
          <a:bodyPr/>
          <a:lstStyle/>
          <a:p>
            <a:r>
              <a:rPr sz="2800"/>
              <a:t> User Uploads Food Details → Stored in SQL Database</a:t>
            </a:r>
            <a:endParaRPr sz="2800"/>
          </a:p>
          <a:p>
            <a:r>
              <a:rPr sz="2800"/>
              <a:t> NGOs Can Claim Available Food</a:t>
            </a:r>
            <a:endParaRPr sz="2800"/>
          </a:p>
          <a:p>
            <a:r>
              <a:rPr sz="2800"/>
              <a:t> Expired Food Redirected to Golden Trash</a:t>
            </a:r>
            <a:endParaRPr sz="2800"/>
          </a:p>
          <a:p>
            <a:r>
              <a:rPr sz="2800"/>
              <a:t> Automated Notification System</a:t>
            </a:r>
            <a:endParaRPr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Website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20850"/>
            <a:ext cx="8533130" cy="5760720"/>
          </a:xfrm>
        </p:spPr>
        <p:txBody>
          <a:bodyPr/>
          <a:lstStyle/>
          <a:p>
            <a:r>
              <a:rPr sz="2800"/>
              <a:t> User Dashboard: Add food details &amp; expiry date</a:t>
            </a:r>
            <a:endParaRPr sz="2800"/>
          </a:p>
          <a:p>
            <a:r>
              <a:rPr sz="2800"/>
              <a:t> NGO Dashboard: View &amp; claim food</a:t>
            </a:r>
            <a:endParaRPr sz="2800"/>
          </a:p>
          <a:p>
            <a:r>
              <a:rPr sz="2800"/>
              <a:t> Admin Panel: Manage users, track donations, analyze data</a:t>
            </a:r>
            <a:endParaRPr sz="2800"/>
          </a:p>
          <a:p>
            <a:r>
              <a:rPr sz="2800"/>
              <a:t> Golden Trash System: Monitors expired food &amp; redirects it to agriculture</a:t>
            </a:r>
            <a:endParaRPr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Impact &amp;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670" y="1734820"/>
            <a:ext cx="7569835" cy="3935730"/>
          </a:xfrm>
        </p:spPr>
        <p:txBody>
          <a:bodyPr/>
          <a:lstStyle/>
          <a:p>
            <a:r>
              <a:rPr sz="2800"/>
              <a:t> Reduces food wastage</a:t>
            </a:r>
            <a:endParaRPr sz="2800"/>
          </a:p>
          <a:p>
            <a:r>
              <a:rPr sz="2800"/>
              <a:t> Provides food to the needy</a:t>
            </a:r>
            <a:endParaRPr sz="2800"/>
          </a:p>
          <a:p>
            <a:r>
              <a:rPr sz="2800"/>
              <a:t> Supports sustainable agriculture</a:t>
            </a:r>
            <a:endParaRPr sz="2800"/>
          </a:p>
          <a:p>
            <a:r>
              <a:rPr sz="2800"/>
              <a:t> Promotes social responsibility</a:t>
            </a:r>
            <a:endParaRPr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50720"/>
            <a:ext cx="7224395" cy="5760720"/>
          </a:xfrm>
        </p:spPr>
        <p:txBody>
          <a:bodyPr/>
          <a:lstStyle/>
          <a:p>
            <a:r>
              <a:t> </a:t>
            </a:r>
            <a:r>
              <a:rPr sz="2800"/>
              <a:t>Mobile App for better accessibility</a:t>
            </a:r>
            <a:endParaRPr sz="2800"/>
          </a:p>
          <a:p>
            <a:r>
              <a:rPr sz="2800"/>
              <a:t> AI-based food freshness detection</a:t>
            </a:r>
            <a:endParaRPr sz="2800"/>
          </a:p>
          <a:p>
            <a:r>
              <a:rPr sz="2800"/>
              <a:t> Partnership with food suppliers &amp; delivery services</a:t>
            </a:r>
            <a:endParaRPr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30" ma:contentTypeDescription="Create a new document." ma:contentTypeScope="" ma:versionID="cec0622158e8f13124e9e8fd4de31bd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52f30ab005d15df08657af532e6e3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BillingMetadata" ma:index="33" nillable="true" ma:displayName="MediaServiceBillingMetadata" ma:hidden="true" ma:internalName="MediaServiceBillingMetadata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D7EE0834-CC23-43E5-9706-A0904E34105D}">
  <ds:schemaRefs/>
</ds:datastoreItem>
</file>

<file path=customXml/itemProps2.xml><?xml version="1.0" encoding="utf-8"?>
<ds:datastoreItem xmlns:ds="http://schemas.openxmlformats.org/officeDocument/2006/customXml" ds:itemID="{8C45FB24-BEC6-4D44-888B-84AEBBA2DC09}">
  <ds:schemaRefs/>
</ds:datastoreItem>
</file>

<file path=customXml/itemProps3.xml><?xml version="1.0" encoding="utf-8"?>
<ds:datastoreItem xmlns:ds="http://schemas.openxmlformats.org/officeDocument/2006/customXml" ds:itemID="{3FD9A38F-9A2C-42E5-9013-4C4B1FFCB4F6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1667</Words>
  <Application>WPS Presentation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Franklin Gothic Book</vt:lpstr>
      <vt:lpstr>Microsoft YaHei</vt:lpstr>
      <vt:lpstr>Arial Unicode MS</vt:lpstr>
      <vt:lpstr>Calibri</vt:lpstr>
      <vt:lpstr>Crop</vt:lpstr>
      <vt:lpstr>Food Waste Management System</vt:lpstr>
      <vt:lpstr>Problem Statement</vt:lpstr>
      <vt:lpstr>Project Overview</vt:lpstr>
      <vt:lpstr>How It Works</vt:lpstr>
      <vt:lpstr>Technology Stack</vt:lpstr>
      <vt:lpstr>System Architecture</vt:lpstr>
      <vt:lpstr>Website Features</vt:lpstr>
      <vt:lpstr>Impact &amp; Benefits</vt:lpstr>
      <vt:lpstr>Future Enhancements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Waste Management System</dc:title>
  <dc:creator/>
  <cp:lastModifiedBy>Jeevan Vakkalagadda</cp:lastModifiedBy>
  <cp:revision>1</cp:revision>
  <dcterms:created xsi:type="dcterms:W3CDTF">2025-03-14T03:12:26Z</dcterms:created>
  <dcterms:modified xsi:type="dcterms:W3CDTF">2025-03-14T03:12:26Z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ICV">
    <vt:lpwstr>39982996F79047C78CC52DFB52B73B3A_12</vt:lpwstr>
  </property>
  <property fmtid="{D5CDD505-2E9C-101B-9397-08002B2CF9AE}" pid="5" name="KSOProductBuildVer">
    <vt:lpwstr>1033-12.2.0.20326</vt:lpwstr>
  </property>
</Properties>
</file>