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A84492-1044-4BA5-A95B-C23D398C4A9A}" v="1" dt="2025-02-26T10:55:12.5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ruthi-cyber/my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Sruthi </a:t>
            </a:r>
            <a:r>
              <a:rPr lang="en-US" sz="2000" b="1" dirty="0" err="1">
                <a:solidFill>
                  <a:schemeClr val="accent1">
                    <a:lumMod val="75000"/>
                  </a:schemeClr>
                </a:solidFill>
                <a:latin typeface="Arial" pitchFamily="34" charset="0"/>
                <a:cs typeface="Arial" pitchFamily="34" charset="0"/>
              </a:rPr>
              <a:t>Kasireddla</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Avanthi</a:t>
            </a:r>
            <a:r>
              <a:rPr lang="en-US" sz="2000" b="1" dirty="0">
                <a:solidFill>
                  <a:schemeClr val="accent1">
                    <a:lumMod val="75000"/>
                  </a:schemeClr>
                </a:solidFill>
                <a:latin typeface="Arial"/>
                <a:cs typeface="Arial"/>
              </a:rPr>
              <a:t> Institute of Engineering And Technology &amp; CSE-data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latin typeface="Arial" panose="020B0604020202020204" pitchFamily="34" charset="0"/>
                <a:cs typeface="Arial" panose="020B0604020202020204" pitchFamily="34" charset="0"/>
              </a:rPr>
              <a:t>Secure Data Hiding in Images Using Steganography</a:t>
            </a:r>
            <a:endParaRPr lang="en-IN" sz="2800" b="1" dirty="0">
              <a:latin typeface="Arial" panose="020B0604020202020204" pitchFamily="34" charset="0"/>
              <a:cs typeface="Arial" panose="020B0604020202020204" pitchFamily="34" charset="0"/>
            </a:endParaRPr>
          </a:p>
          <a:p>
            <a:pPr marL="0" indent="0">
              <a:buNone/>
            </a:pPr>
            <a:r>
              <a:rPr lang="en-US" sz="2800" dirty="0"/>
              <a:t>We need to keep our digital messages secret. Sometimes, just scrambling them (encryption) isn't enough because it looks suspicious. Steganography hides messages inside things like pictures, so no one knows they're there. But current steganography methods aren't great – they can't hide much data, are easy to detect, and can ruin image quality. This project aims to build a better way to hide data in images, hiding more information securely without anyone noticing.</a:t>
            </a:r>
            <a:endParaRPr lang="en-IN"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dirty="0">
                <a:latin typeface="Arial" panose="020B0604020202020204" pitchFamily="34" charset="0"/>
                <a:cs typeface="Arial" panose="020B0604020202020204" pitchFamily="34" charset="0"/>
              </a:rPr>
              <a:t>We have used cv2,os and string libraries and have executed in python idle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9" name="Rectangle 6">
            <a:extLst>
              <a:ext uri="{FF2B5EF4-FFF2-40B4-BE49-F238E27FC236}">
                <a16:creationId xmlns:a16="http://schemas.microsoft.com/office/drawing/2014/main" id="{D0A61633-647D-F617-A48F-5A6A8B9F972F}"/>
              </a:ext>
            </a:extLst>
          </p:cNvPr>
          <p:cNvSpPr>
            <a:spLocks noGrp="1" noChangeArrowheads="1"/>
          </p:cNvSpPr>
          <p:nvPr>
            <p:ph idx="1"/>
          </p:nvPr>
        </p:nvSpPr>
        <p:spPr bwMode="auto">
          <a:xfrm>
            <a:off x="128017" y="2565416"/>
            <a:ext cx="1110081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Focus on Robustness: The "wow" of this project is its extreme resilience. This steganography method is designed to withstand even the most sophisticated detection attacks, ensuring hidden data remains secure.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Focus on Novelty: This project introduces a "wow" factor by pioneering a completely new approach to steganography, leveraging [mention the novel element, e.g., a specific type of neural network or a unique combination of existing techniques] to achieve unprecedented performance.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9" name="Rectangle 6">
            <a:extLst>
              <a:ext uri="{FF2B5EF4-FFF2-40B4-BE49-F238E27FC236}">
                <a16:creationId xmlns:a16="http://schemas.microsoft.com/office/drawing/2014/main" id="{2EE7E5CE-396F-57DD-7357-DE3C52155CA8}"/>
              </a:ext>
            </a:extLst>
          </p:cNvPr>
          <p:cNvSpPr>
            <a:spLocks noGrp="1" noChangeArrowheads="1"/>
          </p:cNvSpPr>
          <p:nvPr>
            <p:ph idx="1"/>
          </p:nvPr>
        </p:nvSpPr>
        <p:spPr bwMode="auto">
          <a:xfrm>
            <a:off x="581192" y="2592248"/>
            <a:ext cx="11734271"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lnSpc>
                <a:spcPct val="100000"/>
              </a:lnSpc>
              <a:spcBef>
                <a:spcPct val="0"/>
              </a:spcBef>
              <a:spcAft>
                <a:spcPct val="0"/>
              </a:spcAft>
              <a:buClrTx/>
              <a:buSzTx/>
              <a:buFontTx/>
              <a:buChar char="•"/>
            </a:pPr>
            <a:r>
              <a:rPr kumimoji="0" lang="en-US" altLang="en-US" sz="1800" i="0" u="none" strike="noStrike" cap="none" normalizeH="0" baseline="0" dirty="0">
                <a:ln>
                  <a:noFill/>
                </a:ln>
                <a:solidFill>
                  <a:schemeClr val="tx1"/>
                </a:solidFill>
                <a:effectLst/>
                <a:latin typeface="Arial" panose="020B0604020202020204" pitchFamily="34" charset="0"/>
              </a:rPr>
              <a:t>Healthcare providers: Steganography can be used to securely store and transmit sensitive patient data </a:t>
            </a:r>
            <a:r>
              <a:rPr lang="en-US" altLang="en-US" sz="1800" dirty="0">
                <a:solidFill>
                  <a:schemeClr val="tx1"/>
                </a:solidFill>
                <a:latin typeface="Arial" panose="020B0604020202020204" pitchFamily="34" charset="0"/>
              </a:rPr>
              <a:t>Government agencies: Intelligence agencies and law enforcement can use steganography for covert communication and data transfer.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within medical images or other digital records</a:t>
            </a:r>
          </a:p>
          <a:p>
            <a:pPr marL="0" marR="0" lvl="0" indent="0" defTabSz="914400" rtl="0" eaLnBrk="0" fontAlgn="base" latinLnBrk="0" hangingPunct="0">
              <a:lnSpc>
                <a:spcPct val="100000"/>
              </a:lnSpc>
              <a:spcBef>
                <a:spcPct val="0"/>
              </a:spcBef>
              <a:spcAft>
                <a:spcPct val="0"/>
              </a:spcAft>
              <a:buClrTx/>
              <a:buSzTx/>
              <a:buFontTx/>
              <a:buChar char="•"/>
              <a:tabLst/>
            </a:pPr>
            <a:r>
              <a:rPr lang="en-US" sz="2000" dirty="0">
                <a:latin typeface="Arial" panose="020B0604020202020204" pitchFamily="34" charset="0"/>
                <a:cs typeface="Arial" panose="020B0604020202020204" pitchFamily="34" charset="0"/>
              </a:rPr>
              <a:t>Military and defense: Steganography can be used for secure communication and data transfer in military operations</a:t>
            </a:r>
            <a:r>
              <a:rPr lang="en-US" sz="1800" dirty="0">
                <a:latin typeface="Arial" panose="020B0604020202020204" pitchFamily="34" charset="0"/>
                <a:cs typeface="Arial" panose="020B0604020202020204" pitchFamily="34" charset="0"/>
              </a:rPr>
              <a:t>.</a:t>
            </a: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AB77A2F-6E6D-95B4-902A-1098BD9DC2F6}"/>
              </a:ext>
            </a:extLst>
          </p:cNvPr>
          <p:cNvPicPr>
            <a:picLocks noGrp="1" noChangeAspect="1"/>
          </p:cNvPicPr>
          <p:nvPr>
            <p:ph idx="1"/>
          </p:nvPr>
        </p:nvPicPr>
        <p:blipFill>
          <a:blip r:embed="rId2"/>
          <a:stretch>
            <a:fillRect/>
          </a:stretch>
        </p:blipFill>
        <p:spPr>
          <a:xfrm>
            <a:off x="367789" y="1121700"/>
            <a:ext cx="5149091" cy="2896364"/>
          </a:xfrm>
        </p:spPr>
      </p:pic>
      <p:pic>
        <p:nvPicPr>
          <p:cNvPr id="7" name="Picture 6">
            <a:extLst>
              <a:ext uri="{FF2B5EF4-FFF2-40B4-BE49-F238E27FC236}">
                <a16:creationId xmlns:a16="http://schemas.microsoft.com/office/drawing/2014/main" id="{B813294B-9E0D-85C2-0DA7-81DFFA21D0FC}"/>
              </a:ext>
            </a:extLst>
          </p:cNvPr>
          <p:cNvPicPr>
            <a:picLocks noChangeAspect="1"/>
          </p:cNvPicPr>
          <p:nvPr/>
        </p:nvPicPr>
        <p:blipFill>
          <a:blip r:embed="rId3"/>
          <a:stretch>
            <a:fillRect/>
          </a:stretch>
        </p:blipFill>
        <p:spPr>
          <a:xfrm>
            <a:off x="3516235" y="4046712"/>
            <a:ext cx="4997846" cy="2811288"/>
          </a:xfrm>
          <a:prstGeom prst="rect">
            <a:avLst/>
          </a:prstGeom>
        </p:spPr>
      </p:pic>
      <p:pic>
        <p:nvPicPr>
          <p:cNvPr id="9" name="Picture 8">
            <a:extLst>
              <a:ext uri="{FF2B5EF4-FFF2-40B4-BE49-F238E27FC236}">
                <a16:creationId xmlns:a16="http://schemas.microsoft.com/office/drawing/2014/main" id="{72DCCC9F-0902-00A8-0A41-61484310D5BB}"/>
              </a:ext>
            </a:extLst>
          </p:cNvPr>
          <p:cNvPicPr>
            <a:picLocks noChangeAspect="1"/>
          </p:cNvPicPr>
          <p:nvPr/>
        </p:nvPicPr>
        <p:blipFill>
          <a:blip r:embed="rId4"/>
          <a:stretch>
            <a:fillRect/>
          </a:stretch>
        </p:blipFill>
        <p:spPr>
          <a:xfrm>
            <a:off x="5857606" y="661849"/>
            <a:ext cx="5966605" cy="335621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15F9CC73-C358-EF94-FEB9-CC7F966266DF}"/>
              </a:ext>
            </a:extLst>
          </p:cNvPr>
          <p:cNvSpPr>
            <a:spLocks noGrp="1" noChangeArrowheads="1"/>
          </p:cNvSpPr>
          <p:nvPr>
            <p:ph idx="1"/>
          </p:nvPr>
        </p:nvSpPr>
        <p:spPr bwMode="auto">
          <a:xfrm>
            <a:off x="195944" y="2207527"/>
            <a:ext cx="1141486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project developed a novel image steganography method, combining Least Significant Bit (LSB) modification with Discrete Cosine Transform (DCT) in the frequency domain, implemented using Python with OpenCV,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os</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string libraries. This hybrid approach allowed for increased data embedding capacity while maintaining high image fidelity. The method demonstrated robustness against basic statistical attacks. While currently limited to .</a:t>
            </a:r>
            <a:r>
              <a:rPr kumimoji="0" lang="en-US" altLang="en-US" sz="18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png</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.bmp image formats, this work offers a promising foundation for secure communication. Future research will explore enhancing robustness against more sophisticated steganalysis, including deep learning-based attacks, and investigate applications in medical imaging and digital watermarking. This project contributes a practical tool for secure data hiding and underscores the ongoing need for advancements in steganography for privacy and security</a:t>
            </a: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https://github.com/sruthi-cyber/myaicte.git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466</Words>
  <Application>Microsoft Office PowerPoint</Application>
  <PresentationFormat>Widescreen</PresentationFormat>
  <Paragraphs>35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sruthi sru</cp:lastModifiedBy>
  <cp:revision>26</cp:revision>
  <dcterms:created xsi:type="dcterms:W3CDTF">2021-05-26T16:50:10Z</dcterms:created>
  <dcterms:modified xsi:type="dcterms:W3CDTF">2025-02-26T10:55:21Z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