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97106-783B-4138-9E7E-7ED9FEDF7F1B}" v="79" dt="2023-05-07T06:47:56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 Sruthi" userId="694a3e08-b32a-4ebd-8476-dc7a553f6f67" providerId="ADAL" clId="{B8F97106-783B-4138-9E7E-7ED9FEDF7F1B}"/>
    <pc:docChg chg="undo custSel addSld modSld">
      <pc:chgData name="R, Sruthi" userId="694a3e08-b32a-4ebd-8476-dc7a553f6f67" providerId="ADAL" clId="{B8F97106-783B-4138-9E7E-7ED9FEDF7F1B}" dt="2023-05-07T06:49:42.725" v="108" actId="13822"/>
      <pc:docMkLst>
        <pc:docMk/>
      </pc:docMkLst>
      <pc:sldChg chg="addSp delSp modSp new mod modClrScheme chgLayout">
        <pc:chgData name="R, Sruthi" userId="694a3e08-b32a-4ebd-8476-dc7a553f6f67" providerId="ADAL" clId="{B8F97106-783B-4138-9E7E-7ED9FEDF7F1B}" dt="2023-05-07T06:49:42.725" v="108" actId="13822"/>
        <pc:sldMkLst>
          <pc:docMk/>
          <pc:sldMk cId="1570484435" sldId="266"/>
        </pc:sldMkLst>
        <pc:spChg chg="del">
          <ac:chgData name="R, Sruthi" userId="694a3e08-b32a-4ebd-8476-dc7a553f6f67" providerId="ADAL" clId="{B8F97106-783B-4138-9E7E-7ED9FEDF7F1B}" dt="2023-05-07T06:38:57.678" v="1" actId="700"/>
          <ac:spMkLst>
            <pc:docMk/>
            <pc:sldMk cId="1570484435" sldId="266"/>
            <ac:spMk id="2" creationId="{C641BBC9-3131-1B21-B803-1175E5CE9373}"/>
          </ac:spMkLst>
        </pc:spChg>
        <pc:spChg chg="del">
          <ac:chgData name="R, Sruthi" userId="694a3e08-b32a-4ebd-8476-dc7a553f6f67" providerId="ADAL" clId="{B8F97106-783B-4138-9E7E-7ED9FEDF7F1B}" dt="2023-05-07T06:38:57.678" v="1" actId="700"/>
          <ac:spMkLst>
            <pc:docMk/>
            <pc:sldMk cId="1570484435" sldId="266"/>
            <ac:spMk id="3" creationId="{B2A5C1F4-F2A9-ECD2-D4BB-17376A35EB9F}"/>
          </ac:spMkLst>
        </pc:spChg>
        <pc:spChg chg="add mod">
          <ac:chgData name="R, Sruthi" userId="694a3e08-b32a-4ebd-8476-dc7a553f6f67" providerId="ADAL" clId="{B8F97106-783B-4138-9E7E-7ED9FEDF7F1B}" dt="2023-05-07T06:48:45.053" v="101" actId="20577"/>
          <ac:spMkLst>
            <pc:docMk/>
            <pc:sldMk cId="1570484435" sldId="266"/>
            <ac:spMk id="7" creationId="{1369D155-4DF8-8EDE-EA48-0ECC0640FBD1}"/>
          </ac:spMkLst>
        </pc:spChg>
        <pc:spChg chg="add del">
          <ac:chgData name="R, Sruthi" userId="694a3e08-b32a-4ebd-8476-dc7a553f6f67" providerId="ADAL" clId="{B8F97106-783B-4138-9E7E-7ED9FEDF7F1B}" dt="2023-05-07T06:49:00.414" v="103" actId="11529"/>
          <ac:spMkLst>
            <pc:docMk/>
            <pc:sldMk cId="1570484435" sldId="266"/>
            <ac:spMk id="8" creationId="{49D5C940-6D9E-CA33-99EA-39FA62926C8F}"/>
          </ac:spMkLst>
        </pc:spChg>
        <pc:spChg chg="add mod">
          <ac:chgData name="R, Sruthi" userId="694a3e08-b32a-4ebd-8476-dc7a553f6f67" providerId="ADAL" clId="{B8F97106-783B-4138-9E7E-7ED9FEDF7F1B}" dt="2023-05-07T06:49:42.725" v="108" actId="13822"/>
          <ac:spMkLst>
            <pc:docMk/>
            <pc:sldMk cId="1570484435" sldId="266"/>
            <ac:spMk id="9" creationId="{883279FA-8E0F-DF23-B5A2-693C39F9C917}"/>
          </ac:spMkLst>
        </pc:spChg>
        <pc:graphicFrameChg chg="add del mod modGraphic">
          <ac:chgData name="R, Sruthi" userId="694a3e08-b32a-4ebd-8476-dc7a553f6f67" providerId="ADAL" clId="{B8F97106-783B-4138-9E7E-7ED9FEDF7F1B}" dt="2023-05-07T06:47:40.244" v="80" actId="931"/>
          <ac:graphicFrameMkLst>
            <pc:docMk/>
            <pc:sldMk cId="1570484435" sldId="266"/>
            <ac:graphicFrameMk id="6" creationId="{D0E2F14E-633D-F2CB-7A86-99E1068F4F14}"/>
          </ac:graphicFrameMkLst>
        </pc:graphicFrameChg>
      </pc:sldChg>
    </pc:docChg>
  </pc:docChgLst>
  <pc:docChgLst>
    <pc:chgData name="R, Sruthi" userId="694a3e08-b32a-4ebd-8476-dc7a553f6f67" providerId="ADAL" clId="{F56FF30C-D5E6-4684-BEEA-68F4951BED9D}"/>
    <pc:docChg chg="undo redo custSel addSld delSld modSld addMainMaster delMainMaster modMainMaster">
      <pc:chgData name="R, Sruthi" userId="694a3e08-b32a-4ebd-8476-dc7a553f6f67" providerId="ADAL" clId="{F56FF30C-D5E6-4684-BEEA-68F4951BED9D}" dt="2023-04-10T08:42:30.915" v="1924" actId="20577"/>
      <pc:docMkLst>
        <pc:docMk/>
      </pc:docMkLst>
      <pc:sldChg chg="addSp delSp modSp new mod setBg modClrScheme chgLayout">
        <pc:chgData name="R, Sruthi" userId="694a3e08-b32a-4ebd-8476-dc7a553f6f67" providerId="ADAL" clId="{F56FF30C-D5E6-4684-BEEA-68F4951BED9D}" dt="2023-04-10T04:50:57.437" v="320" actId="20577"/>
        <pc:sldMkLst>
          <pc:docMk/>
          <pc:sldMk cId="2069141239" sldId="256"/>
        </pc:sldMkLst>
        <pc:spChg chg="mod">
          <ac:chgData name="R, Sruthi" userId="694a3e08-b32a-4ebd-8476-dc7a553f6f67" providerId="ADAL" clId="{F56FF30C-D5E6-4684-BEEA-68F4951BED9D}" dt="2023-04-10T04:50:53.836" v="319" actId="20577"/>
          <ac:spMkLst>
            <pc:docMk/>
            <pc:sldMk cId="2069141239" sldId="256"/>
            <ac:spMk id="2" creationId="{789509CB-F022-4A03-AD81-1F62E90428E4}"/>
          </ac:spMkLst>
        </pc:spChg>
        <pc:spChg chg="mod">
          <ac:chgData name="R, Sruthi" userId="694a3e08-b32a-4ebd-8476-dc7a553f6f67" providerId="ADAL" clId="{F56FF30C-D5E6-4684-BEEA-68F4951BED9D}" dt="2023-04-10T04:50:57.437" v="320" actId="20577"/>
          <ac:spMkLst>
            <pc:docMk/>
            <pc:sldMk cId="2069141239" sldId="256"/>
            <ac:spMk id="3" creationId="{A846E9B1-E855-7284-B24B-3A3C153571FD}"/>
          </ac:spMkLst>
        </pc:spChg>
        <pc:spChg chg="add del">
          <ac:chgData name="R, Sruthi" userId="694a3e08-b32a-4ebd-8476-dc7a553f6f67" providerId="ADAL" clId="{F56FF30C-D5E6-4684-BEEA-68F4951BED9D}" dt="2023-04-10T04:47:40.591" v="280" actId="26606"/>
          <ac:spMkLst>
            <pc:docMk/>
            <pc:sldMk cId="2069141239" sldId="256"/>
            <ac:spMk id="9" creationId="{733E0473-C315-42D8-A82A-A2FE49DC67DA}"/>
          </ac:spMkLst>
        </pc:spChg>
        <pc:spChg chg="add del">
          <ac:chgData name="R, Sruthi" userId="694a3e08-b32a-4ebd-8476-dc7a553f6f67" providerId="ADAL" clId="{F56FF30C-D5E6-4684-BEEA-68F4951BED9D}" dt="2023-04-10T04:47:40.591" v="280" actId="26606"/>
          <ac:spMkLst>
            <pc:docMk/>
            <pc:sldMk cId="2069141239" sldId="256"/>
            <ac:spMk id="11" creationId="{AD23A251-68F2-43E5-812B-4BBAE1AF535E}"/>
          </ac:spMkLst>
        </pc:spChg>
        <pc:spChg chg="add del">
          <ac:chgData name="R, Sruthi" userId="694a3e08-b32a-4ebd-8476-dc7a553f6f67" providerId="ADAL" clId="{F56FF30C-D5E6-4684-BEEA-68F4951BED9D}" dt="2023-04-10T04:47:42.157" v="282" actId="26606"/>
          <ac:spMkLst>
            <pc:docMk/>
            <pc:sldMk cId="2069141239" sldId="256"/>
            <ac:spMk id="23" creationId="{BB3B2C43-5E36-4768-8319-6752D24B47E9}"/>
          </ac:spMkLst>
        </pc:spChg>
        <pc:spChg chg="add del">
          <ac:chgData name="R, Sruthi" userId="694a3e08-b32a-4ebd-8476-dc7a553f6f67" providerId="ADAL" clId="{F56FF30C-D5E6-4684-BEEA-68F4951BED9D}" dt="2023-04-10T04:47:42.157" v="282" actId="26606"/>
          <ac:spMkLst>
            <pc:docMk/>
            <pc:sldMk cId="2069141239" sldId="256"/>
            <ac:spMk id="24" creationId="{B044326E-7BB3-4929-BE33-05CA64DBB248}"/>
          </ac:spMkLst>
        </pc:spChg>
        <pc:spChg chg="add del">
          <ac:chgData name="R, Sruthi" userId="694a3e08-b32a-4ebd-8476-dc7a553f6f67" providerId="ADAL" clId="{F56FF30C-D5E6-4684-BEEA-68F4951BED9D}" dt="2023-04-10T04:47:42.157" v="282" actId="26606"/>
          <ac:spMkLst>
            <pc:docMk/>
            <pc:sldMk cId="2069141239" sldId="256"/>
            <ac:spMk id="25" creationId="{731CF4E0-AA2D-43CA-A528-C52FB158244A}"/>
          </ac:spMkLst>
        </pc:spChg>
        <pc:spChg chg="add del">
          <ac:chgData name="R, Sruthi" userId="694a3e08-b32a-4ebd-8476-dc7a553f6f67" providerId="ADAL" clId="{F56FF30C-D5E6-4684-BEEA-68F4951BED9D}" dt="2023-04-10T04:47:42.157" v="282" actId="26606"/>
          <ac:spMkLst>
            <pc:docMk/>
            <pc:sldMk cId="2069141239" sldId="256"/>
            <ac:spMk id="27" creationId="{3B083774-A903-4B1B-BC6A-94C1F048E82B}"/>
          </ac:spMkLst>
        </pc:spChg>
        <pc:spChg chg="add del">
          <ac:chgData name="R, Sruthi" userId="694a3e08-b32a-4ebd-8476-dc7a553f6f67" providerId="ADAL" clId="{F56FF30C-D5E6-4684-BEEA-68F4951BED9D}" dt="2023-04-10T04:47:45.367" v="284" actId="26606"/>
          <ac:spMkLst>
            <pc:docMk/>
            <pc:sldMk cId="2069141239" sldId="256"/>
            <ac:spMk id="31" creationId="{61FBAA32-A972-4299-98FA-631C80F4D8F5}"/>
          </ac:spMkLst>
        </pc:spChg>
        <pc:spChg chg="add del">
          <ac:chgData name="R, Sruthi" userId="694a3e08-b32a-4ebd-8476-dc7a553f6f67" providerId="ADAL" clId="{F56FF30C-D5E6-4684-BEEA-68F4951BED9D}" dt="2023-04-10T04:47:45.367" v="284" actId="26606"/>
          <ac:spMkLst>
            <pc:docMk/>
            <pc:sldMk cId="2069141239" sldId="256"/>
            <ac:spMk id="32" creationId="{72EF3F9A-9717-4ACB-A30D-96694842C4F7}"/>
          </ac:spMkLst>
        </pc:spChg>
        <pc:grpChg chg="add del">
          <ac:chgData name="R, Sruthi" userId="694a3e08-b32a-4ebd-8476-dc7a553f6f67" providerId="ADAL" clId="{F56FF30C-D5E6-4684-BEEA-68F4951BED9D}" dt="2023-04-10T04:47:40.591" v="280" actId="26606"/>
          <ac:grpSpMkLst>
            <pc:docMk/>
            <pc:sldMk cId="2069141239" sldId="256"/>
            <ac:grpSpMk id="13" creationId="{0350AF23-2606-421F-AB7B-23D9B48F3E9B}"/>
          </ac:grpSpMkLst>
        </pc:grpChg>
        <pc:picChg chg="add del">
          <ac:chgData name="R, Sruthi" userId="694a3e08-b32a-4ebd-8476-dc7a553f6f67" providerId="ADAL" clId="{F56FF30C-D5E6-4684-BEEA-68F4951BED9D}" dt="2023-04-10T04:47:40.591" v="280" actId="26606"/>
          <ac:picMkLst>
            <pc:docMk/>
            <pc:sldMk cId="2069141239" sldId="256"/>
            <ac:picMk id="4" creationId="{58EB59D4-FDDD-5574-7DB8-8CF33865C210}"/>
          </ac:picMkLst>
        </pc:picChg>
        <pc:picChg chg="add del">
          <ac:chgData name="R, Sruthi" userId="694a3e08-b32a-4ebd-8476-dc7a553f6f67" providerId="ADAL" clId="{F56FF30C-D5E6-4684-BEEA-68F4951BED9D}" dt="2023-04-10T04:47:42.157" v="282" actId="26606"/>
          <ac:picMkLst>
            <pc:docMk/>
            <pc:sldMk cId="2069141239" sldId="256"/>
            <ac:picMk id="26" creationId="{BD48398E-078E-68A6-AA11-CF62A6198029}"/>
          </ac:picMkLst>
        </pc:picChg>
        <pc:picChg chg="add del">
          <ac:chgData name="R, Sruthi" userId="694a3e08-b32a-4ebd-8476-dc7a553f6f67" providerId="ADAL" clId="{F56FF30C-D5E6-4684-BEEA-68F4951BED9D}" dt="2023-04-10T04:47:45.367" v="284" actId="26606"/>
          <ac:picMkLst>
            <pc:docMk/>
            <pc:sldMk cId="2069141239" sldId="256"/>
            <ac:picMk id="33" creationId="{9BC3795B-B83A-EB2D-CE43-F157F246F60F}"/>
          </ac:picMkLst>
        </pc:picChg>
        <pc:cxnChg chg="add del">
          <ac:chgData name="R, Sruthi" userId="694a3e08-b32a-4ebd-8476-dc7a553f6f67" providerId="ADAL" clId="{F56FF30C-D5E6-4684-BEEA-68F4951BED9D}" dt="2023-04-10T04:47:42.157" v="282" actId="26606"/>
          <ac:cxnSpMkLst>
            <pc:docMk/>
            <pc:sldMk cId="2069141239" sldId="256"/>
            <ac:cxnSpMk id="28" creationId="{5D5FB189-1F48-4A47-B036-6AF7E11A8E7B}"/>
          </ac:cxnSpMkLst>
        </pc:cxnChg>
        <pc:cxnChg chg="add del">
          <ac:chgData name="R, Sruthi" userId="694a3e08-b32a-4ebd-8476-dc7a553f6f67" providerId="ADAL" clId="{F56FF30C-D5E6-4684-BEEA-68F4951BED9D}" dt="2023-04-10T04:47:42.157" v="282" actId="26606"/>
          <ac:cxnSpMkLst>
            <pc:docMk/>
            <pc:sldMk cId="2069141239" sldId="256"/>
            <ac:cxnSpMk id="29" creationId="{C5B335DD-3163-4EC5-8B6B-2AB53E64D11A}"/>
          </ac:cxnSpMkLst>
        </pc:cxnChg>
      </pc:sldChg>
      <pc:sldChg chg="modSp new del">
        <pc:chgData name="R, Sruthi" userId="694a3e08-b32a-4ebd-8476-dc7a553f6f67" providerId="ADAL" clId="{F56FF30C-D5E6-4684-BEEA-68F4951BED9D}" dt="2023-04-10T04:48:42.597" v="289" actId="2696"/>
        <pc:sldMkLst>
          <pc:docMk/>
          <pc:sldMk cId="650852655" sldId="257"/>
        </pc:sldMkLst>
        <pc:spChg chg="mod">
          <ac:chgData name="R, Sruthi" userId="694a3e08-b32a-4ebd-8476-dc7a553f6f67" providerId="ADAL" clId="{F56FF30C-D5E6-4684-BEEA-68F4951BED9D}" dt="2023-04-10T04:48:32.339" v="287"/>
          <ac:spMkLst>
            <pc:docMk/>
            <pc:sldMk cId="650852655" sldId="257"/>
            <ac:spMk id="2" creationId="{56493C88-980B-E8C9-2DBB-D8AADC229CDC}"/>
          </ac:spMkLst>
        </pc:spChg>
        <pc:spChg chg="mod">
          <ac:chgData name="R, Sruthi" userId="694a3e08-b32a-4ebd-8476-dc7a553f6f67" providerId="ADAL" clId="{F56FF30C-D5E6-4684-BEEA-68F4951BED9D}" dt="2023-04-10T04:48:32.339" v="287"/>
          <ac:spMkLst>
            <pc:docMk/>
            <pc:sldMk cId="650852655" sldId="257"/>
            <ac:spMk id="3" creationId="{2DFE0D1F-E12C-48A5-8272-B82A60AD788B}"/>
          </ac:spMkLst>
        </pc:spChg>
      </pc:sldChg>
      <pc:sldChg chg="addSp delSp modSp add mod setBg modClrScheme delDesignElem chgLayout">
        <pc:chgData name="R, Sruthi" userId="694a3e08-b32a-4ebd-8476-dc7a553f6f67" providerId="ADAL" clId="{F56FF30C-D5E6-4684-BEEA-68F4951BED9D}" dt="2023-04-10T05:17:57.705" v="1199" actId="20577"/>
        <pc:sldMkLst>
          <pc:docMk/>
          <pc:sldMk cId="3102847908" sldId="258"/>
        </pc:sldMkLst>
        <pc:spChg chg="del">
          <ac:chgData name="R, Sruthi" userId="694a3e08-b32a-4ebd-8476-dc7a553f6f67" providerId="ADAL" clId="{F56FF30C-D5E6-4684-BEEA-68F4951BED9D}" dt="2023-04-10T04:49:15.045" v="290" actId="700"/>
          <ac:spMkLst>
            <pc:docMk/>
            <pc:sldMk cId="3102847908" sldId="258"/>
            <ac:spMk id="2" creationId="{789509CB-F022-4A03-AD81-1F62E90428E4}"/>
          </ac:spMkLst>
        </pc:spChg>
        <pc:spChg chg="del">
          <ac:chgData name="R, Sruthi" userId="694a3e08-b32a-4ebd-8476-dc7a553f6f67" providerId="ADAL" clId="{F56FF30C-D5E6-4684-BEEA-68F4951BED9D}" dt="2023-04-10T04:49:15.045" v="290" actId="700"/>
          <ac:spMkLst>
            <pc:docMk/>
            <pc:sldMk cId="3102847908" sldId="258"/>
            <ac:spMk id="3" creationId="{A846E9B1-E855-7284-B24B-3A3C153571FD}"/>
          </ac:spMkLst>
        </pc:spChg>
        <pc:spChg chg="add del mod ord">
          <ac:chgData name="R, Sruthi" userId="694a3e08-b32a-4ebd-8476-dc7a553f6f67" providerId="ADAL" clId="{F56FF30C-D5E6-4684-BEEA-68F4951BED9D}" dt="2023-04-10T04:51:50.047" v="330" actId="700"/>
          <ac:spMkLst>
            <pc:docMk/>
            <pc:sldMk cId="3102847908" sldId="258"/>
            <ac:spMk id="4" creationId="{0672D42C-3A71-9083-B7BF-E926B63680DA}"/>
          </ac:spMkLst>
        </pc:spChg>
        <pc:spChg chg="add del mod ord">
          <ac:chgData name="R, Sruthi" userId="694a3e08-b32a-4ebd-8476-dc7a553f6f67" providerId="ADAL" clId="{F56FF30C-D5E6-4684-BEEA-68F4951BED9D}" dt="2023-04-10T04:51:39.576" v="329" actId="700"/>
          <ac:spMkLst>
            <pc:docMk/>
            <pc:sldMk cId="3102847908" sldId="258"/>
            <ac:spMk id="5" creationId="{3BAE112D-F2B3-3055-AD42-4A13CAFF02A0}"/>
          </ac:spMkLst>
        </pc:spChg>
        <pc:spChg chg="add del mod ord">
          <ac:chgData name="R, Sruthi" userId="694a3e08-b32a-4ebd-8476-dc7a553f6f67" providerId="ADAL" clId="{F56FF30C-D5E6-4684-BEEA-68F4951BED9D}" dt="2023-04-10T04:51:39.576" v="329" actId="700"/>
          <ac:spMkLst>
            <pc:docMk/>
            <pc:sldMk cId="3102847908" sldId="258"/>
            <ac:spMk id="6" creationId="{0568B0E3-A404-5449-FDCA-0296795415FE}"/>
          </ac:spMkLst>
        </pc:spChg>
        <pc:spChg chg="add del mod ord">
          <ac:chgData name="R, Sruthi" userId="694a3e08-b32a-4ebd-8476-dc7a553f6f67" providerId="ADAL" clId="{F56FF30C-D5E6-4684-BEEA-68F4951BED9D}" dt="2023-04-10T04:53:22.238" v="342" actId="21"/>
          <ac:spMkLst>
            <pc:docMk/>
            <pc:sldMk cId="3102847908" sldId="258"/>
            <ac:spMk id="7" creationId="{71C2349F-35EB-71F3-03D8-AA204C118C17}"/>
          </ac:spMkLst>
        </pc:spChg>
        <pc:spChg chg="add del mod ord">
          <ac:chgData name="R, Sruthi" userId="694a3e08-b32a-4ebd-8476-dc7a553f6f67" providerId="ADAL" clId="{F56FF30C-D5E6-4684-BEEA-68F4951BED9D}" dt="2023-04-10T04:52:42.058" v="339" actId="26606"/>
          <ac:spMkLst>
            <pc:docMk/>
            <pc:sldMk cId="3102847908" sldId="258"/>
            <ac:spMk id="8" creationId="{9A24662A-751E-CE06-8097-13C166D791A6}"/>
          </ac:spMkLst>
        </pc:spChg>
        <pc:spChg chg="add del mod">
          <ac:chgData name="R, Sruthi" userId="694a3e08-b32a-4ebd-8476-dc7a553f6f67" providerId="ADAL" clId="{F56FF30C-D5E6-4684-BEEA-68F4951BED9D}" dt="2023-04-10T04:53:47.307" v="343" actId="700"/>
          <ac:spMkLst>
            <pc:docMk/>
            <pc:sldMk cId="3102847908" sldId="258"/>
            <ac:spMk id="10" creationId="{D549A97B-39A7-A0A7-ED90-7961AE3E1070}"/>
          </ac:spMkLst>
        </pc:spChg>
        <pc:spChg chg="add mod">
          <ac:chgData name="R, Sruthi" userId="694a3e08-b32a-4ebd-8476-dc7a553f6f67" providerId="ADAL" clId="{F56FF30C-D5E6-4684-BEEA-68F4951BED9D}" dt="2023-04-10T05:17:57.705" v="1199" actId="20577"/>
          <ac:spMkLst>
            <pc:docMk/>
            <pc:sldMk cId="3102847908" sldId="258"/>
            <ac:spMk id="11" creationId="{446B1F7A-3BB4-A31C-0DF8-FFFE3A8E0184}"/>
          </ac:spMkLst>
        </pc:spChg>
        <pc:spChg chg="add mod">
          <ac:chgData name="R, Sruthi" userId="694a3e08-b32a-4ebd-8476-dc7a553f6f67" providerId="ADAL" clId="{F56FF30C-D5E6-4684-BEEA-68F4951BED9D}" dt="2023-04-10T05:00:53.308" v="438" actId="20577"/>
          <ac:spMkLst>
            <pc:docMk/>
            <pc:sldMk cId="3102847908" sldId="258"/>
            <ac:spMk id="12" creationId="{81547951-7492-5292-790C-A2FE6A93F75B}"/>
          </ac:spMkLst>
        </pc:spChg>
        <pc:spChg chg="add del">
          <ac:chgData name="R, Sruthi" userId="694a3e08-b32a-4ebd-8476-dc7a553f6f67" providerId="ADAL" clId="{F56FF30C-D5E6-4684-BEEA-68F4951BED9D}" dt="2023-04-10T04:52:17.817" v="332" actId="26606"/>
          <ac:spMkLst>
            <pc:docMk/>
            <pc:sldMk cId="3102847908" sldId="258"/>
            <ac:spMk id="13" creationId="{2AEFFFF2-9EB4-4B6C-B9F8-2BA3EF89A21C}"/>
          </ac:spMkLst>
        </pc:spChg>
        <pc:spChg chg="add del">
          <ac:chgData name="R, Sruthi" userId="694a3e08-b32a-4ebd-8476-dc7a553f6f67" providerId="ADAL" clId="{F56FF30C-D5E6-4684-BEEA-68F4951BED9D}" dt="2023-04-10T04:52:17.817" v="332" actId="26606"/>
          <ac:spMkLst>
            <pc:docMk/>
            <pc:sldMk cId="3102847908" sldId="258"/>
            <ac:spMk id="15" creationId="{0D65299F-028F-4AFC-B46A-8DB33E20FE4A}"/>
          </ac:spMkLst>
        </pc:spChg>
        <pc:spChg chg="add del">
          <ac:chgData name="R, Sruthi" userId="694a3e08-b32a-4ebd-8476-dc7a553f6f67" providerId="ADAL" clId="{F56FF30C-D5E6-4684-BEEA-68F4951BED9D}" dt="2023-04-10T04:52:17.817" v="332" actId="26606"/>
          <ac:spMkLst>
            <pc:docMk/>
            <pc:sldMk cId="3102847908" sldId="258"/>
            <ac:spMk id="17" creationId="{BAC87F6E-526A-49B5-995D-42DB656594C9}"/>
          </ac:spMkLst>
        </pc:spChg>
        <pc:spChg chg="add del">
          <ac:chgData name="R, Sruthi" userId="694a3e08-b32a-4ebd-8476-dc7a553f6f67" providerId="ADAL" clId="{F56FF30C-D5E6-4684-BEEA-68F4951BED9D}" dt="2023-04-10T04:52:42.058" v="339" actId="26606"/>
          <ac:spMkLst>
            <pc:docMk/>
            <pc:sldMk cId="3102847908" sldId="258"/>
            <ac:spMk id="19" creationId="{C33976D1-3430-450C-A978-87A9A6E8E71F}"/>
          </ac:spMkLst>
        </pc:spChg>
        <pc:spChg chg="add del">
          <ac:chgData name="R, Sruthi" userId="694a3e08-b32a-4ebd-8476-dc7a553f6f67" providerId="ADAL" clId="{F56FF30C-D5E6-4684-BEEA-68F4951BED9D}" dt="2023-04-10T04:52:42.058" v="339" actId="26606"/>
          <ac:spMkLst>
            <pc:docMk/>
            <pc:sldMk cId="3102847908" sldId="258"/>
            <ac:spMk id="20" creationId="{7D6AAC78-7D86-415A-ADC1-2B474807960C}"/>
          </ac:spMkLst>
        </pc:spChg>
        <pc:spChg chg="add del">
          <ac:chgData name="R, Sruthi" userId="694a3e08-b32a-4ebd-8476-dc7a553f6f67" providerId="ADAL" clId="{F56FF30C-D5E6-4684-BEEA-68F4951BED9D}" dt="2023-04-10T04:52:42.058" v="339" actId="26606"/>
          <ac:spMkLst>
            <pc:docMk/>
            <pc:sldMk cId="3102847908" sldId="258"/>
            <ac:spMk id="21" creationId="{F2A658D9-F185-44F1-BA33-D50320D1D078}"/>
          </ac:spMkLst>
        </pc:spChg>
        <pc:spChg chg="add del">
          <ac:chgData name="R, Sruthi" userId="694a3e08-b32a-4ebd-8476-dc7a553f6f67" providerId="ADAL" clId="{F56FF30C-D5E6-4684-BEEA-68F4951BED9D}" dt="2023-04-10T04:52:42.042" v="338" actId="26606"/>
          <ac:spMkLst>
            <pc:docMk/>
            <pc:sldMk cId="3102847908" sldId="258"/>
            <ac:spMk id="26" creationId="{84167985-D6E9-40FF-97C0-4B6D373E85C9}"/>
          </ac:spMkLst>
        </pc:spChg>
        <pc:spChg chg="add del">
          <ac:chgData name="R, Sruthi" userId="694a3e08-b32a-4ebd-8476-dc7a553f6f67" providerId="ADAL" clId="{F56FF30C-D5E6-4684-BEEA-68F4951BED9D}" dt="2023-04-10T04:52:42.042" v="338" actId="26606"/>
          <ac:spMkLst>
            <pc:docMk/>
            <pc:sldMk cId="3102847908" sldId="258"/>
            <ac:spMk id="28" creationId="{68801362-349C-44BE-BEF6-8E926E1D38BC}"/>
          </ac:spMkLst>
        </pc:spChg>
        <pc:spChg chg="add del">
          <ac:chgData name="R, Sruthi" userId="694a3e08-b32a-4ebd-8476-dc7a553f6f67" providerId="ADAL" clId="{F56FF30C-D5E6-4684-BEEA-68F4951BED9D}" dt="2023-04-10T04:53:47.307" v="343" actId="700"/>
          <ac:spMkLst>
            <pc:docMk/>
            <pc:sldMk cId="3102847908" sldId="258"/>
            <ac:spMk id="30" creationId="{49553BAA-9CA0-438B-86B1-A7EBDDAADBE0}"/>
          </ac:spMkLst>
        </pc:spChg>
        <pc:spChg chg="add del mod">
          <ac:chgData name="R, Sruthi" userId="694a3e08-b32a-4ebd-8476-dc7a553f6f67" providerId="ADAL" clId="{F56FF30C-D5E6-4684-BEEA-68F4951BED9D}" dt="2023-04-10T04:53:47.307" v="343" actId="700"/>
          <ac:spMkLst>
            <pc:docMk/>
            <pc:sldMk cId="3102847908" sldId="258"/>
            <ac:spMk id="31" creationId="{9A24662A-751E-CE06-8097-13C166D791A6}"/>
          </ac:spMkLst>
        </pc:spChg>
      </pc:sldChg>
      <pc:sldChg chg="modSp new mod">
        <pc:chgData name="R, Sruthi" userId="694a3e08-b32a-4ebd-8476-dc7a553f6f67" providerId="ADAL" clId="{F56FF30C-D5E6-4684-BEEA-68F4951BED9D}" dt="2023-04-10T05:00:29.714" v="415" actId="20577"/>
        <pc:sldMkLst>
          <pc:docMk/>
          <pc:sldMk cId="1041100681" sldId="259"/>
        </pc:sldMkLst>
        <pc:spChg chg="mod">
          <ac:chgData name="R, Sruthi" userId="694a3e08-b32a-4ebd-8476-dc7a553f6f67" providerId="ADAL" clId="{F56FF30C-D5E6-4684-BEEA-68F4951BED9D}" dt="2023-04-10T04:59:29.490" v="409" actId="27636"/>
          <ac:spMkLst>
            <pc:docMk/>
            <pc:sldMk cId="1041100681" sldId="259"/>
            <ac:spMk id="2" creationId="{AF56A28F-6CC7-EEDE-3B66-74D29B332838}"/>
          </ac:spMkLst>
        </pc:spChg>
        <pc:spChg chg="mod">
          <ac:chgData name="R, Sruthi" userId="694a3e08-b32a-4ebd-8476-dc7a553f6f67" providerId="ADAL" clId="{F56FF30C-D5E6-4684-BEEA-68F4951BED9D}" dt="2023-04-10T05:00:29.714" v="415" actId="20577"/>
          <ac:spMkLst>
            <pc:docMk/>
            <pc:sldMk cId="1041100681" sldId="259"/>
            <ac:spMk id="3" creationId="{620B4CD6-76B1-0A0C-BD4C-5051CD3D38D1}"/>
          </ac:spMkLst>
        </pc:spChg>
      </pc:sldChg>
      <pc:sldChg chg="modSp new mod">
        <pc:chgData name="R, Sruthi" userId="694a3e08-b32a-4ebd-8476-dc7a553f6f67" providerId="ADAL" clId="{F56FF30C-D5E6-4684-BEEA-68F4951BED9D}" dt="2023-04-10T05:08:07.527" v="457" actId="255"/>
        <pc:sldMkLst>
          <pc:docMk/>
          <pc:sldMk cId="2212511883" sldId="260"/>
        </pc:sldMkLst>
        <pc:spChg chg="mod">
          <ac:chgData name="R, Sruthi" userId="694a3e08-b32a-4ebd-8476-dc7a553f6f67" providerId="ADAL" clId="{F56FF30C-D5E6-4684-BEEA-68F4951BED9D}" dt="2023-04-10T05:01:44.784" v="452" actId="20577"/>
          <ac:spMkLst>
            <pc:docMk/>
            <pc:sldMk cId="2212511883" sldId="260"/>
            <ac:spMk id="2" creationId="{1BEF487B-BFCF-6390-75F7-A820DACF9CE5}"/>
          </ac:spMkLst>
        </pc:spChg>
        <pc:spChg chg="mod">
          <ac:chgData name="R, Sruthi" userId="694a3e08-b32a-4ebd-8476-dc7a553f6f67" providerId="ADAL" clId="{F56FF30C-D5E6-4684-BEEA-68F4951BED9D}" dt="2023-04-10T05:08:07.527" v="457" actId="255"/>
          <ac:spMkLst>
            <pc:docMk/>
            <pc:sldMk cId="2212511883" sldId="260"/>
            <ac:spMk id="3" creationId="{070E178C-015A-3C3D-2777-7FD96031F0E0}"/>
          </ac:spMkLst>
        </pc:spChg>
      </pc:sldChg>
      <pc:sldChg chg="addSp delSp modSp new mod modClrScheme chgLayout">
        <pc:chgData name="R, Sruthi" userId="694a3e08-b32a-4ebd-8476-dc7a553f6f67" providerId="ADAL" clId="{F56FF30C-D5E6-4684-BEEA-68F4951BED9D}" dt="2023-04-10T05:14:28.892" v="776" actId="20577"/>
        <pc:sldMkLst>
          <pc:docMk/>
          <pc:sldMk cId="3872245984" sldId="261"/>
        </pc:sldMkLst>
        <pc:spChg chg="del mod ord">
          <ac:chgData name="R, Sruthi" userId="694a3e08-b32a-4ebd-8476-dc7a553f6f67" providerId="ADAL" clId="{F56FF30C-D5E6-4684-BEEA-68F4951BED9D}" dt="2023-04-10T05:10:40.083" v="459" actId="700"/>
          <ac:spMkLst>
            <pc:docMk/>
            <pc:sldMk cId="3872245984" sldId="261"/>
            <ac:spMk id="2" creationId="{A00C1FC8-C687-85D0-0ED2-454839119F3C}"/>
          </ac:spMkLst>
        </pc:spChg>
        <pc:spChg chg="del mod ord">
          <ac:chgData name="R, Sruthi" userId="694a3e08-b32a-4ebd-8476-dc7a553f6f67" providerId="ADAL" clId="{F56FF30C-D5E6-4684-BEEA-68F4951BED9D}" dt="2023-04-10T05:10:40.083" v="459" actId="700"/>
          <ac:spMkLst>
            <pc:docMk/>
            <pc:sldMk cId="3872245984" sldId="261"/>
            <ac:spMk id="3" creationId="{07C7F500-0253-9F8C-51C2-3DAFB2F004AD}"/>
          </ac:spMkLst>
        </pc:spChg>
        <pc:spChg chg="add mod ord">
          <ac:chgData name="R, Sruthi" userId="694a3e08-b32a-4ebd-8476-dc7a553f6f67" providerId="ADAL" clId="{F56FF30C-D5E6-4684-BEEA-68F4951BED9D}" dt="2023-04-10T05:10:45.769" v="472" actId="20577"/>
          <ac:spMkLst>
            <pc:docMk/>
            <pc:sldMk cId="3872245984" sldId="261"/>
            <ac:spMk id="4" creationId="{86E494F1-00DF-8E91-896C-9CDCBF826381}"/>
          </ac:spMkLst>
        </pc:spChg>
        <pc:spChg chg="add mod ord">
          <ac:chgData name="R, Sruthi" userId="694a3e08-b32a-4ebd-8476-dc7a553f6f67" providerId="ADAL" clId="{F56FF30C-D5E6-4684-BEEA-68F4951BED9D}" dt="2023-04-10T05:10:52.166" v="483" actId="20577"/>
          <ac:spMkLst>
            <pc:docMk/>
            <pc:sldMk cId="3872245984" sldId="261"/>
            <ac:spMk id="5" creationId="{02E7051F-0FD7-DCB2-2596-9197ECB784EB}"/>
          </ac:spMkLst>
        </pc:spChg>
        <pc:spChg chg="add mod ord">
          <ac:chgData name="R, Sruthi" userId="694a3e08-b32a-4ebd-8476-dc7a553f6f67" providerId="ADAL" clId="{F56FF30C-D5E6-4684-BEEA-68F4951BED9D}" dt="2023-04-10T05:12:59.239" v="624" actId="20577"/>
          <ac:spMkLst>
            <pc:docMk/>
            <pc:sldMk cId="3872245984" sldId="261"/>
            <ac:spMk id="6" creationId="{A0EA55AB-F84A-4346-015B-61856CA7B804}"/>
          </ac:spMkLst>
        </pc:spChg>
        <pc:spChg chg="add mod ord">
          <ac:chgData name="R, Sruthi" userId="694a3e08-b32a-4ebd-8476-dc7a553f6f67" providerId="ADAL" clId="{F56FF30C-D5E6-4684-BEEA-68F4951BED9D}" dt="2023-04-10T05:14:28.892" v="776" actId="20577"/>
          <ac:spMkLst>
            <pc:docMk/>
            <pc:sldMk cId="3872245984" sldId="261"/>
            <ac:spMk id="7" creationId="{1D2A0567-7B4A-D3A3-D1C3-C22AE920D5F0}"/>
          </ac:spMkLst>
        </pc:spChg>
        <pc:spChg chg="add mod ord">
          <ac:chgData name="R, Sruthi" userId="694a3e08-b32a-4ebd-8476-dc7a553f6f67" providerId="ADAL" clId="{F56FF30C-D5E6-4684-BEEA-68F4951BED9D}" dt="2023-04-10T05:11:06.575" v="494" actId="20577"/>
          <ac:spMkLst>
            <pc:docMk/>
            <pc:sldMk cId="3872245984" sldId="261"/>
            <ac:spMk id="8" creationId="{31699A6F-CBD6-B6CC-923B-C8D653FC283C}"/>
          </ac:spMkLst>
        </pc:spChg>
      </pc:sldChg>
      <pc:sldChg chg="addSp delSp modSp new mod modClrScheme chgLayout">
        <pc:chgData name="R, Sruthi" userId="694a3e08-b32a-4ebd-8476-dc7a553f6f67" providerId="ADAL" clId="{F56FF30C-D5E6-4684-BEEA-68F4951BED9D}" dt="2023-04-10T05:17:07.445" v="1101" actId="700"/>
        <pc:sldMkLst>
          <pc:docMk/>
          <pc:sldMk cId="3506991028" sldId="262"/>
        </pc:sldMkLst>
        <pc:spChg chg="del">
          <ac:chgData name="R, Sruthi" userId="694a3e08-b32a-4ebd-8476-dc7a553f6f67" providerId="ADAL" clId="{F56FF30C-D5E6-4684-BEEA-68F4951BED9D}" dt="2023-04-10T05:14:59.358" v="778" actId="700"/>
          <ac:spMkLst>
            <pc:docMk/>
            <pc:sldMk cId="3506991028" sldId="262"/>
            <ac:spMk id="2" creationId="{4DAEB775-0315-7D9D-1744-479B769A99C3}"/>
          </ac:spMkLst>
        </pc:spChg>
        <pc:spChg chg="del mod ord">
          <ac:chgData name="R, Sruthi" userId="694a3e08-b32a-4ebd-8476-dc7a553f6f67" providerId="ADAL" clId="{F56FF30C-D5E6-4684-BEEA-68F4951BED9D}" dt="2023-04-10T05:14:59.358" v="778" actId="700"/>
          <ac:spMkLst>
            <pc:docMk/>
            <pc:sldMk cId="3506991028" sldId="262"/>
            <ac:spMk id="3" creationId="{41CDB279-310F-234E-31C8-05592353CA20}"/>
          </ac:spMkLst>
        </pc:spChg>
        <pc:spChg chg="del">
          <ac:chgData name="R, Sruthi" userId="694a3e08-b32a-4ebd-8476-dc7a553f6f67" providerId="ADAL" clId="{F56FF30C-D5E6-4684-BEEA-68F4951BED9D}" dt="2023-04-10T05:14:59.358" v="778" actId="700"/>
          <ac:spMkLst>
            <pc:docMk/>
            <pc:sldMk cId="3506991028" sldId="262"/>
            <ac:spMk id="4" creationId="{FC74EBC7-E638-31BD-E8B6-88CFA9A35F2C}"/>
          </ac:spMkLst>
        </pc:spChg>
        <pc:spChg chg="del">
          <ac:chgData name="R, Sruthi" userId="694a3e08-b32a-4ebd-8476-dc7a553f6f67" providerId="ADAL" clId="{F56FF30C-D5E6-4684-BEEA-68F4951BED9D}" dt="2023-04-10T05:14:59.358" v="778" actId="700"/>
          <ac:spMkLst>
            <pc:docMk/>
            <pc:sldMk cId="3506991028" sldId="262"/>
            <ac:spMk id="5" creationId="{6CE9ADC0-2A21-17D9-AC0D-E0230E327BA8}"/>
          </ac:spMkLst>
        </pc:spChg>
        <pc:spChg chg="del mod ord">
          <ac:chgData name="R, Sruthi" userId="694a3e08-b32a-4ebd-8476-dc7a553f6f67" providerId="ADAL" clId="{F56FF30C-D5E6-4684-BEEA-68F4951BED9D}" dt="2023-04-10T05:14:59.358" v="778" actId="700"/>
          <ac:spMkLst>
            <pc:docMk/>
            <pc:sldMk cId="3506991028" sldId="262"/>
            <ac:spMk id="6" creationId="{61497A59-C86A-B7FC-FC28-188F1FBC52D7}"/>
          </ac:spMkLst>
        </pc:spChg>
        <pc:spChg chg="add mod ord">
          <ac:chgData name="R, Sruthi" userId="694a3e08-b32a-4ebd-8476-dc7a553f6f67" providerId="ADAL" clId="{F56FF30C-D5E6-4684-BEEA-68F4951BED9D}" dt="2023-04-10T05:17:07.445" v="1101" actId="700"/>
          <ac:spMkLst>
            <pc:docMk/>
            <pc:sldMk cId="3506991028" sldId="262"/>
            <ac:spMk id="7" creationId="{09800B4B-D082-FDE4-935C-9C26D4270FFF}"/>
          </ac:spMkLst>
        </pc:spChg>
        <pc:spChg chg="add mod ord">
          <ac:chgData name="R, Sruthi" userId="694a3e08-b32a-4ebd-8476-dc7a553f6f67" providerId="ADAL" clId="{F56FF30C-D5E6-4684-BEEA-68F4951BED9D}" dt="2023-04-10T05:17:07.445" v="1101" actId="700"/>
          <ac:spMkLst>
            <pc:docMk/>
            <pc:sldMk cId="3506991028" sldId="262"/>
            <ac:spMk id="8" creationId="{4602F7C7-D116-B494-A671-8E9174CD412D}"/>
          </ac:spMkLst>
        </pc:spChg>
      </pc:sldChg>
      <pc:sldChg chg="modSp new mod">
        <pc:chgData name="R, Sruthi" userId="694a3e08-b32a-4ebd-8476-dc7a553f6f67" providerId="ADAL" clId="{F56FF30C-D5E6-4684-BEEA-68F4951BED9D}" dt="2023-04-10T08:42:30.915" v="1924" actId="20577"/>
        <pc:sldMkLst>
          <pc:docMk/>
          <pc:sldMk cId="2601583341" sldId="263"/>
        </pc:sldMkLst>
        <pc:spChg chg="mod">
          <ac:chgData name="R, Sruthi" userId="694a3e08-b32a-4ebd-8476-dc7a553f6f67" providerId="ADAL" clId="{F56FF30C-D5E6-4684-BEEA-68F4951BED9D}" dt="2023-04-10T05:17:17.807" v="1114" actId="20577"/>
          <ac:spMkLst>
            <pc:docMk/>
            <pc:sldMk cId="2601583341" sldId="263"/>
            <ac:spMk id="2" creationId="{78E0D9D2-B8DF-29D6-C485-BDC1328E666E}"/>
          </ac:spMkLst>
        </pc:spChg>
        <pc:spChg chg="mod">
          <ac:chgData name="R, Sruthi" userId="694a3e08-b32a-4ebd-8476-dc7a553f6f67" providerId="ADAL" clId="{F56FF30C-D5E6-4684-BEEA-68F4951BED9D}" dt="2023-04-10T08:42:30.915" v="1924" actId="20577"/>
          <ac:spMkLst>
            <pc:docMk/>
            <pc:sldMk cId="2601583341" sldId="263"/>
            <ac:spMk id="3" creationId="{26FF3D03-F685-F0EC-3472-33889695A397}"/>
          </ac:spMkLst>
        </pc:spChg>
      </pc:sldChg>
      <pc:sldChg chg="modSp new mod">
        <pc:chgData name="R, Sruthi" userId="694a3e08-b32a-4ebd-8476-dc7a553f6f67" providerId="ADAL" clId="{F56FF30C-D5E6-4684-BEEA-68F4951BED9D}" dt="2023-04-10T06:21:14.322" v="1650" actId="20577"/>
        <pc:sldMkLst>
          <pc:docMk/>
          <pc:sldMk cId="2995337015" sldId="264"/>
        </pc:sldMkLst>
        <pc:spChg chg="mod">
          <ac:chgData name="R, Sruthi" userId="694a3e08-b32a-4ebd-8476-dc7a553f6f67" providerId="ADAL" clId="{F56FF30C-D5E6-4684-BEEA-68F4951BED9D}" dt="2023-04-10T06:17:49.395" v="1398" actId="20577"/>
          <ac:spMkLst>
            <pc:docMk/>
            <pc:sldMk cId="2995337015" sldId="264"/>
            <ac:spMk id="2" creationId="{9105C6F2-BE53-08DD-E70F-983D6E1D5B32}"/>
          </ac:spMkLst>
        </pc:spChg>
        <pc:spChg chg="mod">
          <ac:chgData name="R, Sruthi" userId="694a3e08-b32a-4ebd-8476-dc7a553f6f67" providerId="ADAL" clId="{F56FF30C-D5E6-4684-BEEA-68F4951BED9D}" dt="2023-04-10T06:21:14.322" v="1650" actId="20577"/>
          <ac:spMkLst>
            <pc:docMk/>
            <pc:sldMk cId="2995337015" sldId="264"/>
            <ac:spMk id="3" creationId="{7B31A46B-701C-EC65-85C5-35663C0D925A}"/>
          </ac:spMkLst>
        </pc:spChg>
      </pc:sldChg>
      <pc:sldChg chg="modSp add mod">
        <pc:chgData name="R, Sruthi" userId="694a3e08-b32a-4ebd-8476-dc7a553f6f67" providerId="ADAL" clId="{F56FF30C-D5E6-4684-BEEA-68F4951BED9D}" dt="2023-04-10T06:25:05.500" v="1919" actId="20577"/>
        <pc:sldMkLst>
          <pc:docMk/>
          <pc:sldMk cId="1982663982" sldId="265"/>
        </pc:sldMkLst>
        <pc:spChg chg="mod">
          <ac:chgData name="R, Sruthi" userId="694a3e08-b32a-4ebd-8476-dc7a553f6f67" providerId="ADAL" clId="{F56FF30C-D5E6-4684-BEEA-68F4951BED9D}" dt="2023-04-10T06:25:05.500" v="1919" actId="20577"/>
          <ac:spMkLst>
            <pc:docMk/>
            <pc:sldMk cId="1982663982" sldId="265"/>
            <ac:spMk id="3" creationId="{7B31A46B-701C-EC65-85C5-35663C0D925A}"/>
          </ac:spMkLst>
        </pc:spChg>
      </pc:sldChg>
      <pc:sldMasterChg chg="modSldLayout">
        <pc:chgData name="R, Sruthi" userId="694a3e08-b32a-4ebd-8476-dc7a553f6f67" providerId="ADAL" clId="{F56FF30C-D5E6-4684-BEEA-68F4951BED9D}" dt="2023-04-10T04:46:20.603" v="277" actId="14100"/>
        <pc:sldMasterMkLst>
          <pc:docMk/>
          <pc:sldMasterMk cId="3150191574" sldId="2147483648"/>
        </pc:sldMasterMkLst>
        <pc:sldLayoutChg chg="addSp modSp mod">
          <pc:chgData name="R, Sruthi" userId="694a3e08-b32a-4ebd-8476-dc7a553f6f67" providerId="ADAL" clId="{F56FF30C-D5E6-4684-BEEA-68F4951BED9D}" dt="2023-04-10T04:46:20.603" v="277" actId="14100"/>
          <pc:sldLayoutMkLst>
            <pc:docMk/>
            <pc:sldMasterMk cId="3150191574" sldId="2147483648"/>
            <pc:sldLayoutMk cId="1086458377" sldId="2147483649"/>
          </pc:sldLayoutMkLst>
          <pc:spChg chg="add mod">
            <ac:chgData name="R, Sruthi" userId="694a3e08-b32a-4ebd-8476-dc7a553f6f67" providerId="ADAL" clId="{F56FF30C-D5E6-4684-BEEA-68F4951BED9D}" dt="2023-04-10T04:46:20.603" v="277" actId="14100"/>
            <ac:spMkLst>
              <pc:docMk/>
              <pc:sldMasterMk cId="3150191574" sldId="2147483648"/>
              <pc:sldLayoutMk cId="1086458377" sldId="2147483649"/>
              <ac:spMk id="7" creationId="{27317B33-F70D-A1AA-DD97-56A1C6D2F939}"/>
            </ac:spMkLst>
          </pc:spChg>
        </pc:sldLayoutChg>
      </pc:sldMasterChg>
      <pc:sldMasterChg chg="modSldLayout">
        <pc:chgData name="R, Sruthi" userId="694a3e08-b32a-4ebd-8476-dc7a553f6f67" providerId="ADAL" clId="{F56FF30C-D5E6-4684-BEEA-68F4951BED9D}" dt="2023-04-10T05:29:44.195" v="1366" actId="1076"/>
        <pc:sldMasterMkLst>
          <pc:docMk/>
          <pc:sldMasterMk cId="481766037" sldId="2147483660"/>
        </pc:sldMasterMkLst>
        <pc:sldLayoutChg chg="addSp modSp mod">
          <pc:chgData name="R, Sruthi" userId="694a3e08-b32a-4ebd-8476-dc7a553f6f67" providerId="ADAL" clId="{F56FF30C-D5E6-4684-BEEA-68F4951BED9D}" dt="2023-04-10T05:29:44.195" v="1366" actId="1076"/>
          <pc:sldLayoutMkLst>
            <pc:docMk/>
            <pc:sldMasterMk cId="481766037" sldId="2147483660"/>
            <pc:sldLayoutMk cId="1868967678" sldId="2147483661"/>
          </pc:sldLayoutMkLst>
          <pc:spChg chg="add mod">
            <ac:chgData name="R, Sruthi" userId="694a3e08-b32a-4ebd-8476-dc7a553f6f67" providerId="ADAL" clId="{F56FF30C-D5E6-4684-BEEA-68F4951BED9D}" dt="2023-04-10T05:29:44.195" v="1366" actId="1076"/>
            <ac:spMkLst>
              <pc:docMk/>
              <pc:sldMasterMk cId="481766037" sldId="2147483660"/>
              <pc:sldLayoutMk cId="1868967678" sldId="2147483661"/>
              <ac:spMk id="4" creationId="{3771E376-0BB2-F50B-905E-49DF436B604E}"/>
            </ac:spMkLst>
          </pc:spChg>
        </pc:sldLayoutChg>
      </pc:sldMasterChg>
      <pc:sldMasterChg chg="new del mod addSldLayout delSldLayout">
        <pc:chgData name="R, Sruthi" userId="694a3e08-b32a-4ebd-8476-dc7a553f6f67" providerId="ADAL" clId="{F56FF30C-D5E6-4684-BEEA-68F4951BED9D}" dt="2023-04-10T04:43:32.600" v="73" actId="6938"/>
        <pc:sldMasterMkLst>
          <pc:docMk/>
          <pc:sldMasterMk cId="1588469561" sldId="2147483660"/>
        </pc:sldMasterMkLst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1201144199" sldId="2147483661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4270098156" sldId="2147483662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2948260356" sldId="2147483663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2653203472" sldId="2147483664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4184001901" sldId="2147483665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4141007196" sldId="2147483666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3189461536" sldId="2147483667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242479353" sldId="2147483668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873941127" sldId="2147483669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3746945062" sldId="2147483670"/>
          </pc:sldLayoutMkLst>
        </pc:sldLayoutChg>
        <pc:sldLayoutChg chg="new del replId">
          <pc:chgData name="R, Sruthi" userId="694a3e08-b32a-4ebd-8476-dc7a553f6f67" providerId="ADAL" clId="{F56FF30C-D5E6-4684-BEEA-68F4951BED9D}" dt="2023-04-10T04:43:32.600" v="73" actId="6938"/>
          <pc:sldLayoutMkLst>
            <pc:docMk/>
            <pc:sldMasterMk cId="1588469561" sldId="2147483660"/>
            <pc:sldLayoutMk cId="668426267" sldId="2147483671"/>
          </pc:sldLayoutMkLst>
        </pc:sldLayoutChg>
      </pc:sldMasterChg>
      <pc:sldMasterChg chg="add del addSldLayout delSldLayout modSldLayout">
        <pc:chgData name="R, Sruthi" userId="694a3e08-b32a-4ebd-8476-dc7a553f6f67" providerId="ADAL" clId="{F56FF30C-D5E6-4684-BEEA-68F4951BED9D}" dt="2023-04-10T04:47:45.367" v="284" actId="26606"/>
        <pc:sldMasterMkLst>
          <pc:docMk/>
          <pc:sldMasterMk cId="2535617356" sldId="2147483660"/>
        </pc:sldMasterMkLst>
        <pc:sldLayoutChg chg="addSp 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176314093" sldId="2147483661"/>
          </pc:sldLayoutMkLst>
          <pc:spChg chg="add">
            <ac:chgData name="R, Sruthi" userId="694a3e08-b32a-4ebd-8476-dc7a553f6f67" providerId="ADAL" clId="{F56FF30C-D5E6-4684-BEEA-68F4951BED9D}" dt="2023-04-10T04:47:32.164" v="278"/>
            <ac:spMkLst>
              <pc:docMk/>
              <pc:sldMasterMk cId="2535617356" sldId="2147483660"/>
              <pc:sldLayoutMk cId="176314093" sldId="2147483661"/>
              <ac:spMk id="8" creationId="{1B93F56B-3A4A-E7AA-488A-ED1706A4D42A}"/>
            </ac:spMkLst>
          </pc:spChg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2745115385" sldId="2147483662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4100784684" sldId="2147483663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471044275" sldId="2147483664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3151732877" sldId="2147483665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4228951386" sldId="2147483666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701111259" sldId="2147483667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1332300484" sldId="2147483668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249405417" sldId="2147483669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3617866423" sldId="2147483670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2468736516" sldId="2147483671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1012126368" sldId="2147483672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1180175384" sldId="2147483673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2929682980" sldId="2147483674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375866933" sldId="2147483675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2535617356" sldId="2147483660"/>
            <pc:sldLayoutMk cId="2613885519" sldId="2147483676"/>
          </pc:sldLayoutMkLst>
        </pc:sldLayoutChg>
      </pc:sldMasterChg>
      <pc:sldMasterChg chg="add del replId addSldLayout delSldLayout">
        <pc:chgData name="R, Sruthi" userId="694a3e08-b32a-4ebd-8476-dc7a553f6f67" providerId="ADAL" clId="{F56FF30C-D5E6-4684-BEEA-68F4951BED9D}" dt="2023-04-10T04:47:40.591" v="280" actId="26606"/>
        <pc:sldMasterMkLst>
          <pc:docMk/>
          <pc:sldMasterMk cId="2922922272" sldId="2147483677"/>
        </pc:sldMasterMkLst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2992350300" sldId="2147483678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4127726875" sldId="2147483679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3439538063" sldId="2147483680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2201395178" sldId="2147483681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822949733" sldId="2147483682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1971484212" sldId="2147483683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2905942175" sldId="2147483684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3164581661" sldId="2147483685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3722884648" sldId="2147483686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226281488" sldId="2147483687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0.591" v="280" actId="26606"/>
          <pc:sldLayoutMkLst>
            <pc:docMk/>
            <pc:sldMasterMk cId="2922922272" sldId="2147483677"/>
            <pc:sldLayoutMk cId="341176694" sldId="2147483688"/>
          </pc:sldLayoutMkLst>
        </pc:sldLayoutChg>
      </pc:sldMasterChg>
      <pc:sldMasterChg chg="add del addSldLayout delSldLayout">
        <pc:chgData name="R, Sruthi" userId="694a3e08-b32a-4ebd-8476-dc7a553f6f67" providerId="ADAL" clId="{F56FF30C-D5E6-4684-BEEA-68F4951BED9D}" dt="2023-04-10T04:47:42.157" v="282" actId="26606"/>
        <pc:sldMasterMkLst>
          <pc:docMk/>
          <pc:sldMasterMk cId="2965435912" sldId="2147483685"/>
        </pc:sldMasterMkLst>
        <pc:sldLayoutChg chg="add del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4186833101" sldId="2147483677"/>
          </pc:sldLayoutMkLst>
        </pc:sldLayoutChg>
        <pc:sldLayoutChg chg="add del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1852600737" sldId="2147483678"/>
          </pc:sldLayoutMkLst>
        </pc:sldLayoutChg>
        <pc:sldLayoutChg chg="add del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3849873090" sldId="2147483679"/>
          </pc:sldLayoutMkLst>
        </pc:sldLayoutChg>
        <pc:sldLayoutChg chg="add del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2933945733" sldId="2147483680"/>
          </pc:sldLayoutMkLst>
        </pc:sldLayoutChg>
        <pc:sldLayoutChg chg="add del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3621944364" sldId="2147483681"/>
          </pc:sldLayoutMkLst>
        </pc:sldLayoutChg>
        <pc:sldLayoutChg chg="add del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1182274278" sldId="2147483682"/>
          </pc:sldLayoutMkLst>
        </pc:sldLayoutChg>
        <pc:sldLayoutChg chg="add del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333056955" sldId="2147483683"/>
          </pc:sldLayoutMkLst>
        </pc:sldLayoutChg>
        <pc:sldLayoutChg chg="add del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4041513159" sldId="2147483684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1866277563" sldId="2147483686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1311338391" sldId="2147483687"/>
          </pc:sldLayoutMkLst>
        </pc:sldLayoutChg>
        <pc:sldLayoutChg chg="add del replId">
          <pc:chgData name="R, Sruthi" userId="694a3e08-b32a-4ebd-8476-dc7a553f6f67" providerId="ADAL" clId="{F56FF30C-D5E6-4684-BEEA-68F4951BED9D}" dt="2023-04-10T04:47:42.157" v="282" actId="26606"/>
          <pc:sldLayoutMkLst>
            <pc:docMk/>
            <pc:sldMasterMk cId="2965435912" sldId="2147483685"/>
            <pc:sldLayoutMk cId="3328723192" sldId="2147483688"/>
          </pc:sldLayoutMkLst>
        </pc:sldLayoutChg>
      </pc:sldMasterChg>
      <pc:sldMasterChg chg="add del addSldLayout delSldLayout">
        <pc:chgData name="R, Sruthi" userId="694a3e08-b32a-4ebd-8476-dc7a553f6f67" providerId="ADAL" clId="{F56FF30C-D5E6-4684-BEEA-68F4951BED9D}" dt="2023-04-10T04:47:45.367" v="284" actId="26606"/>
        <pc:sldMasterMkLst>
          <pc:docMk/>
          <pc:sldMasterMk cId="1768330436" sldId="2147483698"/>
        </pc:sldMasterMkLst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593773678" sldId="2147483687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4291771157" sldId="2147483688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3768639487" sldId="2147483689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3126777267" sldId="2147483690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3656971441" sldId="2147483691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3622486608" sldId="2147483692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3191485652" sldId="2147483693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3646522991" sldId="2147483694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1050462065" sldId="2147483695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2466548014" sldId="2147483696"/>
          </pc:sldLayoutMkLst>
        </pc:sldLayoutChg>
        <pc:sldLayoutChg chg="add del">
          <pc:chgData name="R, Sruthi" userId="694a3e08-b32a-4ebd-8476-dc7a553f6f67" providerId="ADAL" clId="{F56FF30C-D5E6-4684-BEEA-68F4951BED9D}" dt="2023-04-10T04:47:45.367" v="284" actId="26606"/>
          <pc:sldLayoutMkLst>
            <pc:docMk/>
            <pc:sldMasterMk cId="1768330436" sldId="2147483698"/>
            <pc:sldLayoutMk cId="609581038" sldId="214748369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3023B-05CD-4A56-93E0-8795BCE51BCF}" type="doc">
      <dgm:prSet loTypeId="urn:microsoft.com/office/officeart/2005/8/layout/cycle8" loCatId="cycle" qsTypeId="urn:microsoft.com/office/officeart/2005/8/quickstyle/3d6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2BA5B0D9-7738-479D-AC57-2B1F022A3F84}">
      <dgm:prSet phldrT="[Text]"/>
      <dgm:spPr/>
      <dgm:t>
        <a:bodyPr/>
        <a:lstStyle/>
        <a:p>
          <a:r>
            <a:rPr lang="en-US" dirty="0"/>
            <a:t>Output</a:t>
          </a:r>
          <a:endParaRPr lang="en-IN" dirty="0"/>
        </a:p>
      </dgm:t>
    </dgm:pt>
    <dgm:pt modelId="{2D35A6ED-2A93-4862-B74D-D1522D41209A}" type="parTrans" cxnId="{41827213-E894-4A6F-AB0F-6B5B387990D9}">
      <dgm:prSet/>
      <dgm:spPr/>
      <dgm:t>
        <a:bodyPr/>
        <a:lstStyle/>
        <a:p>
          <a:endParaRPr lang="en-IN"/>
        </a:p>
      </dgm:t>
    </dgm:pt>
    <dgm:pt modelId="{B0037DF9-934C-4433-97AA-4246F1113532}" type="sibTrans" cxnId="{41827213-E894-4A6F-AB0F-6B5B387990D9}">
      <dgm:prSet/>
      <dgm:spPr/>
      <dgm:t>
        <a:bodyPr/>
        <a:lstStyle/>
        <a:p>
          <a:endParaRPr lang="en-IN"/>
        </a:p>
      </dgm:t>
    </dgm:pt>
    <dgm:pt modelId="{580F58AE-E657-40A4-8DEE-AE901BF91D94}">
      <dgm:prSet phldrT="[Text]"/>
      <dgm:spPr/>
      <dgm:t>
        <a:bodyPr/>
        <a:lstStyle/>
        <a:p>
          <a:r>
            <a:rPr lang="en-US" dirty="0"/>
            <a:t>Loss/Utility </a:t>
          </a:r>
          <a:endParaRPr lang="en-IN" dirty="0"/>
        </a:p>
      </dgm:t>
    </dgm:pt>
    <dgm:pt modelId="{48CE9FE6-47F3-4EB2-B850-BFC2D2F43C56}" type="parTrans" cxnId="{5ADEC22A-6B37-4455-954B-F49D1CA96936}">
      <dgm:prSet/>
      <dgm:spPr/>
      <dgm:t>
        <a:bodyPr/>
        <a:lstStyle/>
        <a:p>
          <a:endParaRPr lang="en-IN"/>
        </a:p>
      </dgm:t>
    </dgm:pt>
    <dgm:pt modelId="{62D1A8F5-3C22-4ED4-957D-2C6CDB3EF941}" type="sibTrans" cxnId="{5ADEC22A-6B37-4455-954B-F49D1CA96936}">
      <dgm:prSet/>
      <dgm:spPr/>
      <dgm:t>
        <a:bodyPr/>
        <a:lstStyle/>
        <a:p>
          <a:endParaRPr lang="en-IN"/>
        </a:p>
      </dgm:t>
    </dgm:pt>
    <dgm:pt modelId="{6E748B61-546F-40AC-AF91-B6F44135C6A5}">
      <dgm:prSet phldrT="[Text]"/>
      <dgm:spPr/>
      <dgm:t>
        <a:bodyPr/>
        <a:lstStyle/>
        <a:p>
          <a:r>
            <a:rPr lang="en-US" dirty="0"/>
            <a:t>Optimization</a:t>
          </a:r>
          <a:endParaRPr lang="en-IN" dirty="0"/>
        </a:p>
      </dgm:t>
    </dgm:pt>
    <dgm:pt modelId="{54813004-8D32-4B67-8638-E576330DAA1B}" type="parTrans" cxnId="{ABB300EF-18BB-475C-B6D9-8655EFBD4A5C}">
      <dgm:prSet/>
      <dgm:spPr/>
      <dgm:t>
        <a:bodyPr/>
        <a:lstStyle/>
        <a:p>
          <a:endParaRPr lang="en-IN"/>
        </a:p>
      </dgm:t>
    </dgm:pt>
    <dgm:pt modelId="{24EA9F49-74D8-4231-9648-839FFCB92317}" type="sibTrans" cxnId="{ABB300EF-18BB-475C-B6D9-8655EFBD4A5C}">
      <dgm:prSet/>
      <dgm:spPr/>
      <dgm:t>
        <a:bodyPr/>
        <a:lstStyle/>
        <a:p>
          <a:endParaRPr lang="en-IN"/>
        </a:p>
      </dgm:t>
    </dgm:pt>
    <dgm:pt modelId="{A8C69483-88DD-49F9-91CC-DC2CDCDC6E36}">
      <dgm:prSet phldrT="[Text]"/>
      <dgm:spPr/>
      <dgm:t>
        <a:bodyPr/>
        <a:lstStyle/>
        <a:p>
          <a:r>
            <a:rPr lang="en-US" dirty="0"/>
            <a:t>Model</a:t>
          </a:r>
          <a:endParaRPr lang="en-IN" dirty="0"/>
        </a:p>
      </dgm:t>
    </dgm:pt>
    <dgm:pt modelId="{40EB2041-381E-400D-9D9E-B554CB6E9242}" type="parTrans" cxnId="{E05E3796-CB3B-4AF9-945A-89E36234A534}">
      <dgm:prSet/>
      <dgm:spPr/>
      <dgm:t>
        <a:bodyPr/>
        <a:lstStyle/>
        <a:p>
          <a:endParaRPr lang="en-IN"/>
        </a:p>
      </dgm:t>
    </dgm:pt>
    <dgm:pt modelId="{C71629E9-0C8D-4975-8E3C-CFDA88055D9F}" type="sibTrans" cxnId="{E05E3796-CB3B-4AF9-945A-89E36234A534}">
      <dgm:prSet/>
      <dgm:spPr/>
      <dgm:t>
        <a:bodyPr/>
        <a:lstStyle/>
        <a:p>
          <a:endParaRPr lang="en-IN"/>
        </a:p>
      </dgm:t>
    </dgm:pt>
    <dgm:pt modelId="{2E49BC39-5322-4656-8CB9-917384963116}">
      <dgm:prSet phldrT="[Text]"/>
      <dgm:spPr/>
      <dgm:t>
        <a:bodyPr/>
        <a:lstStyle/>
        <a:p>
          <a:r>
            <a:rPr lang="en-US" dirty="0"/>
            <a:t>Parameters</a:t>
          </a:r>
          <a:endParaRPr lang="en-IN" dirty="0"/>
        </a:p>
      </dgm:t>
    </dgm:pt>
    <dgm:pt modelId="{1BAAD7B2-9C43-4ACE-B784-2A0E7337A3FA}" type="sibTrans" cxnId="{B5759D57-6277-4DFF-9780-D02448D69A0D}">
      <dgm:prSet/>
      <dgm:spPr/>
      <dgm:t>
        <a:bodyPr/>
        <a:lstStyle/>
        <a:p>
          <a:endParaRPr lang="en-IN"/>
        </a:p>
      </dgm:t>
    </dgm:pt>
    <dgm:pt modelId="{FB38ED10-D28E-45E4-A5AD-849A1B55FF20}" type="parTrans" cxnId="{B5759D57-6277-4DFF-9780-D02448D69A0D}">
      <dgm:prSet/>
      <dgm:spPr/>
      <dgm:t>
        <a:bodyPr/>
        <a:lstStyle/>
        <a:p>
          <a:endParaRPr lang="en-IN"/>
        </a:p>
      </dgm:t>
    </dgm:pt>
    <dgm:pt modelId="{0EC116ED-4A61-42C8-8DB2-5D1894FECA7A}" type="pres">
      <dgm:prSet presAssocID="{1A93023B-05CD-4A56-93E0-8795BCE51BCF}" presName="compositeShape" presStyleCnt="0">
        <dgm:presLayoutVars>
          <dgm:chMax val="7"/>
          <dgm:dir/>
          <dgm:resizeHandles val="exact"/>
        </dgm:presLayoutVars>
      </dgm:prSet>
      <dgm:spPr/>
    </dgm:pt>
    <dgm:pt modelId="{200BCEAC-79D2-4D4A-8E52-42E0284F80A5}" type="pres">
      <dgm:prSet presAssocID="{1A93023B-05CD-4A56-93E0-8795BCE51BCF}" presName="wedge1" presStyleLbl="node1" presStyleIdx="0" presStyleCnt="5"/>
      <dgm:spPr/>
    </dgm:pt>
    <dgm:pt modelId="{52F33459-E843-4BD9-9CEF-CAE489F2B85A}" type="pres">
      <dgm:prSet presAssocID="{1A93023B-05CD-4A56-93E0-8795BCE51BCF}" presName="dummy1a" presStyleCnt="0"/>
      <dgm:spPr/>
    </dgm:pt>
    <dgm:pt modelId="{BF3AB511-A231-49A6-BB65-895BEC741B4D}" type="pres">
      <dgm:prSet presAssocID="{1A93023B-05CD-4A56-93E0-8795BCE51BCF}" presName="dummy1b" presStyleCnt="0"/>
      <dgm:spPr/>
    </dgm:pt>
    <dgm:pt modelId="{4CE603BD-5DBB-45CC-9177-8E4CA4F0AFA0}" type="pres">
      <dgm:prSet presAssocID="{1A93023B-05CD-4A56-93E0-8795BCE51BCF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2DB00-2B63-4479-B6ED-F7BD36D6C375}" type="pres">
      <dgm:prSet presAssocID="{1A93023B-05CD-4A56-93E0-8795BCE51BCF}" presName="wedge2" presStyleLbl="node1" presStyleIdx="1" presStyleCnt="5"/>
      <dgm:spPr/>
    </dgm:pt>
    <dgm:pt modelId="{496F4CFF-BFEC-4500-B50A-7A4F8078BD9A}" type="pres">
      <dgm:prSet presAssocID="{1A93023B-05CD-4A56-93E0-8795BCE51BCF}" presName="dummy2a" presStyleCnt="0"/>
      <dgm:spPr/>
    </dgm:pt>
    <dgm:pt modelId="{E4F16E16-A3E8-442C-8389-10B4D7695759}" type="pres">
      <dgm:prSet presAssocID="{1A93023B-05CD-4A56-93E0-8795BCE51BCF}" presName="dummy2b" presStyleCnt="0"/>
      <dgm:spPr/>
    </dgm:pt>
    <dgm:pt modelId="{54D3B39B-97D7-4431-AD90-26D76A369808}" type="pres">
      <dgm:prSet presAssocID="{1A93023B-05CD-4A56-93E0-8795BCE51BCF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36939CE-EDD2-4697-8CC5-EB73FCC34EA1}" type="pres">
      <dgm:prSet presAssocID="{1A93023B-05CD-4A56-93E0-8795BCE51BCF}" presName="wedge3" presStyleLbl="node1" presStyleIdx="2" presStyleCnt="5"/>
      <dgm:spPr/>
    </dgm:pt>
    <dgm:pt modelId="{AA36BF55-1C02-434B-885C-542675FD4184}" type="pres">
      <dgm:prSet presAssocID="{1A93023B-05CD-4A56-93E0-8795BCE51BCF}" presName="dummy3a" presStyleCnt="0"/>
      <dgm:spPr/>
    </dgm:pt>
    <dgm:pt modelId="{41ABF043-636C-452B-BC2B-D11471584545}" type="pres">
      <dgm:prSet presAssocID="{1A93023B-05CD-4A56-93E0-8795BCE51BCF}" presName="dummy3b" presStyleCnt="0"/>
      <dgm:spPr/>
    </dgm:pt>
    <dgm:pt modelId="{D2A2A2B2-0560-47E2-850F-C6BA8E8410A8}" type="pres">
      <dgm:prSet presAssocID="{1A93023B-05CD-4A56-93E0-8795BCE51BCF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B2236F-C745-47D0-930F-D24EF8030ED1}" type="pres">
      <dgm:prSet presAssocID="{1A93023B-05CD-4A56-93E0-8795BCE51BCF}" presName="wedge4" presStyleLbl="node1" presStyleIdx="3" presStyleCnt="5"/>
      <dgm:spPr/>
    </dgm:pt>
    <dgm:pt modelId="{49D415DD-A558-4C58-AEA9-F7570810FCDB}" type="pres">
      <dgm:prSet presAssocID="{1A93023B-05CD-4A56-93E0-8795BCE51BCF}" presName="dummy4a" presStyleCnt="0"/>
      <dgm:spPr/>
    </dgm:pt>
    <dgm:pt modelId="{819D6AA3-7C50-43BB-BD5B-EF634B0F7613}" type="pres">
      <dgm:prSet presAssocID="{1A93023B-05CD-4A56-93E0-8795BCE51BCF}" presName="dummy4b" presStyleCnt="0"/>
      <dgm:spPr/>
    </dgm:pt>
    <dgm:pt modelId="{ECB3D199-7D4F-43C5-8CFF-41F3694C5CFF}" type="pres">
      <dgm:prSet presAssocID="{1A93023B-05CD-4A56-93E0-8795BCE51BCF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CA38D33-7E68-4CB5-8443-3F6EFB3425D9}" type="pres">
      <dgm:prSet presAssocID="{1A93023B-05CD-4A56-93E0-8795BCE51BCF}" presName="wedge5" presStyleLbl="node1" presStyleIdx="4" presStyleCnt="5"/>
      <dgm:spPr/>
    </dgm:pt>
    <dgm:pt modelId="{6D70149E-AA2B-467C-B1DB-DA0273F78F0B}" type="pres">
      <dgm:prSet presAssocID="{1A93023B-05CD-4A56-93E0-8795BCE51BCF}" presName="dummy5a" presStyleCnt="0"/>
      <dgm:spPr/>
    </dgm:pt>
    <dgm:pt modelId="{063C9C62-D8E1-41AE-A060-EB0BC603A74F}" type="pres">
      <dgm:prSet presAssocID="{1A93023B-05CD-4A56-93E0-8795BCE51BCF}" presName="dummy5b" presStyleCnt="0"/>
      <dgm:spPr/>
    </dgm:pt>
    <dgm:pt modelId="{2A17EF48-7734-463A-ABFD-5B0ED1D5C040}" type="pres">
      <dgm:prSet presAssocID="{1A93023B-05CD-4A56-93E0-8795BCE51BCF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0917A12C-05FD-4251-8A9E-16A2052070F7}" type="pres">
      <dgm:prSet presAssocID="{B0037DF9-934C-4433-97AA-4246F1113532}" presName="arrowWedge1" presStyleLbl="fgSibTrans2D1" presStyleIdx="0" presStyleCnt="5"/>
      <dgm:spPr/>
    </dgm:pt>
    <dgm:pt modelId="{295324F2-AD4F-44EF-AFA7-C6A02961B304}" type="pres">
      <dgm:prSet presAssocID="{62D1A8F5-3C22-4ED4-957D-2C6CDB3EF941}" presName="arrowWedge2" presStyleLbl="fgSibTrans2D1" presStyleIdx="1" presStyleCnt="5"/>
      <dgm:spPr/>
    </dgm:pt>
    <dgm:pt modelId="{3AD3B078-42E9-42A6-8747-2AEEBCBB8D74}" type="pres">
      <dgm:prSet presAssocID="{24EA9F49-74D8-4231-9648-839FFCB92317}" presName="arrowWedge3" presStyleLbl="fgSibTrans2D1" presStyleIdx="2" presStyleCnt="5"/>
      <dgm:spPr/>
    </dgm:pt>
    <dgm:pt modelId="{C6336610-3DB1-4882-B790-0EDCD7A575D4}" type="pres">
      <dgm:prSet presAssocID="{1BAAD7B2-9C43-4ACE-B784-2A0E7337A3FA}" presName="arrowWedge4" presStyleLbl="fgSibTrans2D1" presStyleIdx="3" presStyleCnt="5"/>
      <dgm:spPr/>
    </dgm:pt>
    <dgm:pt modelId="{3097923F-1671-4FEB-B0CA-0C1ACDEF3947}" type="pres">
      <dgm:prSet presAssocID="{C71629E9-0C8D-4975-8E3C-CFDA88055D9F}" presName="arrowWedge5" presStyleLbl="fgSibTrans2D1" presStyleIdx="4" presStyleCnt="5"/>
      <dgm:spPr/>
    </dgm:pt>
  </dgm:ptLst>
  <dgm:cxnLst>
    <dgm:cxn modelId="{41827213-E894-4A6F-AB0F-6B5B387990D9}" srcId="{1A93023B-05CD-4A56-93E0-8795BCE51BCF}" destId="{2BA5B0D9-7738-479D-AC57-2B1F022A3F84}" srcOrd="0" destOrd="0" parTransId="{2D35A6ED-2A93-4862-B74D-D1522D41209A}" sibTransId="{B0037DF9-934C-4433-97AA-4246F1113532}"/>
    <dgm:cxn modelId="{6467D61A-148C-4037-9321-516D244B5EA2}" type="presOf" srcId="{580F58AE-E657-40A4-8DEE-AE901BF91D94}" destId="{54D3B39B-97D7-4431-AD90-26D76A369808}" srcOrd="1" destOrd="0" presId="urn:microsoft.com/office/officeart/2005/8/layout/cycle8"/>
    <dgm:cxn modelId="{66B4481B-DB87-4040-9E3A-47674A94EFAA}" type="presOf" srcId="{6E748B61-546F-40AC-AF91-B6F44135C6A5}" destId="{A36939CE-EDD2-4697-8CC5-EB73FCC34EA1}" srcOrd="0" destOrd="0" presId="urn:microsoft.com/office/officeart/2005/8/layout/cycle8"/>
    <dgm:cxn modelId="{5ADEC22A-6B37-4455-954B-F49D1CA96936}" srcId="{1A93023B-05CD-4A56-93E0-8795BCE51BCF}" destId="{580F58AE-E657-40A4-8DEE-AE901BF91D94}" srcOrd="1" destOrd="0" parTransId="{48CE9FE6-47F3-4EB2-B850-BFC2D2F43C56}" sibTransId="{62D1A8F5-3C22-4ED4-957D-2C6CDB3EF941}"/>
    <dgm:cxn modelId="{85A77E60-8436-43CB-B718-72A53C43BE97}" type="presOf" srcId="{580F58AE-E657-40A4-8DEE-AE901BF91D94}" destId="{95F2DB00-2B63-4479-B6ED-F7BD36D6C375}" srcOrd="0" destOrd="0" presId="urn:microsoft.com/office/officeart/2005/8/layout/cycle8"/>
    <dgm:cxn modelId="{62BBFF68-F032-430F-A994-78CA1D23DD1A}" type="presOf" srcId="{A8C69483-88DD-49F9-91CC-DC2CDCDC6E36}" destId="{2A17EF48-7734-463A-ABFD-5B0ED1D5C040}" srcOrd="1" destOrd="0" presId="urn:microsoft.com/office/officeart/2005/8/layout/cycle8"/>
    <dgm:cxn modelId="{06DB6071-B9AC-4E09-8B77-CFBDF5391807}" type="presOf" srcId="{2BA5B0D9-7738-479D-AC57-2B1F022A3F84}" destId="{200BCEAC-79D2-4D4A-8E52-42E0284F80A5}" srcOrd="0" destOrd="0" presId="urn:microsoft.com/office/officeart/2005/8/layout/cycle8"/>
    <dgm:cxn modelId="{8A916574-F287-4AA5-822E-9B9B8CC2BE5F}" type="presOf" srcId="{2E49BC39-5322-4656-8CB9-917384963116}" destId="{06B2236F-C745-47D0-930F-D24EF8030ED1}" srcOrd="0" destOrd="0" presId="urn:microsoft.com/office/officeart/2005/8/layout/cycle8"/>
    <dgm:cxn modelId="{B5759D57-6277-4DFF-9780-D02448D69A0D}" srcId="{1A93023B-05CD-4A56-93E0-8795BCE51BCF}" destId="{2E49BC39-5322-4656-8CB9-917384963116}" srcOrd="3" destOrd="0" parTransId="{FB38ED10-D28E-45E4-A5AD-849A1B55FF20}" sibTransId="{1BAAD7B2-9C43-4ACE-B784-2A0E7337A3FA}"/>
    <dgm:cxn modelId="{4332628A-FFBF-4229-8B33-086A39A3CC74}" type="presOf" srcId="{A8C69483-88DD-49F9-91CC-DC2CDCDC6E36}" destId="{5CA38D33-7E68-4CB5-8443-3F6EFB3425D9}" srcOrd="0" destOrd="0" presId="urn:microsoft.com/office/officeart/2005/8/layout/cycle8"/>
    <dgm:cxn modelId="{E05E3796-CB3B-4AF9-945A-89E36234A534}" srcId="{1A93023B-05CD-4A56-93E0-8795BCE51BCF}" destId="{A8C69483-88DD-49F9-91CC-DC2CDCDC6E36}" srcOrd="4" destOrd="0" parTransId="{40EB2041-381E-400D-9D9E-B554CB6E9242}" sibTransId="{C71629E9-0C8D-4975-8E3C-CFDA88055D9F}"/>
    <dgm:cxn modelId="{C34C70B2-A833-4896-971B-BE18B8F8C718}" type="presOf" srcId="{1A93023B-05CD-4A56-93E0-8795BCE51BCF}" destId="{0EC116ED-4A61-42C8-8DB2-5D1894FECA7A}" srcOrd="0" destOrd="0" presId="urn:microsoft.com/office/officeart/2005/8/layout/cycle8"/>
    <dgm:cxn modelId="{C9EDC3DE-6132-4791-AAD6-AF011CB384D2}" type="presOf" srcId="{6E748B61-546F-40AC-AF91-B6F44135C6A5}" destId="{D2A2A2B2-0560-47E2-850F-C6BA8E8410A8}" srcOrd="1" destOrd="0" presId="urn:microsoft.com/office/officeart/2005/8/layout/cycle8"/>
    <dgm:cxn modelId="{055B00EC-282A-4F2E-8917-3E9B608F07F8}" type="presOf" srcId="{2BA5B0D9-7738-479D-AC57-2B1F022A3F84}" destId="{4CE603BD-5DBB-45CC-9177-8E4CA4F0AFA0}" srcOrd="1" destOrd="0" presId="urn:microsoft.com/office/officeart/2005/8/layout/cycle8"/>
    <dgm:cxn modelId="{ABB300EF-18BB-475C-B6D9-8655EFBD4A5C}" srcId="{1A93023B-05CD-4A56-93E0-8795BCE51BCF}" destId="{6E748B61-546F-40AC-AF91-B6F44135C6A5}" srcOrd="2" destOrd="0" parTransId="{54813004-8D32-4B67-8638-E576330DAA1B}" sibTransId="{24EA9F49-74D8-4231-9648-839FFCB92317}"/>
    <dgm:cxn modelId="{FDF854F4-0A05-4078-89EE-497EC773E15B}" type="presOf" srcId="{2E49BC39-5322-4656-8CB9-917384963116}" destId="{ECB3D199-7D4F-43C5-8CFF-41F3694C5CFF}" srcOrd="1" destOrd="0" presId="urn:microsoft.com/office/officeart/2005/8/layout/cycle8"/>
    <dgm:cxn modelId="{81235FC2-3648-41E6-855E-DF32BCDA486F}" type="presParOf" srcId="{0EC116ED-4A61-42C8-8DB2-5D1894FECA7A}" destId="{200BCEAC-79D2-4D4A-8E52-42E0284F80A5}" srcOrd="0" destOrd="0" presId="urn:microsoft.com/office/officeart/2005/8/layout/cycle8"/>
    <dgm:cxn modelId="{734BAC59-702E-481E-B8F7-7150B95DABD2}" type="presParOf" srcId="{0EC116ED-4A61-42C8-8DB2-5D1894FECA7A}" destId="{52F33459-E843-4BD9-9CEF-CAE489F2B85A}" srcOrd="1" destOrd="0" presId="urn:microsoft.com/office/officeart/2005/8/layout/cycle8"/>
    <dgm:cxn modelId="{60C9660B-1DC1-4E7B-9380-822641B73CA3}" type="presParOf" srcId="{0EC116ED-4A61-42C8-8DB2-5D1894FECA7A}" destId="{BF3AB511-A231-49A6-BB65-895BEC741B4D}" srcOrd="2" destOrd="0" presId="urn:microsoft.com/office/officeart/2005/8/layout/cycle8"/>
    <dgm:cxn modelId="{A747DA9B-A21A-466A-8639-9810B2AA574D}" type="presParOf" srcId="{0EC116ED-4A61-42C8-8DB2-5D1894FECA7A}" destId="{4CE603BD-5DBB-45CC-9177-8E4CA4F0AFA0}" srcOrd="3" destOrd="0" presId="urn:microsoft.com/office/officeart/2005/8/layout/cycle8"/>
    <dgm:cxn modelId="{3D4CB48C-DF7A-4A94-A0E4-B8606D3757BE}" type="presParOf" srcId="{0EC116ED-4A61-42C8-8DB2-5D1894FECA7A}" destId="{95F2DB00-2B63-4479-B6ED-F7BD36D6C375}" srcOrd="4" destOrd="0" presId="urn:microsoft.com/office/officeart/2005/8/layout/cycle8"/>
    <dgm:cxn modelId="{AC87DC25-512B-47F6-8A81-E956513545DD}" type="presParOf" srcId="{0EC116ED-4A61-42C8-8DB2-5D1894FECA7A}" destId="{496F4CFF-BFEC-4500-B50A-7A4F8078BD9A}" srcOrd="5" destOrd="0" presId="urn:microsoft.com/office/officeart/2005/8/layout/cycle8"/>
    <dgm:cxn modelId="{DD6901AE-49AD-492D-8B5A-A8553C58C290}" type="presParOf" srcId="{0EC116ED-4A61-42C8-8DB2-5D1894FECA7A}" destId="{E4F16E16-A3E8-442C-8389-10B4D7695759}" srcOrd="6" destOrd="0" presId="urn:microsoft.com/office/officeart/2005/8/layout/cycle8"/>
    <dgm:cxn modelId="{9EE70DBB-95E9-4067-AF41-028C83009D42}" type="presParOf" srcId="{0EC116ED-4A61-42C8-8DB2-5D1894FECA7A}" destId="{54D3B39B-97D7-4431-AD90-26D76A369808}" srcOrd="7" destOrd="0" presId="urn:microsoft.com/office/officeart/2005/8/layout/cycle8"/>
    <dgm:cxn modelId="{F8636C87-523A-4532-B641-6FBB2EF4451E}" type="presParOf" srcId="{0EC116ED-4A61-42C8-8DB2-5D1894FECA7A}" destId="{A36939CE-EDD2-4697-8CC5-EB73FCC34EA1}" srcOrd="8" destOrd="0" presId="urn:microsoft.com/office/officeart/2005/8/layout/cycle8"/>
    <dgm:cxn modelId="{CD8F7994-E969-4E53-A6EB-06D6E19D1B41}" type="presParOf" srcId="{0EC116ED-4A61-42C8-8DB2-5D1894FECA7A}" destId="{AA36BF55-1C02-434B-885C-542675FD4184}" srcOrd="9" destOrd="0" presId="urn:microsoft.com/office/officeart/2005/8/layout/cycle8"/>
    <dgm:cxn modelId="{27382062-A8CD-4E54-8BE5-499A17D7D62D}" type="presParOf" srcId="{0EC116ED-4A61-42C8-8DB2-5D1894FECA7A}" destId="{41ABF043-636C-452B-BC2B-D11471584545}" srcOrd="10" destOrd="0" presId="urn:microsoft.com/office/officeart/2005/8/layout/cycle8"/>
    <dgm:cxn modelId="{1C651084-33AF-4FB5-9C32-6937AE8BE6C7}" type="presParOf" srcId="{0EC116ED-4A61-42C8-8DB2-5D1894FECA7A}" destId="{D2A2A2B2-0560-47E2-850F-C6BA8E8410A8}" srcOrd="11" destOrd="0" presId="urn:microsoft.com/office/officeart/2005/8/layout/cycle8"/>
    <dgm:cxn modelId="{4ABAF930-FE66-4D7D-9113-0F52A1C62C8B}" type="presParOf" srcId="{0EC116ED-4A61-42C8-8DB2-5D1894FECA7A}" destId="{06B2236F-C745-47D0-930F-D24EF8030ED1}" srcOrd="12" destOrd="0" presId="urn:microsoft.com/office/officeart/2005/8/layout/cycle8"/>
    <dgm:cxn modelId="{92587795-6152-4A86-950D-757BD51A6EC7}" type="presParOf" srcId="{0EC116ED-4A61-42C8-8DB2-5D1894FECA7A}" destId="{49D415DD-A558-4C58-AEA9-F7570810FCDB}" srcOrd="13" destOrd="0" presId="urn:microsoft.com/office/officeart/2005/8/layout/cycle8"/>
    <dgm:cxn modelId="{F8DCB54E-BC76-41B2-805F-97E4BF0BCAFD}" type="presParOf" srcId="{0EC116ED-4A61-42C8-8DB2-5D1894FECA7A}" destId="{819D6AA3-7C50-43BB-BD5B-EF634B0F7613}" srcOrd="14" destOrd="0" presId="urn:microsoft.com/office/officeart/2005/8/layout/cycle8"/>
    <dgm:cxn modelId="{FBFD4598-03F2-4B0B-A4B9-F5998ED56B8D}" type="presParOf" srcId="{0EC116ED-4A61-42C8-8DB2-5D1894FECA7A}" destId="{ECB3D199-7D4F-43C5-8CFF-41F3694C5CFF}" srcOrd="15" destOrd="0" presId="urn:microsoft.com/office/officeart/2005/8/layout/cycle8"/>
    <dgm:cxn modelId="{FBCF5E0F-653D-4487-9B66-2AF1A4F2B334}" type="presParOf" srcId="{0EC116ED-4A61-42C8-8DB2-5D1894FECA7A}" destId="{5CA38D33-7E68-4CB5-8443-3F6EFB3425D9}" srcOrd="16" destOrd="0" presId="urn:microsoft.com/office/officeart/2005/8/layout/cycle8"/>
    <dgm:cxn modelId="{8F4C0DBE-7662-415A-ACAD-4173904BBCD6}" type="presParOf" srcId="{0EC116ED-4A61-42C8-8DB2-5D1894FECA7A}" destId="{6D70149E-AA2B-467C-B1DB-DA0273F78F0B}" srcOrd="17" destOrd="0" presId="urn:microsoft.com/office/officeart/2005/8/layout/cycle8"/>
    <dgm:cxn modelId="{7F89B258-7365-47EE-B897-A36B5D14B77E}" type="presParOf" srcId="{0EC116ED-4A61-42C8-8DB2-5D1894FECA7A}" destId="{063C9C62-D8E1-41AE-A060-EB0BC603A74F}" srcOrd="18" destOrd="0" presId="urn:microsoft.com/office/officeart/2005/8/layout/cycle8"/>
    <dgm:cxn modelId="{E676F148-C957-4399-A55A-F96A0A727EF3}" type="presParOf" srcId="{0EC116ED-4A61-42C8-8DB2-5D1894FECA7A}" destId="{2A17EF48-7734-463A-ABFD-5B0ED1D5C040}" srcOrd="19" destOrd="0" presId="urn:microsoft.com/office/officeart/2005/8/layout/cycle8"/>
    <dgm:cxn modelId="{1EF3E069-6FB7-49BE-83AC-8D22E9DD1F30}" type="presParOf" srcId="{0EC116ED-4A61-42C8-8DB2-5D1894FECA7A}" destId="{0917A12C-05FD-4251-8A9E-16A2052070F7}" srcOrd="20" destOrd="0" presId="urn:microsoft.com/office/officeart/2005/8/layout/cycle8"/>
    <dgm:cxn modelId="{5EDC8A89-7AE4-4AD4-95B8-A8F0E6FA185C}" type="presParOf" srcId="{0EC116ED-4A61-42C8-8DB2-5D1894FECA7A}" destId="{295324F2-AD4F-44EF-AFA7-C6A02961B304}" srcOrd="21" destOrd="0" presId="urn:microsoft.com/office/officeart/2005/8/layout/cycle8"/>
    <dgm:cxn modelId="{8E94D97D-F866-4CA9-B565-5FA1CE14224F}" type="presParOf" srcId="{0EC116ED-4A61-42C8-8DB2-5D1894FECA7A}" destId="{3AD3B078-42E9-42A6-8747-2AEEBCBB8D74}" srcOrd="22" destOrd="0" presId="urn:microsoft.com/office/officeart/2005/8/layout/cycle8"/>
    <dgm:cxn modelId="{29E8F358-0BF4-437D-8210-F4EAB4D4196D}" type="presParOf" srcId="{0EC116ED-4A61-42C8-8DB2-5D1894FECA7A}" destId="{C6336610-3DB1-4882-B790-0EDCD7A575D4}" srcOrd="23" destOrd="0" presId="urn:microsoft.com/office/officeart/2005/8/layout/cycle8"/>
    <dgm:cxn modelId="{E627C3DD-A134-46EC-AC50-15FE698577B0}" type="presParOf" srcId="{0EC116ED-4A61-42C8-8DB2-5D1894FECA7A}" destId="{3097923F-1671-4FEB-B0CA-0C1ACDEF3947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BCEAC-79D2-4D4A-8E52-42E0284F80A5}">
      <dsp:nvSpPr>
        <dsp:cNvPr id="0" name=""/>
        <dsp:cNvSpPr/>
      </dsp:nvSpPr>
      <dsp:spPr>
        <a:xfrm>
          <a:off x="1852100" y="335415"/>
          <a:ext cx="4551680" cy="4551680"/>
        </a:xfrm>
        <a:prstGeom prst="pie">
          <a:avLst>
            <a:gd name="adj1" fmla="val 16200000"/>
            <a:gd name="adj2" fmla="val 2052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  <a:endParaRPr lang="en-IN" sz="1800" kern="1200" dirty="0"/>
        </a:p>
      </dsp:txBody>
      <dsp:txXfrm>
        <a:off x="4226560" y="1100531"/>
        <a:ext cx="1463040" cy="975360"/>
      </dsp:txXfrm>
    </dsp:sp>
    <dsp:sp modelId="{95F2DB00-2B63-4479-B6ED-F7BD36D6C375}">
      <dsp:nvSpPr>
        <dsp:cNvPr id="0" name=""/>
        <dsp:cNvSpPr/>
      </dsp:nvSpPr>
      <dsp:spPr>
        <a:xfrm>
          <a:off x="1891114" y="456793"/>
          <a:ext cx="4551680" cy="4551680"/>
        </a:xfrm>
        <a:prstGeom prst="pie">
          <a:avLst>
            <a:gd name="adj1" fmla="val 20520000"/>
            <a:gd name="adj2" fmla="val 32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Loss/Utility </a:t>
          </a:r>
          <a:endParaRPr lang="en-IN" sz="1800" kern="1200" dirty="0"/>
        </a:p>
      </dsp:txBody>
      <dsp:txXfrm>
        <a:off x="4822613" y="2536478"/>
        <a:ext cx="1354666" cy="1083733"/>
      </dsp:txXfrm>
    </dsp:sp>
    <dsp:sp modelId="{A36939CE-EDD2-4697-8CC5-EB73FCC34EA1}">
      <dsp:nvSpPr>
        <dsp:cNvPr id="0" name=""/>
        <dsp:cNvSpPr/>
      </dsp:nvSpPr>
      <dsp:spPr>
        <a:xfrm>
          <a:off x="1788159" y="531571"/>
          <a:ext cx="4551680" cy="4551680"/>
        </a:xfrm>
        <a:prstGeom prst="pie">
          <a:avLst>
            <a:gd name="adj1" fmla="val 3240000"/>
            <a:gd name="adj2" fmla="val 756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Optimization</a:t>
          </a:r>
          <a:endParaRPr lang="en-IN" sz="1800" kern="1200" dirty="0"/>
        </a:p>
      </dsp:txBody>
      <dsp:txXfrm>
        <a:off x="3413759" y="3728584"/>
        <a:ext cx="1300480" cy="1192106"/>
      </dsp:txXfrm>
    </dsp:sp>
    <dsp:sp modelId="{06B2236F-C745-47D0-930F-D24EF8030ED1}">
      <dsp:nvSpPr>
        <dsp:cNvPr id="0" name=""/>
        <dsp:cNvSpPr/>
      </dsp:nvSpPr>
      <dsp:spPr>
        <a:xfrm>
          <a:off x="1685205" y="456793"/>
          <a:ext cx="4551680" cy="4551680"/>
        </a:xfrm>
        <a:prstGeom prst="pie">
          <a:avLst>
            <a:gd name="adj1" fmla="val 7560000"/>
            <a:gd name="adj2" fmla="val 1188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Parameters</a:t>
          </a:r>
          <a:endParaRPr lang="en-IN" sz="1800" kern="1200" dirty="0"/>
        </a:p>
      </dsp:txBody>
      <dsp:txXfrm>
        <a:off x="1950719" y="2536478"/>
        <a:ext cx="1354666" cy="1083733"/>
      </dsp:txXfrm>
    </dsp:sp>
    <dsp:sp modelId="{5CA38D33-7E68-4CB5-8443-3F6EFB3425D9}">
      <dsp:nvSpPr>
        <dsp:cNvPr id="0" name=""/>
        <dsp:cNvSpPr/>
      </dsp:nvSpPr>
      <dsp:spPr>
        <a:xfrm>
          <a:off x="1724219" y="335415"/>
          <a:ext cx="4551680" cy="4551680"/>
        </a:xfrm>
        <a:prstGeom prst="pie">
          <a:avLst>
            <a:gd name="adj1" fmla="val 1188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  <a:endParaRPr lang="en-IN" sz="1800" kern="1200" dirty="0"/>
        </a:p>
      </dsp:txBody>
      <dsp:txXfrm>
        <a:off x="2438399" y="1100531"/>
        <a:ext cx="1463040" cy="975360"/>
      </dsp:txXfrm>
    </dsp:sp>
    <dsp:sp modelId="{0917A12C-05FD-4251-8A9E-16A2052070F7}">
      <dsp:nvSpPr>
        <dsp:cNvPr id="0" name=""/>
        <dsp:cNvSpPr/>
      </dsp:nvSpPr>
      <dsp:spPr>
        <a:xfrm>
          <a:off x="1570115" y="53644"/>
          <a:ext cx="5115221" cy="511522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5324F2-AD4F-44EF-AFA7-C6A02961B304}">
      <dsp:nvSpPr>
        <dsp:cNvPr id="0" name=""/>
        <dsp:cNvSpPr/>
      </dsp:nvSpPr>
      <dsp:spPr>
        <a:xfrm>
          <a:off x="1609658" y="174982"/>
          <a:ext cx="5115221" cy="511522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D3B078-42E9-42A6-8747-2AEEBCBB8D74}">
      <dsp:nvSpPr>
        <dsp:cNvPr id="0" name=""/>
        <dsp:cNvSpPr/>
      </dsp:nvSpPr>
      <dsp:spPr>
        <a:xfrm>
          <a:off x="1506389" y="249989"/>
          <a:ext cx="5115221" cy="511522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336610-3DB1-4882-B790-0EDCD7A575D4}">
      <dsp:nvSpPr>
        <dsp:cNvPr id="0" name=""/>
        <dsp:cNvSpPr/>
      </dsp:nvSpPr>
      <dsp:spPr>
        <a:xfrm>
          <a:off x="1403119" y="174982"/>
          <a:ext cx="5115221" cy="511522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7923F-1671-4FEB-B0CA-0C1ACDEF3947}">
      <dsp:nvSpPr>
        <dsp:cNvPr id="0" name=""/>
        <dsp:cNvSpPr/>
      </dsp:nvSpPr>
      <dsp:spPr>
        <a:xfrm>
          <a:off x="1442663" y="53644"/>
          <a:ext cx="5115221" cy="511522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EED714-9E32-AD99-F401-D074E5893D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6A407-4BED-8143-1CE9-B9E9A506F7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F481C-887D-4312-95E1-8225A317B62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0C409-DFB0-4E61-3DA1-581B462C1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A2D56-4C28-A4B4-BB17-F7A310BE2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FFC0-57D9-4BB6-B0E7-B261F902D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6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6646-3F01-4C4D-8040-54DD0F846091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438B-74D5-4AC1-8ECC-0384F8A4E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1E376-0BB2-F50B-905E-49DF436B604E}"/>
              </a:ext>
            </a:extLst>
          </p:cNvPr>
          <p:cNvSpPr/>
          <p:nvPr userDrawn="1"/>
        </p:nvSpPr>
        <p:spPr>
          <a:xfrm>
            <a:off x="10687050" y="136525"/>
            <a:ext cx="1333500" cy="13874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9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4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3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0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9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6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5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9EE887-9D86-4C96-80B9-01307770E9C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C454278-0F7B-4BEC-9BFF-97AD67218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6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09CB-F022-4A03-AD81-1F62E9042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Consent Forms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6E9B1-E855-7284-B24B-3A3C15357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14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0E2F14E-633D-F2CB-7A86-99E1068F4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375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1369D155-4DF8-8EDE-EA48-0ECC0640FBD1}"/>
              </a:ext>
            </a:extLst>
          </p:cNvPr>
          <p:cNvSpPr/>
          <p:nvPr/>
        </p:nvSpPr>
        <p:spPr>
          <a:xfrm>
            <a:off x="9483046" y="2935601"/>
            <a:ext cx="1078787" cy="152057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  <a:endParaRPr lang="en-IN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83279FA-8E0F-DF23-B5A2-693C39F9C917}"/>
              </a:ext>
            </a:extLst>
          </p:cNvPr>
          <p:cNvSpPr/>
          <p:nvPr/>
        </p:nvSpPr>
        <p:spPr>
          <a:xfrm>
            <a:off x="8445357" y="3637052"/>
            <a:ext cx="934949" cy="42124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8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46B1F7A-3BB4-A31C-0DF8-FFFE3A8E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 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547951-7492-5292-790C-A2FE6A93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GDPR?</a:t>
            </a:r>
          </a:p>
          <a:p>
            <a:r>
              <a:rPr lang="en-US" dirty="0"/>
              <a:t>What to do when we collect data?</a:t>
            </a:r>
          </a:p>
          <a:p>
            <a:r>
              <a:rPr lang="en-US" dirty="0"/>
              <a:t>What is consent forms?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84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A28F-6CC7-EEDE-3B66-74D29B33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do when we collect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4CD6-76B1-0A0C-BD4C-5051CD3D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Justify your need for personal data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Give Users Control Over Their Data</a:t>
            </a:r>
          </a:p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Keep Customer Data Secure</a:t>
            </a:r>
          </a:p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Implement Data Governance and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10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487B-BFCF-6390-75F7-A820DACF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Consent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178C-015A-3C3D-2777-7FD96031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Consent forms are documents that are used to obtain an individual's permission or agreement for a specific action or procedure. They are commonly used in various contexts such as medical procedures, research studies, and legal agreements.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1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7051F-0FD7-DCB2-2596-9197ECB78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data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A55AB-F84A-4346-015B-61856CA7B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Manual data is collected in different ways.</a:t>
            </a:r>
          </a:p>
          <a:p>
            <a:r>
              <a:rPr lang="en-US" dirty="0"/>
              <a:t>From Doctors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From Hospitals</a:t>
            </a:r>
          </a:p>
          <a:p>
            <a:r>
              <a:rPr lang="en-US" dirty="0"/>
              <a:t>From Relatives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A0567-7B4A-D3A3-D1C3-C22AE920D5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Online data is collected</a:t>
            </a:r>
          </a:p>
          <a:p>
            <a:r>
              <a:rPr lang="en-IN" dirty="0"/>
              <a:t>When patient </a:t>
            </a:r>
            <a:r>
              <a:rPr lang="en-IN" dirty="0" err="1"/>
              <a:t>enroll</a:t>
            </a:r>
            <a:r>
              <a:rPr lang="en-IN" dirty="0"/>
              <a:t> them in hospitals</a:t>
            </a:r>
          </a:p>
          <a:p>
            <a:r>
              <a:rPr lang="en-IN" dirty="0"/>
              <a:t>From wearable gadgets</a:t>
            </a:r>
          </a:p>
          <a:p>
            <a:r>
              <a:rPr lang="en-IN" dirty="0"/>
              <a:t>From medical </a:t>
            </a:r>
            <a:r>
              <a:rPr lang="en-IN" dirty="0" err="1"/>
              <a:t>equipments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699A6F-CBD6-B6CC-923B-C8D653FC2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Online data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E494F1-00DF-8E91-896C-9CDCBF82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Consent 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24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00B4B-D082-FDE4-935C-9C26D42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Data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02F7C7-D116-B494-A671-8E9174CD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collected from different sources and the processed through ML Algorithms</a:t>
            </a:r>
          </a:p>
          <a:p>
            <a:r>
              <a:rPr lang="en-US" dirty="0"/>
              <a:t>Get the preprocessed data and then add it to consent forms</a:t>
            </a:r>
          </a:p>
          <a:p>
            <a:r>
              <a:rPr lang="en-US" dirty="0"/>
              <a:t>Our task is to design a task which add the data to the Consent Form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99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C6F2-BE53-08DD-E70F-983D6E1D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A46B-701C-EC65-85C5-35663C0D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Enroll</a:t>
            </a:r>
            <a:r>
              <a:rPr lang="en-IN" dirty="0"/>
              <a:t> the Patient to IAM.</a:t>
            </a:r>
          </a:p>
          <a:p>
            <a:r>
              <a:rPr lang="en-IN" dirty="0"/>
              <a:t>Get the acceptance for the consent forms.</a:t>
            </a:r>
          </a:p>
          <a:p>
            <a:r>
              <a:rPr lang="en-IN" dirty="0"/>
              <a:t>Set expiration date for consent agreed.</a:t>
            </a:r>
          </a:p>
          <a:p>
            <a:r>
              <a:rPr lang="en-IN" dirty="0"/>
              <a:t>Store the Patient details.</a:t>
            </a:r>
          </a:p>
          <a:p>
            <a:r>
              <a:rPr lang="en-IN" dirty="0"/>
              <a:t>Search and get the details of patient and add it to COSA workflow if Patient agreed.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33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C6F2-BE53-08DD-E70F-983D6E1D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A46B-701C-EC65-85C5-35663C0D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Deploy for manual and online consents.</a:t>
            </a:r>
          </a:p>
          <a:p>
            <a:r>
              <a:rPr lang="en-IN" dirty="0"/>
              <a:t>Forms should be updatable (adaptable)</a:t>
            </a:r>
          </a:p>
          <a:p>
            <a:r>
              <a:rPr lang="en-IN" dirty="0"/>
              <a:t>Patient can revoke the consents (in future will the e able to grant)</a:t>
            </a:r>
          </a:p>
          <a:p>
            <a:r>
              <a:rPr lang="en-IN" dirty="0"/>
              <a:t>Patient should be view and update the data</a:t>
            </a:r>
          </a:p>
          <a:p>
            <a:r>
              <a:rPr lang="en-IN" dirty="0"/>
              <a:t>Communication should be localized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66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D9D2-B8DF-29D6-C485-BDC1328E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3D03-F685-F0EC-3472-33889695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GDPR is only for EU countries, what about other country patient Data</a:t>
            </a:r>
          </a:p>
          <a:p>
            <a:r>
              <a:rPr lang="en-US" dirty="0"/>
              <a:t>Application is deployed in 2 ways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GITHUB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/>
              <a:t> TFS</a:t>
            </a:r>
            <a:endParaRPr lang="en-US" dirty="0"/>
          </a:p>
          <a:p>
            <a:r>
              <a:rPr lang="en-US" dirty="0"/>
              <a:t> 3 workflows of consent forms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COSA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MR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Research</a:t>
            </a:r>
          </a:p>
          <a:p>
            <a:pPr marL="5715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5833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300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sohne</vt:lpstr>
      <vt:lpstr>Söhne</vt:lpstr>
      <vt:lpstr>Parcel</vt:lpstr>
      <vt:lpstr>Understanding Consent Forms </vt:lpstr>
      <vt:lpstr>Introduction  </vt:lpstr>
      <vt:lpstr>What to do when we collect data?</vt:lpstr>
      <vt:lpstr>Consent forms</vt:lpstr>
      <vt:lpstr>Consent forms</vt:lpstr>
      <vt:lpstr>Manual Data</vt:lpstr>
      <vt:lpstr>Requirements</vt:lpstr>
      <vt:lpstr>Requirements</vt:lpstr>
      <vt:lpstr>My questions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Consent Forms </dc:title>
  <dc:creator>R, Sruthi</dc:creator>
  <cp:lastModifiedBy>R, Sruthi</cp:lastModifiedBy>
  <cp:revision>1</cp:revision>
  <dcterms:created xsi:type="dcterms:W3CDTF">2023-04-10T04:37:02Z</dcterms:created>
  <dcterms:modified xsi:type="dcterms:W3CDTF">2023-05-07T06:49:50Z</dcterms:modified>
</cp:coreProperties>
</file>