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4"/>
  </p:notesMasterIdLst>
  <p:sldIdLst>
    <p:sldId id="259" r:id="rId2"/>
    <p:sldId id="265" r:id="rId3"/>
    <p:sldId id="256" r:id="rId4"/>
    <p:sldId id="264" r:id="rId5"/>
    <p:sldId id="262" r:id="rId6"/>
    <p:sldId id="270" r:id="rId7"/>
    <p:sldId id="266" r:id="rId8"/>
    <p:sldId id="267" r:id="rId9"/>
    <p:sldId id="268" r:id="rId10"/>
    <p:sldId id="269" r:id="rId11"/>
    <p:sldId id="258" r:id="rId12"/>
    <p:sldId id="271" r:id="rId13"/>
    <p:sldId id="272" r:id="rId14"/>
    <p:sldId id="273" r:id="rId15"/>
    <p:sldId id="274" r:id="rId16"/>
    <p:sldId id="275" r:id="rId17"/>
    <p:sldId id="276" r:id="rId18"/>
    <p:sldId id="278" r:id="rId19"/>
    <p:sldId id="279" r:id="rId20"/>
    <p:sldId id="280" r:id="rId21"/>
    <p:sldId id="281"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68F9B1-B310-4A67-93ED-16D85AADA015}">
          <p14:sldIdLst>
            <p14:sldId id="259"/>
            <p14:sldId id="265"/>
            <p14:sldId id="256"/>
            <p14:sldId id="264"/>
            <p14:sldId id="262"/>
            <p14:sldId id="270"/>
            <p14:sldId id="266"/>
            <p14:sldId id="267"/>
            <p14:sldId id="268"/>
            <p14:sldId id="269"/>
            <p14:sldId id="258"/>
          </p14:sldIdLst>
        </p14:section>
        <p14:section name="Phase 1" id="{604A9921-5770-4B51-8922-D9F198CAE567}">
          <p14:sldIdLst>
            <p14:sldId id="271"/>
            <p14:sldId id="272"/>
            <p14:sldId id="273"/>
            <p14:sldId id="274"/>
            <p14:sldId id="275"/>
          </p14:sldIdLst>
        </p14:section>
        <p14:section name="steps" id="{0B77E018-5D43-4AF9-A841-770A6E8E0B02}">
          <p14:sldIdLst>
            <p14:sldId id="276"/>
            <p14:sldId id="278"/>
            <p14:sldId id="279"/>
            <p14:sldId id="280"/>
            <p14:sldId id="281"/>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8FB09-2FF4-4BBD-ADAB-4E88BE94E4DE}" v="94" dt="2023-07-05T10:29:24.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62" d="100"/>
          <a:sy n="62" d="100"/>
        </p:scale>
        <p:origin x="7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Sruthi" userId="694a3e08-b32a-4ebd-8476-dc7a553f6f67" providerId="ADAL" clId="{06FD339C-452D-4A84-8278-19BE8B4A163D}"/>
    <pc:docChg chg="undo redo custSel addSld delSld modSld sldOrd modMainMaster addSection delSection modSection">
      <pc:chgData name="R, Sruthi" userId="694a3e08-b32a-4ebd-8476-dc7a553f6f67" providerId="ADAL" clId="{06FD339C-452D-4A84-8278-19BE8B4A163D}" dt="2023-04-25T06:47:56.121" v="3991"/>
      <pc:docMkLst>
        <pc:docMk/>
      </pc:docMkLst>
      <pc:sldChg chg="addSp delSp modSp new mod ord modClrScheme chgLayout">
        <pc:chgData name="R, Sruthi" userId="694a3e08-b32a-4ebd-8476-dc7a553f6f67" providerId="ADAL" clId="{06FD339C-452D-4A84-8278-19BE8B4A163D}" dt="2023-04-18T08:30:42.306" v="1820" actId="14100"/>
        <pc:sldMkLst>
          <pc:docMk/>
          <pc:sldMk cId="1615546707" sldId="256"/>
        </pc:sldMkLst>
        <pc:spChg chg="add del mod ord">
          <ac:chgData name="R, Sruthi" userId="694a3e08-b32a-4ebd-8476-dc7a553f6f67" providerId="ADAL" clId="{06FD339C-452D-4A84-8278-19BE8B4A163D}" dt="2023-04-18T08:15:47.905" v="1777" actId="700"/>
          <ac:spMkLst>
            <pc:docMk/>
            <pc:sldMk cId="1615546707" sldId="256"/>
            <ac:spMk id="2" creationId="{94FD7FD8-1791-215B-BAB4-3DA21D8E4DAB}"/>
          </ac:spMkLst>
        </pc:spChg>
        <pc:spChg chg="del">
          <ac:chgData name="R, Sruthi" userId="694a3e08-b32a-4ebd-8476-dc7a553f6f67" providerId="ADAL" clId="{06FD339C-452D-4A84-8278-19BE8B4A163D}" dt="2023-04-17T04:50:12.686" v="1" actId="700"/>
          <ac:spMkLst>
            <pc:docMk/>
            <pc:sldMk cId="1615546707" sldId="256"/>
            <ac:spMk id="2" creationId="{D41D40DA-607A-5E6D-B921-03C0C70A5B9B}"/>
          </ac:spMkLst>
        </pc:spChg>
        <pc:spChg chg="del">
          <ac:chgData name="R, Sruthi" userId="694a3e08-b32a-4ebd-8476-dc7a553f6f67" providerId="ADAL" clId="{06FD339C-452D-4A84-8278-19BE8B4A163D}" dt="2023-04-17T04:50:12.686" v="1" actId="700"/>
          <ac:spMkLst>
            <pc:docMk/>
            <pc:sldMk cId="1615546707" sldId="256"/>
            <ac:spMk id="3" creationId="{24654A45-1E79-7D6E-FD02-E2EA89D8E76C}"/>
          </ac:spMkLst>
        </pc:spChg>
        <pc:spChg chg="add del mod ord">
          <ac:chgData name="R, Sruthi" userId="694a3e08-b32a-4ebd-8476-dc7a553f6f67" providerId="ADAL" clId="{06FD339C-452D-4A84-8278-19BE8B4A163D}" dt="2023-04-18T08:15:57.019" v="1779" actId="700"/>
          <ac:spMkLst>
            <pc:docMk/>
            <pc:sldMk cId="1615546707" sldId="256"/>
            <ac:spMk id="3" creationId="{8B8E6AE9-89C3-E8EE-F478-A572B5A9360F}"/>
          </ac:spMkLst>
        </pc:spChg>
        <pc:spChg chg="add del mod ord">
          <ac:chgData name="R, Sruthi" userId="694a3e08-b32a-4ebd-8476-dc7a553f6f67" providerId="ADAL" clId="{06FD339C-452D-4A84-8278-19BE8B4A163D}" dt="2023-04-18T08:15:57.019" v="1779" actId="700"/>
          <ac:spMkLst>
            <pc:docMk/>
            <pc:sldMk cId="1615546707" sldId="256"/>
            <ac:spMk id="4" creationId="{EE09FC67-7B9F-F553-C4DC-1736F45DF0F5}"/>
          </ac:spMkLst>
        </pc:spChg>
        <pc:spChg chg="add del">
          <ac:chgData name="R, Sruthi" userId="694a3e08-b32a-4ebd-8476-dc7a553f6f67" providerId="ADAL" clId="{06FD339C-452D-4A84-8278-19BE8B4A163D}" dt="2023-04-17T04:50:26.896" v="3" actId="22"/>
          <ac:spMkLst>
            <pc:docMk/>
            <pc:sldMk cId="1615546707" sldId="256"/>
            <ac:spMk id="5" creationId="{E3179322-07BA-EF3B-E40E-1EE8B5D6289F}"/>
          </ac:spMkLst>
        </pc:spChg>
        <pc:spChg chg="add del mod ord">
          <ac:chgData name="R, Sruthi" userId="694a3e08-b32a-4ebd-8476-dc7a553f6f67" providerId="ADAL" clId="{06FD339C-452D-4A84-8278-19BE8B4A163D}" dt="2023-04-18T08:16:14.997" v="1781" actId="700"/>
          <ac:spMkLst>
            <pc:docMk/>
            <pc:sldMk cId="1615546707" sldId="256"/>
            <ac:spMk id="5" creationId="{F054C304-210A-A79D-297E-2612A18E834B}"/>
          </ac:spMkLst>
        </pc:spChg>
        <pc:spChg chg="add del mod ord">
          <ac:chgData name="R, Sruthi" userId="694a3e08-b32a-4ebd-8476-dc7a553f6f67" providerId="ADAL" clId="{06FD339C-452D-4A84-8278-19BE8B4A163D}" dt="2023-04-18T08:16:14.997" v="1781" actId="700"/>
          <ac:spMkLst>
            <pc:docMk/>
            <pc:sldMk cId="1615546707" sldId="256"/>
            <ac:spMk id="6" creationId="{60D0630D-CC98-F334-B716-FD793E7794F0}"/>
          </ac:spMkLst>
        </pc:spChg>
        <pc:spChg chg="add mod">
          <ac:chgData name="R, Sruthi" userId="694a3e08-b32a-4ebd-8476-dc7a553f6f67" providerId="ADAL" clId="{06FD339C-452D-4A84-8278-19BE8B4A163D}" dt="2023-04-17T04:52:35.140" v="52" actId="1076"/>
          <ac:spMkLst>
            <pc:docMk/>
            <pc:sldMk cId="1615546707" sldId="256"/>
            <ac:spMk id="23" creationId="{8E979227-4368-08F1-91F2-BBEEAC09F820}"/>
          </ac:spMkLst>
        </pc:spChg>
        <pc:spChg chg="add del mod">
          <ac:chgData name="R, Sruthi" userId="694a3e08-b32a-4ebd-8476-dc7a553f6f67" providerId="ADAL" clId="{06FD339C-452D-4A84-8278-19BE8B4A163D}" dt="2023-04-17T04:53:37.055" v="63" actId="767"/>
          <ac:spMkLst>
            <pc:docMk/>
            <pc:sldMk cId="1615546707" sldId="256"/>
            <ac:spMk id="27" creationId="{B14088A5-C92E-DF52-03CB-2D90A80D7B21}"/>
          </ac:spMkLst>
        </pc:spChg>
        <pc:spChg chg="add mod">
          <ac:chgData name="R, Sruthi" userId="694a3e08-b32a-4ebd-8476-dc7a553f6f67" providerId="ADAL" clId="{06FD339C-452D-4A84-8278-19BE8B4A163D}" dt="2023-04-17T04:54:01.817" v="80" actId="1076"/>
          <ac:spMkLst>
            <pc:docMk/>
            <pc:sldMk cId="1615546707" sldId="256"/>
            <ac:spMk id="28" creationId="{DAF5DBEF-596B-F18F-1465-08249F5D1EED}"/>
          </ac:spMkLst>
        </pc:spChg>
        <pc:spChg chg="add mod">
          <ac:chgData name="R, Sruthi" userId="694a3e08-b32a-4ebd-8476-dc7a553f6f67" providerId="ADAL" clId="{06FD339C-452D-4A84-8278-19BE8B4A163D}" dt="2023-04-17T04:57:18.152" v="111" actId="14100"/>
          <ac:spMkLst>
            <pc:docMk/>
            <pc:sldMk cId="1615546707" sldId="256"/>
            <ac:spMk id="39" creationId="{60076EDF-DB08-449A-9265-6FCED8198620}"/>
          </ac:spMkLst>
        </pc:spChg>
        <pc:spChg chg="add mod">
          <ac:chgData name="R, Sruthi" userId="694a3e08-b32a-4ebd-8476-dc7a553f6f67" providerId="ADAL" clId="{06FD339C-452D-4A84-8278-19BE8B4A163D}" dt="2023-04-17T04:56:45.839" v="108" actId="14100"/>
          <ac:spMkLst>
            <pc:docMk/>
            <pc:sldMk cId="1615546707" sldId="256"/>
            <ac:spMk id="55" creationId="{4B77BEF9-41FE-4E4D-B710-D4DE75E54099}"/>
          </ac:spMkLst>
        </pc:spChg>
        <pc:spChg chg="add del mod">
          <ac:chgData name="R, Sruthi" userId="694a3e08-b32a-4ebd-8476-dc7a553f6f67" providerId="ADAL" clId="{06FD339C-452D-4A84-8278-19BE8B4A163D}" dt="2023-04-17T04:58:50.358" v="144" actId="478"/>
          <ac:spMkLst>
            <pc:docMk/>
            <pc:sldMk cId="1615546707" sldId="256"/>
            <ac:spMk id="65" creationId="{F2AC733D-842E-0DDC-5D5D-4AC754D81F71}"/>
          </ac:spMkLst>
        </pc:spChg>
        <pc:spChg chg="add mod">
          <ac:chgData name="R, Sruthi" userId="694a3e08-b32a-4ebd-8476-dc7a553f6f67" providerId="ADAL" clId="{06FD339C-452D-4A84-8278-19BE8B4A163D}" dt="2023-04-18T08:30:29.335" v="1816" actId="1076"/>
          <ac:spMkLst>
            <pc:docMk/>
            <pc:sldMk cId="1615546707" sldId="256"/>
            <ac:spMk id="66" creationId="{F118D63F-AD4E-127A-3362-5F7D6329C75E}"/>
          </ac:spMkLst>
        </pc:spChg>
        <pc:spChg chg="add mod">
          <ac:chgData name="R, Sruthi" userId="694a3e08-b32a-4ebd-8476-dc7a553f6f67" providerId="ADAL" clId="{06FD339C-452D-4A84-8278-19BE8B4A163D}" dt="2023-04-18T08:30:09.689" v="1812" actId="1076"/>
          <ac:spMkLst>
            <pc:docMk/>
            <pc:sldMk cId="1615546707" sldId="256"/>
            <ac:spMk id="70" creationId="{492F6957-20DC-6900-E1E4-51921FF1F077}"/>
          </ac:spMkLst>
        </pc:spChg>
        <pc:spChg chg="add del mod">
          <ac:chgData name="R, Sruthi" userId="694a3e08-b32a-4ebd-8476-dc7a553f6f67" providerId="ADAL" clId="{06FD339C-452D-4A84-8278-19BE8B4A163D}" dt="2023-04-17T05:16:00.895" v="430"/>
          <ac:spMkLst>
            <pc:docMk/>
            <pc:sldMk cId="1615546707" sldId="256"/>
            <ac:spMk id="74" creationId="{49BEBA3E-6A1A-37DA-21F5-AB4289999E48}"/>
          </ac:spMkLst>
        </pc:spChg>
        <pc:spChg chg="add del mod">
          <ac:chgData name="R, Sruthi" userId="694a3e08-b32a-4ebd-8476-dc7a553f6f67" providerId="ADAL" clId="{06FD339C-452D-4A84-8278-19BE8B4A163D}" dt="2023-04-17T05:16:00.895" v="430"/>
          <ac:spMkLst>
            <pc:docMk/>
            <pc:sldMk cId="1615546707" sldId="256"/>
            <ac:spMk id="75" creationId="{ACE542FB-2525-BB86-6D1B-831977BFACC0}"/>
          </ac:spMkLst>
        </pc:spChg>
        <pc:spChg chg="add del mod">
          <ac:chgData name="R, Sruthi" userId="694a3e08-b32a-4ebd-8476-dc7a553f6f67" providerId="ADAL" clId="{06FD339C-452D-4A84-8278-19BE8B4A163D}" dt="2023-04-17T05:16:00.895" v="430"/>
          <ac:spMkLst>
            <pc:docMk/>
            <pc:sldMk cId="1615546707" sldId="256"/>
            <ac:spMk id="76" creationId="{4CE0008B-9EE9-3356-3151-CD495D22E7E0}"/>
          </ac:spMkLst>
        </pc:spChg>
        <pc:spChg chg="add del mod">
          <ac:chgData name="R, Sruthi" userId="694a3e08-b32a-4ebd-8476-dc7a553f6f67" providerId="ADAL" clId="{06FD339C-452D-4A84-8278-19BE8B4A163D}" dt="2023-04-17T05:16:00.895" v="430"/>
          <ac:spMkLst>
            <pc:docMk/>
            <pc:sldMk cId="1615546707" sldId="256"/>
            <ac:spMk id="78" creationId="{76B93764-92F3-D955-D7E1-037B3D70D7D8}"/>
          </ac:spMkLst>
        </pc:spChg>
        <pc:spChg chg="add del mod">
          <ac:chgData name="R, Sruthi" userId="694a3e08-b32a-4ebd-8476-dc7a553f6f67" providerId="ADAL" clId="{06FD339C-452D-4A84-8278-19BE8B4A163D}" dt="2023-04-17T05:16:00.895" v="430"/>
          <ac:spMkLst>
            <pc:docMk/>
            <pc:sldMk cId="1615546707" sldId="256"/>
            <ac:spMk id="82" creationId="{50CD52C9-A4E5-78B4-B97C-6FA6955BD6F5}"/>
          </ac:spMkLst>
        </pc:spChg>
        <pc:spChg chg="add del mod">
          <ac:chgData name="R, Sruthi" userId="694a3e08-b32a-4ebd-8476-dc7a553f6f67" providerId="ADAL" clId="{06FD339C-452D-4A84-8278-19BE8B4A163D}" dt="2023-04-17T05:16:00.895" v="430"/>
          <ac:spMkLst>
            <pc:docMk/>
            <pc:sldMk cId="1615546707" sldId="256"/>
            <ac:spMk id="83" creationId="{A589B561-4D61-195A-8CE9-32E58B4275F4}"/>
          </ac:spMkLst>
        </pc:spChg>
        <pc:spChg chg="add mod">
          <ac:chgData name="R, Sruthi" userId="694a3e08-b32a-4ebd-8476-dc7a553f6f67" providerId="ADAL" clId="{06FD339C-452D-4A84-8278-19BE8B4A163D}" dt="2023-04-18T08:30:02.433" v="1810" actId="1076"/>
          <ac:spMkLst>
            <pc:docMk/>
            <pc:sldMk cId="1615546707" sldId="256"/>
            <ac:spMk id="86" creationId="{7949296B-BB5F-BBFF-BE3E-7466119B9B6E}"/>
          </ac:spMkLst>
        </pc:spChg>
        <pc:grpChg chg="add del mod">
          <ac:chgData name="R, Sruthi" userId="694a3e08-b32a-4ebd-8476-dc7a553f6f67" providerId="ADAL" clId="{06FD339C-452D-4A84-8278-19BE8B4A163D}" dt="2023-04-17T04:51:53.835" v="32"/>
          <ac:grpSpMkLst>
            <pc:docMk/>
            <pc:sldMk cId="1615546707" sldId="256"/>
            <ac:grpSpMk id="12" creationId="{16ADE522-601F-4922-7786-654144D33C70}"/>
          </ac:grpSpMkLst>
        </pc:grpChg>
        <pc:grpChg chg="add del mod">
          <ac:chgData name="R, Sruthi" userId="694a3e08-b32a-4ebd-8476-dc7a553f6f67" providerId="ADAL" clId="{06FD339C-452D-4A84-8278-19BE8B4A163D}" dt="2023-04-17T04:51:53.002" v="29"/>
          <ac:grpSpMkLst>
            <pc:docMk/>
            <pc:sldMk cId="1615546707" sldId="256"/>
            <ac:grpSpMk id="15" creationId="{F005EC0B-4723-BC37-F9FC-C2519608D310}"/>
          </ac:grpSpMkLst>
        </pc:grpChg>
        <pc:grpChg chg="mod">
          <ac:chgData name="R, Sruthi" userId="694a3e08-b32a-4ebd-8476-dc7a553f6f67" providerId="ADAL" clId="{06FD339C-452D-4A84-8278-19BE8B4A163D}" dt="2023-04-17T04:51:52.624" v="27"/>
          <ac:grpSpMkLst>
            <pc:docMk/>
            <pc:sldMk cId="1615546707" sldId="256"/>
            <ac:grpSpMk id="18" creationId="{2EB5890D-1A34-D702-8153-D4A9ADBCF1B3}"/>
          </ac:grpSpMkLst>
        </pc:grpChg>
        <pc:grpChg chg="del mod">
          <ac:chgData name="R, Sruthi" userId="694a3e08-b32a-4ebd-8476-dc7a553f6f67" providerId="ADAL" clId="{06FD339C-452D-4A84-8278-19BE8B4A163D}" dt="2023-04-17T04:54:19.088" v="82"/>
          <ac:grpSpMkLst>
            <pc:docMk/>
            <pc:sldMk cId="1615546707" sldId="256"/>
            <ac:grpSpMk id="22" creationId="{FB40A0AB-AE99-9AE4-8A0F-62FE10CEEA1F}"/>
          </ac:grpSpMkLst>
        </pc:grpChg>
        <pc:grpChg chg="del mod">
          <ac:chgData name="R, Sruthi" userId="694a3e08-b32a-4ebd-8476-dc7a553f6f67" providerId="ADAL" clId="{06FD339C-452D-4A84-8278-19BE8B4A163D}" dt="2023-04-17T04:55:26.118" v="88" actId="34122"/>
          <ac:grpSpMkLst>
            <pc:docMk/>
            <pc:sldMk cId="1615546707" sldId="256"/>
            <ac:grpSpMk id="30" creationId="{58ADD502-AD54-5753-E83E-A4BB50C2EC32}"/>
          </ac:grpSpMkLst>
        </pc:grpChg>
        <pc:graphicFrameChg chg="add del mod">
          <ac:chgData name="R, Sruthi" userId="694a3e08-b32a-4ebd-8476-dc7a553f6f67" providerId="ADAL" clId="{06FD339C-452D-4A84-8278-19BE8B4A163D}" dt="2023-04-17T05:16:00.895" v="430"/>
          <ac:graphicFrameMkLst>
            <pc:docMk/>
            <pc:sldMk cId="1615546707" sldId="256"/>
            <ac:graphicFrameMk id="77" creationId="{7A0830CB-85F4-D1E6-E27B-59760F76EAAE}"/>
          </ac:graphicFrameMkLst>
        </pc:graphicFrameChg>
        <pc:graphicFrameChg chg="add del mod">
          <ac:chgData name="R, Sruthi" userId="694a3e08-b32a-4ebd-8476-dc7a553f6f67" providerId="ADAL" clId="{06FD339C-452D-4A84-8278-19BE8B4A163D}" dt="2023-04-17T05:16:00.895" v="430"/>
          <ac:graphicFrameMkLst>
            <pc:docMk/>
            <pc:sldMk cId="1615546707" sldId="256"/>
            <ac:graphicFrameMk id="80" creationId="{FC672C57-6443-61A1-A8B6-8A46FD6BE618}"/>
          </ac:graphicFrameMkLst>
        </pc:graphicFrameChg>
        <pc:graphicFrameChg chg="add del mod">
          <ac:chgData name="R, Sruthi" userId="694a3e08-b32a-4ebd-8476-dc7a553f6f67" providerId="ADAL" clId="{06FD339C-452D-4A84-8278-19BE8B4A163D}" dt="2023-04-17T05:16:00.895" v="430"/>
          <ac:graphicFrameMkLst>
            <pc:docMk/>
            <pc:sldMk cId="1615546707" sldId="256"/>
            <ac:graphicFrameMk id="81" creationId="{F897486E-F999-B4B3-37A7-2F2B6A46E461}"/>
          </ac:graphicFrameMkLst>
        </pc:graphicFrameChg>
        <pc:picChg chg="add mod">
          <ac:chgData name="R, Sruthi" userId="694a3e08-b32a-4ebd-8476-dc7a553f6f67" providerId="ADAL" clId="{06FD339C-452D-4A84-8278-19BE8B4A163D}" dt="2023-04-18T08:15:11.132" v="1775" actId="1076"/>
          <ac:picMkLst>
            <pc:docMk/>
            <pc:sldMk cId="1615546707" sldId="256"/>
            <ac:picMk id="7" creationId="{5D14D03E-12AE-A1B7-7C65-1B767FE52A84}"/>
          </ac:picMkLst>
        </pc:picChg>
        <pc:picChg chg="add mod">
          <ac:chgData name="R, Sruthi" userId="694a3e08-b32a-4ebd-8476-dc7a553f6f67" providerId="ADAL" clId="{06FD339C-452D-4A84-8278-19BE8B4A163D}" dt="2023-04-18T08:30:19.800" v="1814" actId="1076"/>
          <ac:picMkLst>
            <pc:docMk/>
            <pc:sldMk cId="1615546707" sldId="256"/>
            <ac:picMk id="9" creationId="{8AE644D8-E274-8CC1-C2F0-3C9F7B0B0F97}"/>
          </ac:picMkLst>
        </pc:picChg>
        <pc:picChg chg="add mod">
          <ac:chgData name="R, Sruthi" userId="694a3e08-b32a-4ebd-8476-dc7a553f6f67" providerId="ADAL" clId="{06FD339C-452D-4A84-8278-19BE8B4A163D}" dt="2023-04-17T04:53:08.240" v="58" actId="1076"/>
          <ac:picMkLst>
            <pc:docMk/>
            <pc:sldMk cId="1615546707" sldId="256"/>
            <ac:picMk id="24" creationId="{79DB402D-639B-C8DF-75F7-43A6D677BBF2}"/>
          </ac:picMkLst>
        </pc:picChg>
        <pc:inkChg chg="add del mod">
          <ac:chgData name="R, Sruthi" userId="694a3e08-b32a-4ebd-8476-dc7a553f6f67" providerId="ADAL" clId="{06FD339C-452D-4A84-8278-19BE8B4A163D}" dt="2023-04-17T04:55:26.118" v="88" actId="34122"/>
          <ac:inkMkLst>
            <pc:docMk/>
            <pc:sldMk cId="1615546707" sldId="256"/>
            <ac:inkMk id="10" creationId="{0188B2A9-6AAD-AE58-7A93-4191F22956BE}"/>
          </ac:inkMkLst>
        </pc:inkChg>
        <pc:inkChg chg="add del mod">
          <ac:chgData name="R, Sruthi" userId="694a3e08-b32a-4ebd-8476-dc7a553f6f67" providerId="ADAL" clId="{06FD339C-452D-4A84-8278-19BE8B4A163D}" dt="2023-04-17T04:51:53.835" v="32"/>
          <ac:inkMkLst>
            <pc:docMk/>
            <pc:sldMk cId="1615546707" sldId="256"/>
            <ac:inkMk id="11" creationId="{D7F84A04-E386-7FAE-76A7-198DA4CB0C47}"/>
          </ac:inkMkLst>
        </pc:inkChg>
        <pc:inkChg chg="add del mod">
          <ac:chgData name="R, Sruthi" userId="694a3e08-b32a-4ebd-8476-dc7a553f6f67" providerId="ADAL" clId="{06FD339C-452D-4A84-8278-19BE8B4A163D}" dt="2023-04-17T04:51:53.295" v="30" actId="9405"/>
          <ac:inkMkLst>
            <pc:docMk/>
            <pc:sldMk cId="1615546707" sldId="256"/>
            <ac:inkMk id="13" creationId="{A9F699BD-103E-93A2-4447-32F03AF7B83D}"/>
          </ac:inkMkLst>
        </pc:inkChg>
        <pc:inkChg chg="add del mod">
          <ac:chgData name="R, Sruthi" userId="694a3e08-b32a-4ebd-8476-dc7a553f6f67" providerId="ADAL" clId="{06FD339C-452D-4A84-8278-19BE8B4A163D}" dt="2023-04-17T04:51:53.002" v="29"/>
          <ac:inkMkLst>
            <pc:docMk/>
            <pc:sldMk cId="1615546707" sldId="256"/>
            <ac:inkMk id="14" creationId="{D12DA9CA-4366-2EED-2A93-C905F7E68097}"/>
          </ac:inkMkLst>
        </pc:inkChg>
        <pc:inkChg chg="add del mod">
          <ac:chgData name="R, Sruthi" userId="694a3e08-b32a-4ebd-8476-dc7a553f6f67" providerId="ADAL" clId="{06FD339C-452D-4A84-8278-19BE8B4A163D}" dt="2023-04-17T04:51:52.624" v="27"/>
          <ac:inkMkLst>
            <pc:docMk/>
            <pc:sldMk cId="1615546707" sldId="256"/>
            <ac:inkMk id="16" creationId="{58E9DA7F-2446-91FE-56CB-5380B4479401}"/>
          </ac:inkMkLst>
        </pc:inkChg>
        <pc:inkChg chg="add del">
          <ac:chgData name="R, Sruthi" userId="694a3e08-b32a-4ebd-8476-dc7a553f6f67" providerId="ADAL" clId="{06FD339C-452D-4A84-8278-19BE8B4A163D}" dt="2023-04-17T04:51:52.107" v="24" actId="9405"/>
          <ac:inkMkLst>
            <pc:docMk/>
            <pc:sldMk cId="1615546707" sldId="256"/>
            <ac:inkMk id="17" creationId="{219D44F1-A2A8-211A-8BAC-5DE7E7718318}"/>
          </ac:inkMkLst>
        </pc:inkChg>
        <pc:inkChg chg="add del mod topLvl">
          <ac:chgData name="R, Sruthi" userId="694a3e08-b32a-4ebd-8476-dc7a553f6f67" providerId="ADAL" clId="{06FD339C-452D-4A84-8278-19BE8B4A163D}" dt="2023-04-17T04:55:26.118" v="88" actId="34122"/>
          <ac:inkMkLst>
            <pc:docMk/>
            <pc:sldMk cId="1615546707" sldId="256"/>
            <ac:inkMk id="19" creationId="{06115A94-148B-5C85-399A-4F29A96C8A3C}"/>
          </ac:inkMkLst>
        </pc:inkChg>
        <pc:inkChg chg="add del mod topLvl">
          <ac:chgData name="R, Sruthi" userId="694a3e08-b32a-4ebd-8476-dc7a553f6f67" providerId="ADAL" clId="{06FD339C-452D-4A84-8278-19BE8B4A163D}" dt="2023-04-17T04:55:26.118" v="88" actId="34122"/>
          <ac:inkMkLst>
            <pc:docMk/>
            <pc:sldMk cId="1615546707" sldId="256"/>
            <ac:inkMk id="20" creationId="{91B7B0FD-C464-3D0A-F992-9F36E13D674F}"/>
          </ac:inkMkLst>
        </pc:inkChg>
        <pc:inkChg chg="add del mod">
          <ac:chgData name="R, Sruthi" userId="694a3e08-b32a-4ebd-8476-dc7a553f6f67" providerId="ADAL" clId="{06FD339C-452D-4A84-8278-19BE8B4A163D}" dt="2023-04-17T04:55:26.118" v="88" actId="34122"/>
          <ac:inkMkLst>
            <pc:docMk/>
            <pc:sldMk cId="1615546707" sldId="256"/>
            <ac:inkMk id="21" creationId="{1D64C0FC-502B-92B2-2858-900B2435B135}"/>
          </ac:inkMkLst>
        </pc:inkChg>
        <pc:inkChg chg="add del">
          <ac:chgData name="R, Sruthi" userId="694a3e08-b32a-4ebd-8476-dc7a553f6f67" providerId="ADAL" clId="{06FD339C-452D-4A84-8278-19BE8B4A163D}" dt="2023-04-17T04:53:25.067" v="60" actId="9405"/>
          <ac:inkMkLst>
            <pc:docMk/>
            <pc:sldMk cId="1615546707" sldId="256"/>
            <ac:inkMk id="25" creationId="{6387CF1A-F8BC-ED15-5B32-048FA80723F7}"/>
          </ac:inkMkLst>
        </pc:inkChg>
        <pc:inkChg chg="add del">
          <ac:chgData name="R, Sruthi" userId="694a3e08-b32a-4ebd-8476-dc7a553f6f67" providerId="ADAL" clId="{06FD339C-452D-4A84-8278-19BE8B4A163D}" dt="2023-04-17T04:55:26.118" v="88" actId="34122"/>
          <ac:inkMkLst>
            <pc:docMk/>
            <pc:sldMk cId="1615546707" sldId="256"/>
            <ac:inkMk id="26" creationId="{22125CAC-A52C-ADFE-0A50-3F1ACA0AF744}"/>
          </ac:inkMkLst>
        </pc:inkChg>
        <pc:inkChg chg="add del mod">
          <ac:chgData name="R, Sruthi" userId="694a3e08-b32a-4ebd-8476-dc7a553f6f67" providerId="ADAL" clId="{06FD339C-452D-4A84-8278-19BE8B4A163D}" dt="2023-04-17T04:55:26.118" v="88" actId="34122"/>
          <ac:inkMkLst>
            <pc:docMk/>
            <pc:sldMk cId="1615546707" sldId="256"/>
            <ac:inkMk id="29" creationId="{E08DA439-4218-0CA5-2FCB-C62EF7FB8FC1}"/>
          </ac:inkMkLst>
        </pc:inkChg>
        <pc:inkChg chg="add del">
          <ac:chgData name="R, Sruthi" userId="694a3e08-b32a-4ebd-8476-dc7a553f6f67" providerId="ADAL" clId="{06FD339C-452D-4A84-8278-19BE8B4A163D}" dt="2023-04-17T04:55:26.118" v="88" actId="34122"/>
          <ac:inkMkLst>
            <pc:docMk/>
            <pc:sldMk cId="1615546707" sldId="256"/>
            <ac:inkMk id="31" creationId="{5AB491CF-BA03-458F-D737-35104DF51BF5}"/>
          </ac:inkMkLst>
        </pc:inkChg>
        <pc:inkChg chg="add del">
          <ac:chgData name="R, Sruthi" userId="694a3e08-b32a-4ebd-8476-dc7a553f6f67" providerId="ADAL" clId="{06FD339C-452D-4A84-8278-19BE8B4A163D}" dt="2023-04-17T04:55:26.118" v="88" actId="34122"/>
          <ac:inkMkLst>
            <pc:docMk/>
            <pc:sldMk cId="1615546707" sldId="256"/>
            <ac:inkMk id="32" creationId="{21BAB221-DC8C-9E1D-6331-E1DD1BA2F053}"/>
          </ac:inkMkLst>
        </pc:inkChg>
        <pc:inkChg chg="add del">
          <ac:chgData name="R, Sruthi" userId="694a3e08-b32a-4ebd-8476-dc7a553f6f67" providerId="ADAL" clId="{06FD339C-452D-4A84-8278-19BE8B4A163D}" dt="2023-04-17T04:55:26.118" v="88" actId="34122"/>
          <ac:inkMkLst>
            <pc:docMk/>
            <pc:sldMk cId="1615546707" sldId="256"/>
            <ac:inkMk id="33" creationId="{D04084B3-1497-03FC-358B-4ADCA7B7A9C9}"/>
          </ac:inkMkLst>
        </pc:inkChg>
        <pc:inkChg chg="add del">
          <ac:chgData name="R, Sruthi" userId="694a3e08-b32a-4ebd-8476-dc7a553f6f67" providerId="ADAL" clId="{06FD339C-452D-4A84-8278-19BE8B4A163D}" dt="2023-04-17T04:54:47.135" v="87" actId="9405"/>
          <ac:inkMkLst>
            <pc:docMk/>
            <pc:sldMk cId="1615546707" sldId="256"/>
            <ac:inkMk id="34" creationId="{39786137-A805-CCE9-57E3-4AB42D68E9F6}"/>
          </ac:inkMkLst>
        </pc:inkChg>
        <pc:cxnChg chg="add mod">
          <ac:chgData name="R, Sruthi" userId="694a3e08-b32a-4ebd-8476-dc7a553f6f67" providerId="ADAL" clId="{06FD339C-452D-4A84-8278-19BE8B4A163D}" dt="2023-04-17T04:57:18.152" v="111" actId="14100"/>
          <ac:cxnSpMkLst>
            <pc:docMk/>
            <pc:sldMk cId="1615546707" sldId="256"/>
            <ac:cxnSpMk id="61" creationId="{42486BBF-AB55-4B14-9354-01CC86AD4691}"/>
          </ac:cxnSpMkLst>
        </pc:cxnChg>
        <pc:cxnChg chg="add mod">
          <ac:chgData name="R, Sruthi" userId="694a3e08-b32a-4ebd-8476-dc7a553f6f67" providerId="ADAL" clId="{06FD339C-452D-4A84-8278-19BE8B4A163D}" dt="2023-04-17T04:57:18.152" v="111" actId="14100"/>
          <ac:cxnSpMkLst>
            <pc:docMk/>
            <pc:sldMk cId="1615546707" sldId="256"/>
            <ac:cxnSpMk id="67" creationId="{54EF626C-DF42-4BE4-8BEC-8B8DF2E8D519}"/>
          </ac:cxnSpMkLst>
        </pc:cxnChg>
        <pc:cxnChg chg="add mod">
          <ac:chgData name="R, Sruthi" userId="694a3e08-b32a-4ebd-8476-dc7a553f6f67" providerId="ADAL" clId="{06FD339C-452D-4A84-8278-19BE8B4A163D}" dt="2023-04-18T08:30:26.513" v="1815" actId="1076"/>
          <ac:cxnSpMkLst>
            <pc:docMk/>
            <pc:sldMk cId="1615546707" sldId="256"/>
            <ac:cxnSpMk id="69" creationId="{2AD31CE4-9AA2-7941-321B-6686977CB56B}"/>
          </ac:cxnSpMkLst>
        </pc:cxnChg>
        <pc:cxnChg chg="add mod">
          <ac:chgData name="R, Sruthi" userId="694a3e08-b32a-4ebd-8476-dc7a553f6f67" providerId="ADAL" clId="{06FD339C-452D-4A84-8278-19BE8B4A163D}" dt="2023-04-18T08:30:42.306" v="1820" actId="14100"/>
          <ac:cxnSpMkLst>
            <pc:docMk/>
            <pc:sldMk cId="1615546707" sldId="256"/>
            <ac:cxnSpMk id="72" creationId="{CC5B7D5B-68C4-A860-0029-60E9484212B4}"/>
          </ac:cxnSpMkLst>
        </pc:cxnChg>
        <pc:cxnChg chg="add mod">
          <ac:chgData name="R, Sruthi" userId="694a3e08-b32a-4ebd-8476-dc7a553f6f67" providerId="ADAL" clId="{06FD339C-452D-4A84-8278-19BE8B4A163D}" dt="2023-04-17T04:57:01.498" v="110" actId="14100"/>
          <ac:cxnSpMkLst>
            <pc:docMk/>
            <pc:sldMk cId="1615546707" sldId="256"/>
            <ac:cxnSpMk id="73" creationId="{4DC21F11-380B-4BA7-97C6-A954E573CD23}"/>
          </ac:cxnSpMkLst>
        </pc:cxnChg>
        <pc:cxnChg chg="add mod">
          <ac:chgData name="R, Sruthi" userId="694a3e08-b32a-4ebd-8476-dc7a553f6f67" providerId="ADAL" clId="{06FD339C-452D-4A84-8278-19BE8B4A163D}" dt="2023-04-18T08:30:33.008" v="1817" actId="14100"/>
          <ac:cxnSpMkLst>
            <pc:docMk/>
            <pc:sldMk cId="1615546707" sldId="256"/>
            <ac:cxnSpMk id="79" creationId="{3E5A88D8-DD03-45CA-ACEC-8C9F12A9D5F7}"/>
          </ac:cxnSpMkLst>
        </pc:cxnChg>
        <pc:cxnChg chg="add del mod">
          <ac:chgData name="R, Sruthi" userId="694a3e08-b32a-4ebd-8476-dc7a553f6f67" providerId="ADAL" clId="{06FD339C-452D-4A84-8278-19BE8B4A163D}" dt="2023-04-17T05:16:00.895" v="430"/>
          <ac:cxnSpMkLst>
            <pc:docMk/>
            <pc:sldMk cId="1615546707" sldId="256"/>
            <ac:cxnSpMk id="84" creationId="{07041AC9-2EE7-263D-625D-E4F81CA40AEA}"/>
          </ac:cxnSpMkLst>
        </pc:cxnChg>
        <pc:cxnChg chg="add del mod">
          <ac:chgData name="R, Sruthi" userId="694a3e08-b32a-4ebd-8476-dc7a553f6f67" providerId="ADAL" clId="{06FD339C-452D-4A84-8278-19BE8B4A163D}" dt="2023-04-17T05:16:00.895" v="430"/>
          <ac:cxnSpMkLst>
            <pc:docMk/>
            <pc:sldMk cId="1615546707" sldId="256"/>
            <ac:cxnSpMk id="85" creationId="{5650E718-8619-F2D5-E34B-62510E1F0344}"/>
          </ac:cxnSpMkLst>
        </pc:cxnChg>
        <pc:cxnChg chg="add del mod">
          <ac:chgData name="R, Sruthi" userId="694a3e08-b32a-4ebd-8476-dc7a553f6f67" providerId="ADAL" clId="{06FD339C-452D-4A84-8278-19BE8B4A163D}" dt="2023-04-17T05:17:22.037" v="516" actId="11529"/>
          <ac:cxnSpMkLst>
            <pc:docMk/>
            <pc:sldMk cId="1615546707" sldId="256"/>
            <ac:cxnSpMk id="88" creationId="{CBB28D86-8A99-95C1-31FB-7605164801C7}"/>
          </ac:cxnSpMkLst>
        </pc:cxnChg>
        <pc:cxnChg chg="add mod">
          <ac:chgData name="R, Sruthi" userId="694a3e08-b32a-4ebd-8476-dc7a553f6f67" providerId="ADAL" clId="{06FD339C-452D-4A84-8278-19BE8B4A163D}" dt="2023-04-18T08:30:05.983" v="1811" actId="1076"/>
          <ac:cxnSpMkLst>
            <pc:docMk/>
            <pc:sldMk cId="1615546707" sldId="256"/>
            <ac:cxnSpMk id="90" creationId="{9E7FD433-E01D-0868-ED07-3B262A209FB2}"/>
          </ac:cxnSpMkLst>
        </pc:cxnChg>
      </pc:sldChg>
      <pc:sldChg chg="addSp delSp modSp new del mod">
        <pc:chgData name="R, Sruthi" userId="694a3e08-b32a-4ebd-8476-dc7a553f6f67" providerId="ADAL" clId="{06FD339C-452D-4A84-8278-19BE8B4A163D}" dt="2023-04-17T05:15:35.556" v="427" actId="47"/>
        <pc:sldMkLst>
          <pc:docMk/>
          <pc:sldMk cId="1897494722" sldId="257"/>
        </pc:sldMkLst>
        <pc:spChg chg="add del">
          <ac:chgData name="R, Sruthi" userId="694a3e08-b32a-4ebd-8476-dc7a553f6f67" providerId="ADAL" clId="{06FD339C-452D-4A84-8278-19BE8B4A163D}" dt="2023-04-17T05:06:43.620" v="307" actId="34122"/>
          <ac:spMkLst>
            <pc:docMk/>
            <pc:sldMk cId="1897494722" sldId="257"/>
            <ac:spMk id="29" creationId="{4FEBC9BE-C1CF-4CC8-96B3-1A1A66A81377}"/>
          </ac:spMkLst>
        </pc:spChg>
        <pc:spChg chg="add del">
          <ac:chgData name="R, Sruthi" userId="694a3e08-b32a-4ebd-8476-dc7a553f6f67" providerId="ADAL" clId="{06FD339C-452D-4A84-8278-19BE8B4A163D}" dt="2023-04-17T05:07:34.740" v="316" actId="34122"/>
          <ac:spMkLst>
            <pc:docMk/>
            <pc:sldMk cId="1897494722" sldId="257"/>
            <ac:spMk id="56" creationId="{ECE177A7-9C61-49A2-B380-7575FA140EC1}"/>
          </ac:spMkLst>
        </pc:spChg>
        <pc:spChg chg="add del">
          <ac:chgData name="R, Sruthi" userId="694a3e08-b32a-4ebd-8476-dc7a553f6f67" providerId="ADAL" clId="{06FD339C-452D-4A84-8278-19BE8B4A163D}" dt="2023-04-17T05:06:43.620" v="307" actId="34122"/>
          <ac:spMkLst>
            <pc:docMk/>
            <pc:sldMk cId="1897494722" sldId="257"/>
            <ac:spMk id="100" creationId="{BA562761-46AE-4059-A176-A5AFF646C5CD}"/>
          </ac:spMkLst>
        </pc:spChg>
        <pc:spChg chg="add del">
          <ac:chgData name="R, Sruthi" userId="694a3e08-b32a-4ebd-8476-dc7a553f6f67" providerId="ADAL" clId="{06FD339C-452D-4A84-8278-19BE8B4A163D}" dt="2023-04-17T05:07:34.740" v="316" actId="34122"/>
          <ac:spMkLst>
            <pc:docMk/>
            <pc:sldMk cId="1897494722" sldId="257"/>
            <ac:spMk id="105" creationId="{CB9645CD-8848-429A-844D-F0264D5CCC82}"/>
          </ac:spMkLst>
        </pc:spChg>
        <pc:spChg chg="add del">
          <ac:chgData name="R, Sruthi" userId="694a3e08-b32a-4ebd-8476-dc7a553f6f67" providerId="ADAL" clId="{06FD339C-452D-4A84-8278-19BE8B4A163D}" dt="2023-04-17T05:06:43.620" v="307" actId="34122"/>
          <ac:spMkLst>
            <pc:docMk/>
            <pc:sldMk cId="1897494722" sldId="257"/>
            <ac:spMk id="146" creationId="{D82E359D-79F2-490D-9136-EF5673484897}"/>
          </ac:spMkLst>
        </pc:spChg>
        <pc:spChg chg="add del">
          <ac:chgData name="R, Sruthi" userId="694a3e08-b32a-4ebd-8476-dc7a553f6f67" providerId="ADAL" clId="{06FD339C-452D-4A84-8278-19BE8B4A163D}" dt="2023-04-17T05:06:43.620" v="307" actId="34122"/>
          <ac:spMkLst>
            <pc:docMk/>
            <pc:sldMk cId="1897494722" sldId="257"/>
            <ac:spMk id="176" creationId="{CA3596EF-B422-44E1-8754-3C20A7378A10}"/>
          </ac:spMkLst>
        </pc:spChg>
        <pc:spChg chg="add del">
          <ac:chgData name="R, Sruthi" userId="694a3e08-b32a-4ebd-8476-dc7a553f6f67" providerId="ADAL" clId="{06FD339C-452D-4A84-8278-19BE8B4A163D}" dt="2023-04-17T05:06:43.620" v="307" actId="34122"/>
          <ac:spMkLst>
            <pc:docMk/>
            <pc:sldMk cId="1897494722" sldId="257"/>
            <ac:spMk id="200" creationId="{1FC0E539-257D-4221-8A43-924161A06486}"/>
          </ac:spMkLst>
        </pc:spChg>
        <pc:spChg chg="add del">
          <ac:chgData name="R, Sruthi" userId="694a3e08-b32a-4ebd-8476-dc7a553f6f67" providerId="ADAL" clId="{06FD339C-452D-4A84-8278-19BE8B4A163D}" dt="2023-04-17T05:06:43.620" v="307" actId="34122"/>
          <ac:spMkLst>
            <pc:docMk/>
            <pc:sldMk cId="1897494722" sldId="257"/>
            <ac:spMk id="224" creationId="{410CFBCF-3D99-4342-899F-16840521FA5B}"/>
          </ac:spMkLst>
        </pc:spChg>
        <pc:spChg chg="add del">
          <ac:chgData name="R, Sruthi" userId="694a3e08-b32a-4ebd-8476-dc7a553f6f67" providerId="ADAL" clId="{06FD339C-452D-4A84-8278-19BE8B4A163D}" dt="2023-04-17T05:06:43.620" v="307" actId="34122"/>
          <ac:spMkLst>
            <pc:docMk/>
            <pc:sldMk cId="1897494722" sldId="257"/>
            <ac:spMk id="248" creationId="{089B895D-8B49-432D-AA60-427FEC40BF97}"/>
          </ac:spMkLst>
        </pc:spChg>
        <pc:grpChg chg="del mod">
          <ac:chgData name="R, Sruthi" userId="694a3e08-b32a-4ebd-8476-dc7a553f6f67" providerId="ADAL" clId="{06FD339C-452D-4A84-8278-19BE8B4A163D}" dt="2023-04-17T05:03:40.640" v="211"/>
          <ac:grpSpMkLst>
            <pc:docMk/>
            <pc:sldMk cId="1897494722" sldId="257"/>
            <ac:grpSpMk id="9" creationId="{52C19FE4-8BC7-30BF-3AD3-E9B00090285C}"/>
          </ac:grpSpMkLst>
        </pc:grpChg>
        <pc:grpChg chg="del mod">
          <ac:chgData name="R, Sruthi" userId="694a3e08-b32a-4ebd-8476-dc7a553f6f67" providerId="ADAL" clId="{06FD339C-452D-4A84-8278-19BE8B4A163D}" dt="2023-04-17T05:03:46.801" v="213"/>
          <ac:grpSpMkLst>
            <pc:docMk/>
            <pc:sldMk cId="1897494722" sldId="257"/>
            <ac:grpSpMk id="11" creationId="{30818741-734D-7789-F5D3-E3E0A69811D4}"/>
          </ac:grpSpMkLst>
        </pc:grpChg>
        <pc:grpChg chg="add del mod">
          <ac:chgData name="R, Sruthi" userId="694a3e08-b32a-4ebd-8476-dc7a553f6f67" providerId="ADAL" clId="{06FD339C-452D-4A84-8278-19BE8B4A163D}" dt="2023-04-17T05:03:55.617" v="219"/>
          <ac:grpSpMkLst>
            <pc:docMk/>
            <pc:sldMk cId="1897494722" sldId="257"/>
            <ac:grpSpMk id="13" creationId="{9F8C8978-D5F4-B4A2-73DE-2829A35FD8AB}"/>
          </ac:grpSpMkLst>
        </pc:grpChg>
        <pc:grpChg chg="mod">
          <ac:chgData name="R, Sruthi" userId="694a3e08-b32a-4ebd-8476-dc7a553f6f67" providerId="ADAL" clId="{06FD339C-452D-4A84-8278-19BE8B4A163D}" dt="2023-04-17T05:03:50.305" v="217"/>
          <ac:grpSpMkLst>
            <pc:docMk/>
            <pc:sldMk cId="1897494722" sldId="257"/>
            <ac:grpSpMk id="15" creationId="{DBF27F05-B394-11B2-BBF1-5C35CBF513E8}"/>
          </ac:grpSpMkLst>
        </pc:grpChg>
        <pc:grpChg chg="del mod">
          <ac:chgData name="R, Sruthi" userId="694a3e08-b32a-4ebd-8476-dc7a553f6f67" providerId="ADAL" clId="{06FD339C-452D-4A84-8278-19BE8B4A163D}" dt="2023-04-17T05:04:01.828" v="223"/>
          <ac:grpSpMkLst>
            <pc:docMk/>
            <pc:sldMk cId="1897494722" sldId="257"/>
            <ac:grpSpMk id="17" creationId="{884E0E57-029B-9EE8-9E21-E6065E5F2E48}"/>
          </ac:grpSpMkLst>
        </pc:grpChg>
        <pc:grpChg chg="del mod">
          <ac:chgData name="R, Sruthi" userId="694a3e08-b32a-4ebd-8476-dc7a553f6f67" providerId="ADAL" clId="{06FD339C-452D-4A84-8278-19BE8B4A163D}" dt="2023-04-17T05:04:03.437" v="225"/>
          <ac:grpSpMkLst>
            <pc:docMk/>
            <pc:sldMk cId="1897494722" sldId="257"/>
            <ac:grpSpMk id="21" creationId="{39EC74D3-D5F3-CFFA-DBD8-12B724835072}"/>
          </ac:grpSpMkLst>
        </pc:grpChg>
        <pc:grpChg chg="del mod">
          <ac:chgData name="R, Sruthi" userId="694a3e08-b32a-4ebd-8476-dc7a553f6f67" providerId="ADAL" clId="{06FD339C-452D-4A84-8278-19BE8B4A163D}" dt="2023-04-17T05:04:36.436" v="242"/>
          <ac:grpSpMkLst>
            <pc:docMk/>
            <pc:sldMk cId="1897494722" sldId="257"/>
            <ac:grpSpMk id="23" creationId="{4BB430B4-561D-48FB-FD50-2C8C64B6C1DF}"/>
          </ac:grpSpMkLst>
        </pc:grpChg>
        <pc:grpChg chg="add del mod">
          <ac:chgData name="R, Sruthi" userId="694a3e08-b32a-4ebd-8476-dc7a553f6f67" providerId="ADAL" clId="{06FD339C-452D-4A84-8278-19BE8B4A163D}" dt="2023-04-17T05:04:25.474" v="237"/>
          <ac:grpSpMkLst>
            <pc:docMk/>
            <pc:sldMk cId="1897494722" sldId="257"/>
            <ac:grpSpMk id="28" creationId="{1AB718BB-E7C6-0D95-2A78-5C8118296AAA}"/>
          </ac:grpSpMkLst>
        </pc:grpChg>
        <pc:grpChg chg="mod">
          <ac:chgData name="R, Sruthi" userId="694a3e08-b32a-4ebd-8476-dc7a553f6f67" providerId="ADAL" clId="{06FD339C-452D-4A84-8278-19BE8B4A163D}" dt="2023-04-17T05:04:21.218" v="234"/>
          <ac:grpSpMkLst>
            <pc:docMk/>
            <pc:sldMk cId="1897494722" sldId="257"/>
            <ac:grpSpMk id="30" creationId="{2A1CE35A-5D79-DE5B-42BB-2F1ACB1B9675}"/>
          </ac:grpSpMkLst>
        </pc:grpChg>
        <pc:grpChg chg="del mod">
          <ac:chgData name="R, Sruthi" userId="694a3e08-b32a-4ebd-8476-dc7a553f6f67" providerId="ADAL" clId="{06FD339C-452D-4A84-8278-19BE8B4A163D}" dt="2023-04-17T05:04:27.293" v="239"/>
          <ac:grpSpMkLst>
            <pc:docMk/>
            <pc:sldMk cId="1897494722" sldId="257"/>
            <ac:grpSpMk id="33" creationId="{9BC922E3-BAF2-23E4-1284-4DF1FDFFEBF0}"/>
          </ac:grpSpMkLst>
        </pc:grpChg>
        <pc:grpChg chg="add del mod">
          <ac:chgData name="R, Sruthi" userId="694a3e08-b32a-4ebd-8476-dc7a553f6f67" providerId="ADAL" clId="{06FD339C-452D-4A84-8278-19BE8B4A163D}" dt="2023-04-17T05:06:02.056" v="293"/>
          <ac:grpSpMkLst>
            <pc:docMk/>
            <pc:sldMk cId="1897494722" sldId="257"/>
            <ac:grpSpMk id="35" creationId="{EE8F1E0C-2FED-D3D1-C232-2B4A78498691}"/>
          </ac:grpSpMkLst>
        </pc:grpChg>
        <pc:grpChg chg="del mod">
          <ac:chgData name="R, Sruthi" userId="694a3e08-b32a-4ebd-8476-dc7a553f6f67" providerId="ADAL" clId="{06FD339C-452D-4A84-8278-19BE8B4A163D}" dt="2023-04-17T05:04:45.056" v="245"/>
          <ac:grpSpMkLst>
            <pc:docMk/>
            <pc:sldMk cId="1897494722" sldId="257"/>
            <ac:grpSpMk id="38" creationId="{5DF01A23-C3E5-4E70-6212-DC38E334FFA4}"/>
          </ac:grpSpMkLst>
        </pc:grpChg>
        <pc:grpChg chg="del mod">
          <ac:chgData name="R, Sruthi" userId="694a3e08-b32a-4ebd-8476-dc7a553f6f67" providerId="ADAL" clId="{06FD339C-452D-4A84-8278-19BE8B4A163D}" dt="2023-04-17T05:04:50.132" v="250"/>
          <ac:grpSpMkLst>
            <pc:docMk/>
            <pc:sldMk cId="1897494722" sldId="257"/>
            <ac:grpSpMk id="41" creationId="{8F82D2B1-D569-2B36-6E6D-00414637FA1E}"/>
          </ac:grpSpMkLst>
        </pc:grpChg>
        <pc:grpChg chg="del mod">
          <ac:chgData name="R, Sruthi" userId="694a3e08-b32a-4ebd-8476-dc7a553f6f67" providerId="ADAL" clId="{06FD339C-452D-4A84-8278-19BE8B4A163D}" dt="2023-04-17T05:06:09.473" v="295"/>
          <ac:grpSpMkLst>
            <pc:docMk/>
            <pc:sldMk cId="1897494722" sldId="257"/>
            <ac:grpSpMk id="46" creationId="{2E156B0A-62BD-7DE0-DBCF-8D3112349551}"/>
          </ac:grpSpMkLst>
        </pc:grpChg>
        <pc:grpChg chg="del mod">
          <ac:chgData name="R, Sruthi" userId="694a3e08-b32a-4ebd-8476-dc7a553f6f67" providerId="ADAL" clId="{06FD339C-452D-4A84-8278-19BE8B4A163D}" dt="2023-04-17T05:05:05.854" v="260"/>
          <ac:grpSpMkLst>
            <pc:docMk/>
            <pc:sldMk cId="1897494722" sldId="257"/>
            <ac:grpSpMk id="53" creationId="{246D786F-9FBB-796B-CC70-041C4F4E339C}"/>
          </ac:grpSpMkLst>
        </pc:grpChg>
        <pc:grpChg chg="del mod">
          <ac:chgData name="R, Sruthi" userId="694a3e08-b32a-4ebd-8476-dc7a553f6f67" providerId="ADAL" clId="{06FD339C-452D-4A84-8278-19BE8B4A163D}" dt="2023-04-17T05:06:09.473" v="295"/>
          <ac:grpSpMkLst>
            <pc:docMk/>
            <pc:sldMk cId="1897494722" sldId="257"/>
            <ac:grpSpMk id="56" creationId="{3681457A-C600-ABD6-2CB4-5D4A406D7019}"/>
          </ac:grpSpMkLst>
        </pc:grpChg>
        <pc:grpChg chg="add del mod">
          <ac:chgData name="R, Sruthi" userId="694a3e08-b32a-4ebd-8476-dc7a553f6f67" providerId="ADAL" clId="{06FD339C-452D-4A84-8278-19BE8B4A163D}" dt="2023-04-17T05:06:02.056" v="293"/>
          <ac:grpSpMkLst>
            <pc:docMk/>
            <pc:sldMk cId="1897494722" sldId="257"/>
            <ac:grpSpMk id="64" creationId="{A584A3A5-F7BB-27ED-3E65-1AE97F30F4B0}"/>
          </ac:grpSpMkLst>
        </pc:grpChg>
        <pc:grpChg chg="del mod">
          <ac:chgData name="R, Sruthi" userId="694a3e08-b32a-4ebd-8476-dc7a553f6f67" providerId="ADAL" clId="{06FD339C-452D-4A84-8278-19BE8B4A163D}" dt="2023-04-17T05:05:44.983" v="275"/>
          <ac:grpSpMkLst>
            <pc:docMk/>
            <pc:sldMk cId="1897494722" sldId="257"/>
            <ac:grpSpMk id="67" creationId="{CD339149-6935-4FE4-3174-AD531B08FEC3}"/>
          </ac:grpSpMkLst>
        </pc:grpChg>
        <pc:grpChg chg="add del mod">
          <ac:chgData name="R, Sruthi" userId="694a3e08-b32a-4ebd-8476-dc7a553f6f67" providerId="ADAL" clId="{06FD339C-452D-4A84-8278-19BE8B4A163D}" dt="2023-04-17T05:06:02.056" v="293"/>
          <ac:grpSpMkLst>
            <pc:docMk/>
            <pc:sldMk cId="1897494722" sldId="257"/>
            <ac:grpSpMk id="71" creationId="{CDA6E3E2-5A94-9B06-1A0A-7E823533FD31}"/>
          </ac:grpSpMkLst>
        </pc:grpChg>
        <pc:grpChg chg="add del mod">
          <ac:chgData name="R, Sruthi" userId="694a3e08-b32a-4ebd-8476-dc7a553f6f67" providerId="ADAL" clId="{06FD339C-452D-4A84-8278-19BE8B4A163D}" dt="2023-04-17T05:06:02.056" v="293"/>
          <ac:grpSpMkLst>
            <pc:docMk/>
            <pc:sldMk cId="1897494722" sldId="257"/>
            <ac:grpSpMk id="78" creationId="{28F1BC54-CFB6-5683-16FC-3B82EBE546EF}"/>
          </ac:grpSpMkLst>
        </pc:grpChg>
        <pc:grpChg chg="add del mod">
          <ac:chgData name="R, Sruthi" userId="694a3e08-b32a-4ebd-8476-dc7a553f6f67" providerId="ADAL" clId="{06FD339C-452D-4A84-8278-19BE8B4A163D}" dt="2023-04-17T05:05:58.354" v="290"/>
          <ac:grpSpMkLst>
            <pc:docMk/>
            <pc:sldMk cId="1897494722" sldId="257"/>
            <ac:grpSpMk id="80" creationId="{876CAED1-4181-03AE-5002-CA9D554A292A}"/>
          </ac:grpSpMkLst>
        </pc:grpChg>
        <pc:grpChg chg="mod">
          <ac:chgData name="R, Sruthi" userId="694a3e08-b32a-4ebd-8476-dc7a553f6f67" providerId="ADAL" clId="{06FD339C-452D-4A84-8278-19BE8B4A163D}" dt="2023-04-17T05:05:57.432" v="288"/>
          <ac:grpSpMkLst>
            <pc:docMk/>
            <pc:sldMk cId="1897494722" sldId="257"/>
            <ac:grpSpMk id="82" creationId="{919AF764-CC3B-405C-B2C9-71B0CE804224}"/>
          </ac:grpSpMkLst>
        </pc:grpChg>
        <pc:grpChg chg="del mod">
          <ac:chgData name="R, Sruthi" userId="694a3e08-b32a-4ebd-8476-dc7a553f6f67" providerId="ADAL" clId="{06FD339C-452D-4A84-8278-19BE8B4A163D}" dt="2023-04-17T05:06:09.473" v="295"/>
          <ac:grpSpMkLst>
            <pc:docMk/>
            <pc:sldMk cId="1897494722" sldId="257"/>
            <ac:grpSpMk id="85" creationId="{74ECC8F1-6C1F-264C-D481-46BFB35E8102}"/>
          </ac:grpSpMkLst>
        </pc:grpChg>
        <pc:grpChg chg="del mod">
          <ac:chgData name="R, Sruthi" userId="694a3e08-b32a-4ebd-8476-dc7a553f6f67" providerId="ADAL" clId="{06FD339C-452D-4A84-8278-19BE8B4A163D}" dt="2023-04-17T05:06:18.297" v="301"/>
          <ac:grpSpMkLst>
            <pc:docMk/>
            <pc:sldMk cId="1897494722" sldId="257"/>
            <ac:grpSpMk id="87" creationId="{5F35F263-2F9D-89D6-02AD-B9E84FCB6D1F}"/>
          </ac:grpSpMkLst>
        </pc:grpChg>
        <pc:grpChg chg="add del mod">
          <ac:chgData name="R, Sruthi" userId="694a3e08-b32a-4ebd-8476-dc7a553f6f67" providerId="ADAL" clId="{06FD339C-452D-4A84-8278-19BE8B4A163D}" dt="2023-04-17T05:07:28.967" v="315" actId="1076"/>
          <ac:grpSpMkLst>
            <pc:docMk/>
            <pc:sldMk cId="1897494722" sldId="257"/>
            <ac:grpSpMk id="93" creationId="{817ECAB9-15C9-83A4-DE4C-017A57F58077}"/>
          </ac:grpSpMkLst>
        </pc:grpChg>
        <pc:grpChg chg="add del mod">
          <ac:chgData name="R, Sruthi" userId="694a3e08-b32a-4ebd-8476-dc7a553f6f67" providerId="ADAL" clId="{06FD339C-452D-4A84-8278-19BE8B4A163D}" dt="2023-04-17T05:06:46.067" v="309"/>
          <ac:grpSpMkLst>
            <pc:docMk/>
            <pc:sldMk cId="1897494722" sldId="257"/>
            <ac:grpSpMk id="97" creationId="{FBEBE0AA-3BEB-3BAB-DB8B-AEA95EE42DD5}"/>
          </ac:grpSpMkLst>
        </pc:grpChg>
        <pc:inkChg chg="add del">
          <ac:chgData name="R, Sruthi" userId="694a3e08-b32a-4ebd-8476-dc7a553f6f67" providerId="ADAL" clId="{06FD339C-452D-4A84-8278-19BE8B4A163D}" dt="2023-04-17T05:03:21.121" v="205"/>
          <ac:inkMkLst>
            <pc:docMk/>
            <pc:sldMk cId="1897494722" sldId="257"/>
            <ac:inkMk id="2" creationId="{D5598586-2C45-B6D0-8A10-D3B89EF86A5B}"/>
          </ac:inkMkLst>
        </pc:inkChg>
        <pc:inkChg chg="add del">
          <ac:chgData name="R, Sruthi" userId="694a3e08-b32a-4ebd-8476-dc7a553f6f67" providerId="ADAL" clId="{06FD339C-452D-4A84-8278-19BE8B4A163D}" dt="2023-04-17T05:03:15.951" v="201" actId="9405"/>
          <ac:inkMkLst>
            <pc:docMk/>
            <pc:sldMk cId="1897494722" sldId="257"/>
            <ac:inkMk id="3" creationId="{DC5F856B-FDC4-5CF0-BFDE-6663893A6EFE}"/>
          </ac:inkMkLst>
        </pc:inkChg>
        <pc:inkChg chg="add del">
          <ac:chgData name="R, Sruthi" userId="694a3e08-b32a-4ebd-8476-dc7a553f6f67" providerId="ADAL" clId="{06FD339C-452D-4A84-8278-19BE8B4A163D}" dt="2023-04-17T05:07:34.740" v="316" actId="34122"/>
          <ac:inkMkLst>
            <pc:docMk/>
            <pc:sldMk cId="1897494722" sldId="257"/>
            <ac:inkMk id="4" creationId="{4AA26E11-B55F-0176-F5C2-CC985FEA8E86}"/>
          </ac:inkMkLst>
        </pc:inkChg>
        <pc:inkChg chg="add del">
          <ac:chgData name="R, Sruthi" userId="694a3e08-b32a-4ebd-8476-dc7a553f6f67" providerId="ADAL" clId="{06FD339C-452D-4A84-8278-19BE8B4A163D}" dt="2023-04-17T05:03:17.664" v="204" actId="9405"/>
          <ac:inkMkLst>
            <pc:docMk/>
            <pc:sldMk cId="1897494722" sldId="257"/>
            <ac:inkMk id="5" creationId="{F59D55C9-F9D2-C4DF-1929-D443FDE1E67F}"/>
          </ac:inkMkLst>
        </pc:inkChg>
        <pc:inkChg chg="add del mod">
          <ac:chgData name="R, Sruthi" userId="694a3e08-b32a-4ebd-8476-dc7a553f6f67" providerId="ADAL" clId="{06FD339C-452D-4A84-8278-19BE8B4A163D}" dt="2023-04-17T05:07:44.069" v="322" actId="1076"/>
          <ac:inkMkLst>
            <pc:docMk/>
            <pc:sldMk cId="1897494722" sldId="257"/>
            <ac:inkMk id="6" creationId="{E574B156-B4AE-B346-1B6C-4BCAB115408E}"/>
          </ac:inkMkLst>
        </pc:inkChg>
        <pc:inkChg chg="add del mod">
          <ac:chgData name="R, Sruthi" userId="694a3e08-b32a-4ebd-8476-dc7a553f6f67" providerId="ADAL" clId="{06FD339C-452D-4A84-8278-19BE8B4A163D}" dt="2023-04-17T05:06:46.067" v="309"/>
          <ac:inkMkLst>
            <pc:docMk/>
            <pc:sldMk cId="1897494722" sldId="257"/>
            <ac:inkMk id="7" creationId="{7B471BAA-1B01-5CCD-2FB1-99D8EE533C78}"/>
          </ac:inkMkLst>
        </pc:inkChg>
        <pc:inkChg chg="add del mod">
          <ac:chgData name="R, Sruthi" userId="694a3e08-b32a-4ebd-8476-dc7a553f6f67" providerId="ADAL" clId="{06FD339C-452D-4A84-8278-19BE8B4A163D}" dt="2023-04-17T05:06:46.067" v="309"/>
          <ac:inkMkLst>
            <pc:docMk/>
            <pc:sldMk cId="1897494722" sldId="257"/>
            <ac:inkMk id="8" creationId="{058B8597-3B05-530F-DB11-C3016281CADE}"/>
          </ac:inkMkLst>
        </pc:inkChg>
        <pc:inkChg chg="add del mod">
          <ac:chgData name="R, Sruthi" userId="694a3e08-b32a-4ebd-8476-dc7a553f6f67" providerId="ADAL" clId="{06FD339C-452D-4A84-8278-19BE8B4A163D}" dt="2023-04-17T05:07:34.740" v="316" actId="34122"/>
          <ac:inkMkLst>
            <pc:docMk/>
            <pc:sldMk cId="1897494722" sldId="257"/>
            <ac:inkMk id="10" creationId="{9CFB85F2-9F72-9715-D304-6D42289D6B1A}"/>
          </ac:inkMkLst>
        </pc:inkChg>
        <pc:inkChg chg="add del mod">
          <ac:chgData name="R, Sruthi" userId="694a3e08-b32a-4ebd-8476-dc7a553f6f67" providerId="ADAL" clId="{06FD339C-452D-4A84-8278-19BE8B4A163D}" dt="2023-04-17T05:07:34.740" v="316" actId="34122"/>
          <ac:inkMkLst>
            <pc:docMk/>
            <pc:sldMk cId="1897494722" sldId="257"/>
            <ac:inkMk id="12" creationId="{646B2B36-D795-3AD4-A01D-A283557F1115}"/>
          </ac:inkMkLst>
        </pc:inkChg>
        <pc:inkChg chg="add del mod">
          <ac:chgData name="R, Sruthi" userId="694a3e08-b32a-4ebd-8476-dc7a553f6f67" providerId="ADAL" clId="{06FD339C-452D-4A84-8278-19BE8B4A163D}" dt="2023-04-17T05:03:50.305" v="217"/>
          <ac:inkMkLst>
            <pc:docMk/>
            <pc:sldMk cId="1897494722" sldId="257"/>
            <ac:inkMk id="14" creationId="{B9062811-4567-B492-1228-8DB1384ED323}"/>
          </ac:inkMkLst>
        </pc:inkChg>
        <pc:inkChg chg="add del mod">
          <ac:chgData name="R, Sruthi" userId="694a3e08-b32a-4ebd-8476-dc7a553f6f67" providerId="ADAL" clId="{06FD339C-452D-4A84-8278-19BE8B4A163D}" dt="2023-04-17T05:07:34.740" v="316" actId="34122"/>
          <ac:inkMkLst>
            <pc:docMk/>
            <pc:sldMk cId="1897494722" sldId="257"/>
            <ac:inkMk id="16" creationId="{1B461070-B918-AA1C-112B-01A653CC571E}"/>
          </ac:inkMkLst>
        </pc:inkChg>
        <pc:inkChg chg="add del mod">
          <ac:chgData name="R, Sruthi" userId="694a3e08-b32a-4ebd-8476-dc7a553f6f67" providerId="ADAL" clId="{06FD339C-452D-4A84-8278-19BE8B4A163D}" dt="2023-04-17T05:06:46.067" v="309"/>
          <ac:inkMkLst>
            <pc:docMk/>
            <pc:sldMk cId="1897494722" sldId="257"/>
            <ac:inkMk id="18" creationId="{18401490-2341-1190-9525-104761534AB7}"/>
          </ac:inkMkLst>
        </pc:inkChg>
        <pc:inkChg chg="add del mod">
          <ac:chgData name="R, Sruthi" userId="694a3e08-b32a-4ebd-8476-dc7a553f6f67" providerId="ADAL" clId="{06FD339C-452D-4A84-8278-19BE8B4A163D}" dt="2023-04-17T05:06:46.067" v="309"/>
          <ac:inkMkLst>
            <pc:docMk/>
            <pc:sldMk cId="1897494722" sldId="257"/>
            <ac:inkMk id="19" creationId="{4ECDFDA8-6E8B-56AB-1904-69EE1EA8EED5}"/>
          </ac:inkMkLst>
        </pc:inkChg>
        <pc:inkChg chg="add del mod">
          <ac:chgData name="R, Sruthi" userId="694a3e08-b32a-4ebd-8476-dc7a553f6f67" providerId="ADAL" clId="{06FD339C-452D-4A84-8278-19BE8B4A163D}" dt="2023-04-17T05:06:46.067" v="309"/>
          <ac:inkMkLst>
            <pc:docMk/>
            <pc:sldMk cId="1897494722" sldId="257"/>
            <ac:inkMk id="20" creationId="{35A8CC8F-6369-AC7A-4079-4CD2006276AD}"/>
          </ac:inkMkLst>
        </pc:inkChg>
        <pc:inkChg chg="add del mod">
          <ac:chgData name="R, Sruthi" userId="694a3e08-b32a-4ebd-8476-dc7a553f6f67" providerId="ADAL" clId="{06FD339C-452D-4A84-8278-19BE8B4A163D}" dt="2023-04-17T05:06:46.067" v="309"/>
          <ac:inkMkLst>
            <pc:docMk/>
            <pc:sldMk cId="1897494722" sldId="257"/>
            <ac:inkMk id="22" creationId="{68EA3A66-7E61-4D2C-813D-19192FF84B25}"/>
          </ac:inkMkLst>
        </pc:inkChg>
        <pc:inkChg chg="add del mod">
          <ac:chgData name="R, Sruthi" userId="694a3e08-b32a-4ebd-8476-dc7a553f6f67" providerId="ADAL" clId="{06FD339C-452D-4A84-8278-19BE8B4A163D}" dt="2023-04-17T05:06:46.067" v="309"/>
          <ac:inkMkLst>
            <pc:docMk/>
            <pc:sldMk cId="1897494722" sldId="257"/>
            <ac:inkMk id="24" creationId="{DC0F3F87-445A-BCFB-AEA1-5C59E1FB6A77}"/>
          </ac:inkMkLst>
        </pc:inkChg>
        <pc:inkChg chg="add del mod">
          <ac:chgData name="R, Sruthi" userId="694a3e08-b32a-4ebd-8476-dc7a553f6f67" providerId="ADAL" clId="{06FD339C-452D-4A84-8278-19BE8B4A163D}" dt="2023-04-17T05:06:46.067" v="309"/>
          <ac:inkMkLst>
            <pc:docMk/>
            <pc:sldMk cId="1897494722" sldId="257"/>
            <ac:inkMk id="25" creationId="{2828AABE-8B71-1A83-FD1C-A6E897FA126C}"/>
          </ac:inkMkLst>
        </pc:inkChg>
        <pc:inkChg chg="add del mod">
          <ac:chgData name="R, Sruthi" userId="694a3e08-b32a-4ebd-8476-dc7a553f6f67" providerId="ADAL" clId="{06FD339C-452D-4A84-8278-19BE8B4A163D}" dt="2023-04-17T05:06:46.067" v="309"/>
          <ac:inkMkLst>
            <pc:docMk/>
            <pc:sldMk cId="1897494722" sldId="257"/>
            <ac:inkMk id="26" creationId="{87F71043-BBF7-BDF3-0A19-D678B8EC0FCC}"/>
          </ac:inkMkLst>
        </pc:inkChg>
        <pc:inkChg chg="add del mod">
          <ac:chgData name="R, Sruthi" userId="694a3e08-b32a-4ebd-8476-dc7a553f6f67" providerId="ADAL" clId="{06FD339C-452D-4A84-8278-19BE8B4A163D}" dt="2023-04-17T05:06:46.067" v="309"/>
          <ac:inkMkLst>
            <pc:docMk/>
            <pc:sldMk cId="1897494722" sldId="257"/>
            <ac:inkMk id="27" creationId="{68A19158-33B6-56FE-B0A1-C06373CD7E35}"/>
          </ac:inkMkLst>
        </pc:inkChg>
        <pc:inkChg chg="add del mod">
          <ac:chgData name="R, Sruthi" userId="694a3e08-b32a-4ebd-8476-dc7a553f6f67" providerId="ADAL" clId="{06FD339C-452D-4A84-8278-19BE8B4A163D}" dt="2023-04-17T05:04:21.218" v="234"/>
          <ac:inkMkLst>
            <pc:docMk/>
            <pc:sldMk cId="1897494722" sldId="257"/>
            <ac:inkMk id="29" creationId="{2E50E8A5-D45D-2376-4317-E8C30132F27A}"/>
          </ac:inkMkLst>
        </pc:inkChg>
        <pc:inkChg chg="add del mod">
          <ac:chgData name="R, Sruthi" userId="694a3e08-b32a-4ebd-8476-dc7a553f6f67" providerId="ADAL" clId="{06FD339C-452D-4A84-8278-19BE8B4A163D}" dt="2023-04-17T05:06:46.067" v="309"/>
          <ac:inkMkLst>
            <pc:docMk/>
            <pc:sldMk cId="1897494722" sldId="257"/>
            <ac:inkMk id="31" creationId="{20568182-3F08-6ABA-2655-DDBB86768171}"/>
          </ac:inkMkLst>
        </pc:inkChg>
        <pc:inkChg chg="add del mod">
          <ac:chgData name="R, Sruthi" userId="694a3e08-b32a-4ebd-8476-dc7a553f6f67" providerId="ADAL" clId="{06FD339C-452D-4A84-8278-19BE8B4A163D}" dt="2023-04-17T05:06:46.067" v="309"/>
          <ac:inkMkLst>
            <pc:docMk/>
            <pc:sldMk cId="1897494722" sldId="257"/>
            <ac:inkMk id="32" creationId="{7986691F-0576-78DA-5CF4-9C83C61AE8B4}"/>
          </ac:inkMkLst>
        </pc:inkChg>
        <pc:inkChg chg="add del mod">
          <ac:chgData name="R, Sruthi" userId="694a3e08-b32a-4ebd-8476-dc7a553f6f67" providerId="ADAL" clId="{06FD339C-452D-4A84-8278-19BE8B4A163D}" dt="2023-04-17T05:06:46.067" v="309"/>
          <ac:inkMkLst>
            <pc:docMk/>
            <pc:sldMk cId="1897494722" sldId="257"/>
            <ac:inkMk id="34" creationId="{D2295ADB-5B87-AFC8-1E22-810D1E623A29}"/>
          </ac:inkMkLst>
        </pc:inkChg>
        <pc:inkChg chg="add del mod">
          <ac:chgData name="R, Sruthi" userId="694a3e08-b32a-4ebd-8476-dc7a553f6f67" providerId="ADAL" clId="{06FD339C-452D-4A84-8278-19BE8B4A163D}" dt="2023-04-17T05:06:46.067" v="309"/>
          <ac:inkMkLst>
            <pc:docMk/>
            <pc:sldMk cId="1897494722" sldId="257"/>
            <ac:inkMk id="36" creationId="{5EE61DC8-2399-D6D0-36DE-AC1CBEE9ECFF}"/>
          </ac:inkMkLst>
        </pc:inkChg>
        <pc:inkChg chg="add del mod">
          <ac:chgData name="R, Sruthi" userId="694a3e08-b32a-4ebd-8476-dc7a553f6f67" providerId="ADAL" clId="{06FD339C-452D-4A84-8278-19BE8B4A163D}" dt="2023-04-17T05:06:46.067" v="309"/>
          <ac:inkMkLst>
            <pc:docMk/>
            <pc:sldMk cId="1897494722" sldId="257"/>
            <ac:inkMk id="37" creationId="{D58C2956-6153-88E3-D8D7-A5C4D9C21E49}"/>
          </ac:inkMkLst>
        </pc:inkChg>
        <pc:inkChg chg="add del mod">
          <ac:chgData name="R, Sruthi" userId="694a3e08-b32a-4ebd-8476-dc7a553f6f67" providerId="ADAL" clId="{06FD339C-452D-4A84-8278-19BE8B4A163D}" dt="2023-04-17T05:06:46.067" v="309"/>
          <ac:inkMkLst>
            <pc:docMk/>
            <pc:sldMk cId="1897494722" sldId="257"/>
            <ac:inkMk id="39" creationId="{AAFB1179-9E0E-7788-0188-E41A3193F6BC}"/>
          </ac:inkMkLst>
        </pc:inkChg>
        <pc:inkChg chg="add del mod">
          <ac:chgData name="R, Sruthi" userId="694a3e08-b32a-4ebd-8476-dc7a553f6f67" providerId="ADAL" clId="{06FD339C-452D-4A84-8278-19BE8B4A163D}" dt="2023-04-17T05:06:46.067" v="309"/>
          <ac:inkMkLst>
            <pc:docMk/>
            <pc:sldMk cId="1897494722" sldId="257"/>
            <ac:inkMk id="40" creationId="{869A6CB9-DFF8-5F66-4BFF-207C2F09D840}"/>
          </ac:inkMkLst>
        </pc:inkChg>
        <pc:inkChg chg="add del mod">
          <ac:chgData name="R, Sruthi" userId="694a3e08-b32a-4ebd-8476-dc7a553f6f67" providerId="ADAL" clId="{06FD339C-452D-4A84-8278-19BE8B4A163D}" dt="2023-04-17T05:06:46.067" v="309"/>
          <ac:inkMkLst>
            <pc:docMk/>
            <pc:sldMk cId="1897494722" sldId="257"/>
            <ac:inkMk id="42" creationId="{2F2D6B99-0FC7-1EEF-3C1E-289BA035CF14}"/>
          </ac:inkMkLst>
        </pc:inkChg>
        <pc:inkChg chg="add del mod">
          <ac:chgData name="R, Sruthi" userId="694a3e08-b32a-4ebd-8476-dc7a553f6f67" providerId="ADAL" clId="{06FD339C-452D-4A84-8278-19BE8B4A163D}" dt="2023-04-17T05:06:46.067" v="309"/>
          <ac:inkMkLst>
            <pc:docMk/>
            <pc:sldMk cId="1897494722" sldId="257"/>
            <ac:inkMk id="43" creationId="{C594E0CF-52B1-95AE-FF8F-43B0AC2D5537}"/>
          </ac:inkMkLst>
        </pc:inkChg>
        <pc:inkChg chg="add del mod">
          <ac:chgData name="R, Sruthi" userId="694a3e08-b32a-4ebd-8476-dc7a553f6f67" providerId="ADAL" clId="{06FD339C-452D-4A84-8278-19BE8B4A163D}" dt="2023-04-17T05:06:46.067" v="309"/>
          <ac:inkMkLst>
            <pc:docMk/>
            <pc:sldMk cId="1897494722" sldId="257"/>
            <ac:inkMk id="44" creationId="{FBFDA9AD-8200-7BBD-3B68-605CC123A2CC}"/>
          </ac:inkMkLst>
        </pc:inkChg>
        <pc:inkChg chg="add del mod">
          <ac:chgData name="R, Sruthi" userId="694a3e08-b32a-4ebd-8476-dc7a553f6f67" providerId="ADAL" clId="{06FD339C-452D-4A84-8278-19BE8B4A163D}" dt="2023-04-17T05:06:46.067" v="309"/>
          <ac:inkMkLst>
            <pc:docMk/>
            <pc:sldMk cId="1897494722" sldId="257"/>
            <ac:inkMk id="45" creationId="{10E0CC87-0C3A-CEA0-34E4-E8DBBA5ABBBA}"/>
          </ac:inkMkLst>
        </pc:inkChg>
        <pc:inkChg chg="add del mod">
          <ac:chgData name="R, Sruthi" userId="694a3e08-b32a-4ebd-8476-dc7a553f6f67" providerId="ADAL" clId="{06FD339C-452D-4A84-8278-19BE8B4A163D}" dt="2023-04-17T05:06:46.067" v="309"/>
          <ac:inkMkLst>
            <pc:docMk/>
            <pc:sldMk cId="1897494722" sldId="257"/>
            <ac:inkMk id="47" creationId="{B6A53A5B-26D0-070F-C462-99B75842F27B}"/>
          </ac:inkMkLst>
        </pc:inkChg>
        <pc:inkChg chg="add del mod">
          <ac:chgData name="R, Sruthi" userId="694a3e08-b32a-4ebd-8476-dc7a553f6f67" providerId="ADAL" clId="{06FD339C-452D-4A84-8278-19BE8B4A163D}" dt="2023-04-17T05:06:46.067" v="309"/>
          <ac:inkMkLst>
            <pc:docMk/>
            <pc:sldMk cId="1897494722" sldId="257"/>
            <ac:inkMk id="48" creationId="{A0E4ECF1-08B6-31A6-194C-047F65FE5B1A}"/>
          </ac:inkMkLst>
        </pc:inkChg>
        <pc:inkChg chg="add del mod">
          <ac:chgData name="R, Sruthi" userId="694a3e08-b32a-4ebd-8476-dc7a553f6f67" providerId="ADAL" clId="{06FD339C-452D-4A84-8278-19BE8B4A163D}" dt="2023-04-17T05:06:46.067" v="309"/>
          <ac:inkMkLst>
            <pc:docMk/>
            <pc:sldMk cId="1897494722" sldId="257"/>
            <ac:inkMk id="49" creationId="{95AFFC82-695D-A2C9-59A2-95D78FA2BC05}"/>
          </ac:inkMkLst>
        </pc:inkChg>
        <pc:inkChg chg="add del mod">
          <ac:chgData name="R, Sruthi" userId="694a3e08-b32a-4ebd-8476-dc7a553f6f67" providerId="ADAL" clId="{06FD339C-452D-4A84-8278-19BE8B4A163D}" dt="2023-04-17T05:06:46.067" v="309"/>
          <ac:inkMkLst>
            <pc:docMk/>
            <pc:sldMk cId="1897494722" sldId="257"/>
            <ac:inkMk id="50" creationId="{0995786F-B93D-F356-CEB2-41C0F9617803}"/>
          </ac:inkMkLst>
        </pc:inkChg>
        <pc:inkChg chg="add del mod">
          <ac:chgData name="R, Sruthi" userId="694a3e08-b32a-4ebd-8476-dc7a553f6f67" providerId="ADAL" clId="{06FD339C-452D-4A84-8278-19BE8B4A163D}" dt="2023-04-17T05:06:46.067" v="309"/>
          <ac:inkMkLst>
            <pc:docMk/>
            <pc:sldMk cId="1897494722" sldId="257"/>
            <ac:inkMk id="51" creationId="{C99DC445-E302-7EC5-7999-0833339D3372}"/>
          </ac:inkMkLst>
        </pc:inkChg>
        <pc:inkChg chg="add del mod">
          <ac:chgData name="R, Sruthi" userId="694a3e08-b32a-4ebd-8476-dc7a553f6f67" providerId="ADAL" clId="{06FD339C-452D-4A84-8278-19BE8B4A163D}" dt="2023-04-17T05:06:46.067" v="309"/>
          <ac:inkMkLst>
            <pc:docMk/>
            <pc:sldMk cId="1897494722" sldId="257"/>
            <ac:inkMk id="52" creationId="{8451B9B6-DE42-C413-1AF6-061149644596}"/>
          </ac:inkMkLst>
        </pc:inkChg>
        <pc:inkChg chg="add del mod">
          <ac:chgData name="R, Sruthi" userId="694a3e08-b32a-4ebd-8476-dc7a553f6f67" providerId="ADAL" clId="{06FD339C-452D-4A84-8278-19BE8B4A163D}" dt="2023-04-17T05:06:46.067" v="309"/>
          <ac:inkMkLst>
            <pc:docMk/>
            <pc:sldMk cId="1897494722" sldId="257"/>
            <ac:inkMk id="54" creationId="{3D23326D-938F-2140-9F10-2CA4DE515F22}"/>
          </ac:inkMkLst>
        </pc:inkChg>
        <pc:inkChg chg="add del mod">
          <ac:chgData name="R, Sruthi" userId="694a3e08-b32a-4ebd-8476-dc7a553f6f67" providerId="ADAL" clId="{06FD339C-452D-4A84-8278-19BE8B4A163D}" dt="2023-04-17T05:06:46.067" v="309"/>
          <ac:inkMkLst>
            <pc:docMk/>
            <pc:sldMk cId="1897494722" sldId="257"/>
            <ac:inkMk id="55" creationId="{0B27E50E-F392-1AF9-568E-CE092154284F}"/>
          </ac:inkMkLst>
        </pc:inkChg>
        <pc:inkChg chg="add del">
          <ac:chgData name="R, Sruthi" userId="694a3e08-b32a-4ebd-8476-dc7a553f6f67" providerId="ADAL" clId="{06FD339C-452D-4A84-8278-19BE8B4A163D}" dt="2023-04-17T05:06:43.620" v="307" actId="34122"/>
          <ac:inkMkLst>
            <pc:docMk/>
            <pc:sldMk cId="1897494722" sldId="257"/>
            <ac:inkMk id="57" creationId="{E1E22368-5DFE-58EA-4CFC-7CECEF15FC91}"/>
          </ac:inkMkLst>
        </pc:inkChg>
        <pc:inkChg chg="add del mod">
          <ac:chgData name="R, Sruthi" userId="694a3e08-b32a-4ebd-8476-dc7a553f6f67" providerId="ADAL" clId="{06FD339C-452D-4A84-8278-19BE8B4A163D}" dt="2023-04-17T05:06:46.067" v="309"/>
          <ac:inkMkLst>
            <pc:docMk/>
            <pc:sldMk cId="1897494722" sldId="257"/>
            <ac:inkMk id="58" creationId="{A99BBF8F-57F3-3F46-78D0-9CE7C12AD4ED}"/>
          </ac:inkMkLst>
        </pc:inkChg>
        <pc:inkChg chg="add del mod">
          <ac:chgData name="R, Sruthi" userId="694a3e08-b32a-4ebd-8476-dc7a553f6f67" providerId="ADAL" clId="{06FD339C-452D-4A84-8278-19BE8B4A163D}" dt="2023-04-17T05:06:46.067" v="309"/>
          <ac:inkMkLst>
            <pc:docMk/>
            <pc:sldMk cId="1897494722" sldId="257"/>
            <ac:inkMk id="59" creationId="{F7EBB10F-243F-7EC5-4F78-9EE53D0BEC6E}"/>
          </ac:inkMkLst>
        </pc:inkChg>
        <pc:inkChg chg="add del mod">
          <ac:chgData name="R, Sruthi" userId="694a3e08-b32a-4ebd-8476-dc7a553f6f67" providerId="ADAL" clId="{06FD339C-452D-4A84-8278-19BE8B4A163D}" dt="2023-04-17T05:06:46.067" v="309"/>
          <ac:inkMkLst>
            <pc:docMk/>
            <pc:sldMk cId="1897494722" sldId="257"/>
            <ac:inkMk id="60" creationId="{B510D5F4-8448-F647-7FEE-9085A0D29173}"/>
          </ac:inkMkLst>
        </pc:inkChg>
        <pc:inkChg chg="add del mod">
          <ac:chgData name="R, Sruthi" userId="694a3e08-b32a-4ebd-8476-dc7a553f6f67" providerId="ADAL" clId="{06FD339C-452D-4A84-8278-19BE8B4A163D}" dt="2023-04-17T05:06:46.067" v="309"/>
          <ac:inkMkLst>
            <pc:docMk/>
            <pc:sldMk cId="1897494722" sldId="257"/>
            <ac:inkMk id="61" creationId="{372E8724-D993-518B-9D5B-C89E54531171}"/>
          </ac:inkMkLst>
        </pc:inkChg>
        <pc:inkChg chg="add del mod">
          <ac:chgData name="R, Sruthi" userId="694a3e08-b32a-4ebd-8476-dc7a553f6f67" providerId="ADAL" clId="{06FD339C-452D-4A84-8278-19BE8B4A163D}" dt="2023-04-17T05:06:46.067" v="309"/>
          <ac:inkMkLst>
            <pc:docMk/>
            <pc:sldMk cId="1897494722" sldId="257"/>
            <ac:inkMk id="62" creationId="{E52D02D7-9047-7EF2-5F18-81038F3595FD}"/>
          </ac:inkMkLst>
        </pc:inkChg>
        <pc:inkChg chg="add del mod">
          <ac:chgData name="R, Sruthi" userId="694a3e08-b32a-4ebd-8476-dc7a553f6f67" providerId="ADAL" clId="{06FD339C-452D-4A84-8278-19BE8B4A163D}" dt="2023-04-17T05:06:46.067" v="309"/>
          <ac:inkMkLst>
            <pc:docMk/>
            <pc:sldMk cId="1897494722" sldId="257"/>
            <ac:inkMk id="63" creationId="{49A699EB-6B02-3D27-7982-614DA96FB16C}"/>
          </ac:inkMkLst>
        </pc:inkChg>
        <pc:inkChg chg="add del mod">
          <ac:chgData name="R, Sruthi" userId="694a3e08-b32a-4ebd-8476-dc7a553f6f67" providerId="ADAL" clId="{06FD339C-452D-4A84-8278-19BE8B4A163D}" dt="2023-04-17T05:06:46.067" v="309"/>
          <ac:inkMkLst>
            <pc:docMk/>
            <pc:sldMk cId="1897494722" sldId="257"/>
            <ac:inkMk id="65" creationId="{44D2A12C-56A6-8180-8205-F48B76C6FA81}"/>
          </ac:inkMkLst>
        </pc:inkChg>
        <pc:inkChg chg="add del mod">
          <ac:chgData name="R, Sruthi" userId="694a3e08-b32a-4ebd-8476-dc7a553f6f67" providerId="ADAL" clId="{06FD339C-452D-4A84-8278-19BE8B4A163D}" dt="2023-04-17T05:06:46.067" v="309"/>
          <ac:inkMkLst>
            <pc:docMk/>
            <pc:sldMk cId="1897494722" sldId="257"/>
            <ac:inkMk id="66" creationId="{285073E9-F43E-10B1-809B-6A02C3F1D35D}"/>
          </ac:inkMkLst>
        </pc:inkChg>
        <pc:inkChg chg="add del mod">
          <ac:chgData name="R, Sruthi" userId="694a3e08-b32a-4ebd-8476-dc7a553f6f67" providerId="ADAL" clId="{06FD339C-452D-4A84-8278-19BE8B4A163D}" dt="2023-04-17T05:06:46.067" v="309"/>
          <ac:inkMkLst>
            <pc:docMk/>
            <pc:sldMk cId="1897494722" sldId="257"/>
            <ac:inkMk id="68" creationId="{B9138FC0-E835-4743-0C66-1F581E260A9C}"/>
          </ac:inkMkLst>
        </pc:inkChg>
        <pc:inkChg chg="add del mod">
          <ac:chgData name="R, Sruthi" userId="694a3e08-b32a-4ebd-8476-dc7a553f6f67" providerId="ADAL" clId="{06FD339C-452D-4A84-8278-19BE8B4A163D}" dt="2023-04-17T05:06:46.067" v="309"/>
          <ac:inkMkLst>
            <pc:docMk/>
            <pc:sldMk cId="1897494722" sldId="257"/>
            <ac:inkMk id="69" creationId="{670D0B6C-6AFA-2B9A-B70A-DE6237A4A58C}"/>
          </ac:inkMkLst>
        </pc:inkChg>
        <pc:inkChg chg="add del mod">
          <ac:chgData name="R, Sruthi" userId="694a3e08-b32a-4ebd-8476-dc7a553f6f67" providerId="ADAL" clId="{06FD339C-452D-4A84-8278-19BE8B4A163D}" dt="2023-04-17T05:06:46.067" v="309"/>
          <ac:inkMkLst>
            <pc:docMk/>
            <pc:sldMk cId="1897494722" sldId="257"/>
            <ac:inkMk id="70" creationId="{A4971B28-4A9D-1A89-9EE9-41D8EDBA5BCA}"/>
          </ac:inkMkLst>
        </pc:inkChg>
        <pc:inkChg chg="add del mod topLvl">
          <ac:chgData name="R, Sruthi" userId="694a3e08-b32a-4ebd-8476-dc7a553f6f67" providerId="ADAL" clId="{06FD339C-452D-4A84-8278-19BE8B4A163D}" dt="2023-04-17T05:06:46.067" v="309"/>
          <ac:inkMkLst>
            <pc:docMk/>
            <pc:sldMk cId="1897494722" sldId="257"/>
            <ac:inkMk id="72" creationId="{D15CFECC-0CBE-036C-C83F-4FA66D7867A4}"/>
          </ac:inkMkLst>
        </pc:inkChg>
        <pc:inkChg chg="add del mod topLvl">
          <ac:chgData name="R, Sruthi" userId="694a3e08-b32a-4ebd-8476-dc7a553f6f67" providerId="ADAL" clId="{06FD339C-452D-4A84-8278-19BE8B4A163D}" dt="2023-04-17T05:06:46.067" v="309"/>
          <ac:inkMkLst>
            <pc:docMk/>
            <pc:sldMk cId="1897494722" sldId="257"/>
            <ac:inkMk id="73" creationId="{83E9C926-3292-1861-23AA-ED3BFADAEDEF}"/>
          </ac:inkMkLst>
        </pc:inkChg>
        <pc:inkChg chg="add del mod">
          <ac:chgData name="R, Sruthi" userId="694a3e08-b32a-4ebd-8476-dc7a553f6f67" providerId="ADAL" clId="{06FD339C-452D-4A84-8278-19BE8B4A163D}" dt="2023-04-17T05:06:46.067" v="309"/>
          <ac:inkMkLst>
            <pc:docMk/>
            <pc:sldMk cId="1897494722" sldId="257"/>
            <ac:inkMk id="74" creationId="{66378E8B-CACE-7511-6E39-CB31B0EA8312}"/>
          </ac:inkMkLst>
        </pc:inkChg>
        <pc:inkChg chg="add del mod">
          <ac:chgData name="R, Sruthi" userId="694a3e08-b32a-4ebd-8476-dc7a553f6f67" providerId="ADAL" clId="{06FD339C-452D-4A84-8278-19BE8B4A163D}" dt="2023-04-17T05:06:46.067" v="309"/>
          <ac:inkMkLst>
            <pc:docMk/>
            <pc:sldMk cId="1897494722" sldId="257"/>
            <ac:inkMk id="75" creationId="{B6517B4A-45C9-00BB-2F22-5B1724139C86}"/>
          </ac:inkMkLst>
        </pc:inkChg>
        <pc:inkChg chg="add del mod">
          <ac:chgData name="R, Sruthi" userId="694a3e08-b32a-4ebd-8476-dc7a553f6f67" providerId="ADAL" clId="{06FD339C-452D-4A84-8278-19BE8B4A163D}" dt="2023-04-17T05:06:46.067" v="309"/>
          <ac:inkMkLst>
            <pc:docMk/>
            <pc:sldMk cId="1897494722" sldId="257"/>
            <ac:inkMk id="76" creationId="{19AD6C4C-F85D-0613-1FB6-27683C5A2F86}"/>
          </ac:inkMkLst>
        </pc:inkChg>
        <pc:inkChg chg="add del mod">
          <ac:chgData name="R, Sruthi" userId="694a3e08-b32a-4ebd-8476-dc7a553f6f67" providerId="ADAL" clId="{06FD339C-452D-4A84-8278-19BE8B4A163D}" dt="2023-04-17T05:06:46.067" v="309"/>
          <ac:inkMkLst>
            <pc:docMk/>
            <pc:sldMk cId="1897494722" sldId="257"/>
            <ac:inkMk id="77" creationId="{68796A29-89B4-77C5-D7EF-DE912A67CD20}"/>
          </ac:inkMkLst>
        </pc:inkChg>
        <pc:inkChg chg="add del mod">
          <ac:chgData name="R, Sruthi" userId="694a3e08-b32a-4ebd-8476-dc7a553f6f67" providerId="ADAL" clId="{06FD339C-452D-4A84-8278-19BE8B4A163D}" dt="2023-04-17T05:05:58.354" v="290"/>
          <ac:inkMkLst>
            <pc:docMk/>
            <pc:sldMk cId="1897494722" sldId="257"/>
            <ac:inkMk id="79" creationId="{1901B29A-D519-2DB1-DD85-FAEA927AE358}"/>
          </ac:inkMkLst>
        </pc:inkChg>
        <pc:inkChg chg="add del mod">
          <ac:chgData name="R, Sruthi" userId="694a3e08-b32a-4ebd-8476-dc7a553f6f67" providerId="ADAL" clId="{06FD339C-452D-4A84-8278-19BE8B4A163D}" dt="2023-04-17T05:05:57.432" v="288"/>
          <ac:inkMkLst>
            <pc:docMk/>
            <pc:sldMk cId="1897494722" sldId="257"/>
            <ac:inkMk id="81" creationId="{B080876C-2867-03CB-A128-ADDFD674EE5B}"/>
          </ac:inkMkLst>
        </pc:inkChg>
        <pc:inkChg chg="add del mod">
          <ac:chgData name="R, Sruthi" userId="694a3e08-b32a-4ebd-8476-dc7a553f6f67" providerId="ADAL" clId="{06FD339C-452D-4A84-8278-19BE8B4A163D}" dt="2023-04-17T05:06:46.067" v="309"/>
          <ac:inkMkLst>
            <pc:docMk/>
            <pc:sldMk cId="1897494722" sldId="257"/>
            <ac:inkMk id="83" creationId="{B13F7EB3-9DE5-1AA1-A43E-F0AE03F37C22}"/>
          </ac:inkMkLst>
        </pc:inkChg>
        <pc:inkChg chg="add del mod">
          <ac:chgData name="R, Sruthi" userId="694a3e08-b32a-4ebd-8476-dc7a553f6f67" providerId="ADAL" clId="{06FD339C-452D-4A84-8278-19BE8B4A163D}" dt="2023-04-17T05:06:46.067" v="309"/>
          <ac:inkMkLst>
            <pc:docMk/>
            <pc:sldMk cId="1897494722" sldId="257"/>
            <ac:inkMk id="84" creationId="{3020C78E-4E3C-0892-346A-82A5EFCE10E2}"/>
          </ac:inkMkLst>
        </pc:inkChg>
        <pc:inkChg chg="add del mod">
          <ac:chgData name="R, Sruthi" userId="694a3e08-b32a-4ebd-8476-dc7a553f6f67" providerId="ADAL" clId="{06FD339C-452D-4A84-8278-19BE8B4A163D}" dt="2023-04-17T05:06:46.067" v="309"/>
          <ac:inkMkLst>
            <pc:docMk/>
            <pc:sldMk cId="1897494722" sldId="257"/>
            <ac:inkMk id="86" creationId="{3E8B7CEA-6782-B85E-96DC-9B59EB736354}"/>
          </ac:inkMkLst>
        </pc:inkChg>
        <pc:inkChg chg="add del mod">
          <ac:chgData name="R, Sruthi" userId="694a3e08-b32a-4ebd-8476-dc7a553f6f67" providerId="ADAL" clId="{06FD339C-452D-4A84-8278-19BE8B4A163D}" dt="2023-04-17T05:06:46.067" v="309"/>
          <ac:inkMkLst>
            <pc:docMk/>
            <pc:sldMk cId="1897494722" sldId="257"/>
            <ac:inkMk id="88" creationId="{F49FE0D9-B997-8EE2-3CBD-BB63847B68DD}"/>
          </ac:inkMkLst>
        </pc:inkChg>
        <pc:inkChg chg="add del mod">
          <ac:chgData name="R, Sruthi" userId="694a3e08-b32a-4ebd-8476-dc7a553f6f67" providerId="ADAL" clId="{06FD339C-452D-4A84-8278-19BE8B4A163D}" dt="2023-04-17T05:06:46.067" v="309"/>
          <ac:inkMkLst>
            <pc:docMk/>
            <pc:sldMk cId="1897494722" sldId="257"/>
            <ac:inkMk id="89" creationId="{53081DE8-781E-34B2-4BC1-D3620DFA5299}"/>
          </ac:inkMkLst>
        </pc:inkChg>
        <pc:inkChg chg="add del mod">
          <ac:chgData name="R, Sruthi" userId="694a3e08-b32a-4ebd-8476-dc7a553f6f67" providerId="ADAL" clId="{06FD339C-452D-4A84-8278-19BE8B4A163D}" dt="2023-04-17T05:06:46.067" v="309"/>
          <ac:inkMkLst>
            <pc:docMk/>
            <pc:sldMk cId="1897494722" sldId="257"/>
            <ac:inkMk id="90" creationId="{8B337AA1-B420-4D98-FBD7-31512AD68859}"/>
          </ac:inkMkLst>
        </pc:inkChg>
        <pc:inkChg chg="add del mod">
          <ac:chgData name="R, Sruthi" userId="694a3e08-b32a-4ebd-8476-dc7a553f6f67" providerId="ADAL" clId="{06FD339C-452D-4A84-8278-19BE8B4A163D}" dt="2023-04-17T05:06:46.067" v="309"/>
          <ac:inkMkLst>
            <pc:docMk/>
            <pc:sldMk cId="1897494722" sldId="257"/>
            <ac:inkMk id="91" creationId="{C409DD51-866D-BE57-0626-21F5A777B5C0}"/>
          </ac:inkMkLst>
        </pc:inkChg>
        <pc:inkChg chg="add del mod">
          <ac:chgData name="R, Sruthi" userId="694a3e08-b32a-4ebd-8476-dc7a553f6f67" providerId="ADAL" clId="{06FD339C-452D-4A84-8278-19BE8B4A163D}" dt="2023-04-17T05:06:46.067" v="309"/>
          <ac:inkMkLst>
            <pc:docMk/>
            <pc:sldMk cId="1897494722" sldId="257"/>
            <ac:inkMk id="92" creationId="{E0EC0BA4-8C27-F0E2-652B-0EF55863EDAA}"/>
          </ac:inkMkLst>
        </pc:inkChg>
        <pc:inkChg chg="add del mod">
          <ac:chgData name="R, Sruthi" userId="694a3e08-b32a-4ebd-8476-dc7a553f6f67" providerId="ADAL" clId="{06FD339C-452D-4A84-8278-19BE8B4A163D}" dt="2023-04-17T05:07:39.948" v="320" actId="9405"/>
          <ac:inkMkLst>
            <pc:docMk/>
            <pc:sldMk cId="1897494722" sldId="257"/>
            <ac:inkMk id="94" creationId="{EDA42C69-84FC-523A-C417-9ED63AAD4E55}"/>
          </ac:inkMkLst>
        </pc:inkChg>
        <pc:inkChg chg="add del mod">
          <ac:chgData name="R, Sruthi" userId="694a3e08-b32a-4ebd-8476-dc7a553f6f67" providerId="ADAL" clId="{06FD339C-452D-4A84-8278-19BE8B4A163D}" dt="2023-04-17T05:07:43.384" v="321" actId="9405"/>
          <ac:inkMkLst>
            <pc:docMk/>
            <pc:sldMk cId="1897494722" sldId="257"/>
            <ac:inkMk id="95" creationId="{EF243050-B750-640D-678D-65CFFD681986}"/>
          </ac:inkMkLst>
        </pc:inkChg>
        <pc:inkChg chg="add del mod">
          <ac:chgData name="R, Sruthi" userId="694a3e08-b32a-4ebd-8476-dc7a553f6f67" providerId="ADAL" clId="{06FD339C-452D-4A84-8278-19BE8B4A163D}" dt="2023-04-17T05:06:46.067" v="309"/>
          <ac:inkMkLst>
            <pc:docMk/>
            <pc:sldMk cId="1897494722" sldId="257"/>
            <ac:inkMk id="96" creationId="{ECEC2881-E59D-EBB7-32E4-6DA4ED893E37}"/>
          </ac:inkMkLst>
        </pc:inkChg>
        <pc:cxnChg chg="add del mod">
          <ac:chgData name="R, Sruthi" userId="694a3e08-b32a-4ebd-8476-dc7a553f6f67" providerId="ADAL" clId="{06FD339C-452D-4A84-8278-19BE8B4A163D}" dt="2023-04-17T05:06:43.620" v="307" actId="34122"/>
          <ac:cxnSpMkLst>
            <pc:docMk/>
            <pc:sldMk cId="1897494722" sldId="257"/>
            <ac:cxnSpMk id="262" creationId="{6FDC56A6-9BD8-4365-BC52-6BB94B5DF383}"/>
          </ac:cxnSpMkLst>
        </pc:cxnChg>
        <pc:cxnChg chg="add del mod">
          <ac:chgData name="R, Sruthi" userId="694a3e08-b32a-4ebd-8476-dc7a553f6f67" providerId="ADAL" clId="{06FD339C-452D-4A84-8278-19BE8B4A163D}" dt="2023-04-17T05:06:43.620" v="307" actId="34122"/>
          <ac:cxnSpMkLst>
            <pc:docMk/>
            <pc:sldMk cId="1897494722" sldId="257"/>
            <ac:cxnSpMk id="272" creationId="{65223290-922E-4102-B199-FB2611AC1E76}"/>
          </ac:cxnSpMkLst>
        </pc:cxnChg>
        <pc:cxnChg chg="add del mod">
          <ac:chgData name="R, Sruthi" userId="694a3e08-b32a-4ebd-8476-dc7a553f6f67" providerId="ADAL" clId="{06FD339C-452D-4A84-8278-19BE8B4A163D}" dt="2023-04-17T05:06:43.620" v="307" actId="34122"/>
          <ac:cxnSpMkLst>
            <pc:docMk/>
            <pc:sldMk cId="1897494722" sldId="257"/>
            <ac:cxnSpMk id="284" creationId="{CF189D4F-CB1F-428A-AC09-E7C6F0F04832}"/>
          </ac:cxnSpMkLst>
        </pc:cxnChg>
        <pc:cxnChg chg="add del mod">
          <ac:chgData name="R, Sruthi" userId="694a3e08-b32a-4ebd-8476-dc7a553f6f67" providerId="ADAL" clId="{06FD339C-452D-4A84-8278-19BE8B4A163D}" dt="2023-04-17T05:06:43.620" v="307" actId="34122"/>
          <ac:cxnSpMkLst>
            <pc:docMk/>
            <pc:sldMk cId="1897494722" sldId="257"/>
            <ac:cxnSpMk id="294" creationId="{7AF90F68-FA3E-4AB6-832D-B98715A8794F}"/>
          </ac:cxnSpMkLst>
        </pc:cxnChg>
        <pc:cxnChg chg="add del mod">
          <ac:chgData name="R, Sruthi" userId="694a3e08-b32a-4ebd-8476-dc7a553f6f67" providerId="ADAL" clId="{06FD339C-452D-4A84-8278-19BE8B4A163D}" dt="2023-04-17T05:06:43.620" v="307" actId="34122"/>
          <ac:cxnSpMkLst>
            <pc:docMk/>
            <pc:sldMk cId="1897494722" sldId="257"/>
            <ac:cxnSpMk id="322" creationId="{1E2A8646-8574-46D3-8A8E-924E5DC84CF5}"/>
          </ac:cxnSpMkLst>
        </pc:cxnChg>
      </pc:sldChg>
      <pc:sldChg chg="addSp delSp modSp new mod">
        <pc:chgData name="R, Sruthi" userId="694a3e08-b32a-4ebd-8476-dc7a553f6f67" providerId="ADAL" clId="{06FD339C-452D-4A84-8278-19BE8B4A163D}" dt="2023-04-17T08:20:14.787" v="1283" actId="1076"/>
        <pc:sldMkLst>
          <pc:docMk/>
          <pc:sldMk cId="1739580667" sldId="258"/>
        </pc:sldMkLst>
        <pc:spChg chg="add del mod">
          <ac:chgData name="R, Sruthi" userId="694a3e08-b32a-4ebd-8476-dc7a553f6f67" providerId="ADAL" clId="{06FD339C-452D-4A84-8278-19BE8B4A163D}" dt="2023-04-17T05:15:54.691" v="428" actId="21"/>
          <ac:spMkLst>
            <pc:docMk/>
            <pc:sldMk cId="1739580667" sldId="258"/>
            <ac:spMk id="2" creationId="{3D8B10D4-4FB2-E75E-908B-BF1192F2178C}"/>
          </ac:spMkLst>
        </pc:spChg>
        <pc:spChg chg="add del mod">
          <ac:chgData name="R, Sruthi" userId="694a3e08-b32a-4ebd-8476-dc7a553f6f67" providerId="ADAL" clId="{06FD339C-452D-4A84-8278-19BE8B4A163D}" dt="2023-04-17T05:15:54.691" v="428" actId="21"/>
          <ac:spMkLst>
            <pc:docMk/>
            <pc:sldMk cId="1739580667" sldId="258"/>
            <ac:spMk id="3" creationId="{A9561336-0108-E390-2BFF-0F0351851A12}"/>
          </ac:spMkLst>
        </pc:spChg>
        <pc:spChg chg="add del mod">
          <ac:chgData name="R, Sruthi" userId="694a3e08-b32a-4ebd-8476-dc7a553f6f67" providerId="ADAL" clId="{06FD339C-452D-4A84-8278-19BE8B4A163D}" dt="2023-04-17T05:15:54.691" v="428" actId="21"/>
          <ac:spMkLst>
            <pc:docMk/>
            <pc:sldMk cId="1739580667" sldId="258"/>
            <ac:spMk id="4" creationId="{41989A65-88B0-5169-E801-0764E1228BF2}"/>
          </ac:spMkLst>
        </pc:spChg>
        <pc:spChg chg="add del mod">
          <ac:chgData name="R, Sruthi" userId="694a3e08-b32a-4ebd-8476-dc7a553f6f67" providerId="ADAL" clId="{06FD339C-452D-4A84-8278-19BE8B4A163D}" dt="2023-04-17T05:11:29.960" v="373" actId="478"/>
          <ac:spMkLst>
            <pc:docMk/>
            <pc:sldMk cId="1739580667" sldId="258"/>
            <ac:spMk id="5" creationId="{5C913B8F-FB23-985E-F9C9-330484110287}"/>
          </ac:spMkLst>
        </pc:spChg>
        <pc:spChg chg="add del mod">
          <ac:chgData name="R, Sruthi" userId="694a3e08-b32a-4ebd-8476-dc7a553f6f67" providerId="ADAL" clId="{06FD339C-452D-4A84-8278-19BE8B4A163D}" dt="2023-04-17T05:15:54.691" v="428" actId="21"/>
          <ac:spMkLst>
            <pc:docMk/>
            <pc:sldMk cId="1739580667" sldId="258"/>
            <ac:spMk id="9" creationId="{FE6C20B1-17E1-71C1-4B8E-DB0DC12B35BA}"/>
          </ac:spMkLst>
        </pc:spChg>
        <pc:spChg chg="add del mod">
          <ac:chgData name="R, Sruthi" userId="694a3e08-b32a-4ebd-8476-dc7a553f6f67" providerId="ADAL" clId="{06FD339C-452D-4A84-8278-19BE8B4A163D}" dt="2023-04-17T05:15:54.691" v="428" actId="21"/>
          <ac:spMkLst>
            <pc:docMk/>
            <pc:sldMk cId="1739580667" sldId="258"/>
            <ac:spMk id="12" creationId="{877B1A44-BDE0-ABE8-84D0-875560E485F3}"/>
          </ac:spMkLst>
        </pc:spChg>
        <pc:spChg chg="add del mod">
          <ac:chgData name="R, Sruthi" userId="694a3e08-b32a-4ebd-8476-dc7a553f6f67" providerId="ADAL" clId="{06FD339C-452D-4A84-8278-19BE8B4A163D}" dt="2023-04-17T05:15:54.691" v="428" actId="21"/>
          <ac:spMkLst>
            <pc:docMk/>
            <pc:sldMk cId="1739580667" sldId="258"/>
            <ac:spMk id="13" creationId="{08469FF5-1CB0-DE90-593A-2C950F9B22BE}"/>
          </ac:spMkLst>
        </pc:spChg>
        <pc:spChg chg="add mod">
          <ac:chgData name="R, Sruthi" userId="694a3e08-b32a-4ebd-8476-dc7a553f6f67" providerId="ADAL" clId="{06FD339C-452D-4A84-8278-19BE8B4A163D}" dt="2023-04-17T08:20:14.787" v="1283" actId="1076"/>
          <ac:spMkLst>
            <pc:docMk/>
            <pc:sldMk cId="1739580667" sldId="258"/>
            <ac:spMk id="19" creationId="{506860F4-563D-909C-D9F2-46BD1FF4F7CF}"/>
          </ac:spMkLst>
        </pc:spChg>
        <pc:spChg chg="add mod">
          <ac:chgData name="R, Sruthi" userId="694a3e08-b32a-4ebd-8476-dc7a553f6f67" providerId="ADAL" clId="{06FD339C-452D-4A84-8278-19BE8B4A163D}" dt="2023-04-17T05:16:03.420" v="431"/>
          <ac:spMkLst>
            <pc:docMk/>
            <pc:sldMk cId="1739580667" sldId="258"/>
            <ac:spMk id="20" creationId="{AC80E98C-6A89-03A8-426E-025E308BA8AA}"/>
          </ac:spMkLst>
        </pc:spChg>
        <pc:spChg chg="add mod">
          <ac:chgData name="R, Sruthi" userId="694a3e08-b32a-4ebd-8476-dc7a553f6f67" providerId="ADAL" clId="{06FD339C-452D-4A84-8278-19BE8B4A163D}" dt="2023-04-17T05:16:03.420" v="431"/>
          <ac:spMkLst>
            <pc:docMk/>
            <pc:sldMk cId="1739580667" sldId="258"/>
            <ac:spMk id="21" creationId="{EC97D13B-9DD4-FBC6-DD7D-C068013AE3F6}"/>
          </ac:spMkLst>
        </pc:spChg>
        <pc:spChg chg="add mod">
          <ac:chgData name="R, Sruthi" userId="694a3e08-b32a-4ebd-8476-dc7a553f6f67" providerId="ADAL" clId="{06FD339C-452D-4A84-8278-19BE8B4A163D}" dt="2023-04-17T05:16:03.420" v="431"/>
          <ac:spMkLst>
            <pc:docMk/>
            <pc:sldMk cId="1739580667" sldId="258"/>
            <ac:spMk id="23" creationId="{D7503DB6-35E3-3EBC-29F4-30CE9D909EA6}"/>
          </ac:spMkLst>
        </pc:spChg>
        <pc:spChg chg="add mod">
          <ac:chgData name="R, Sruthi" userId="694a3e08-b32a-4ebd-8476-dc7a553f6f67" providerId="ADAL" clId="{06FD339C-452D-4A84-8278-19BE8B4A163D}" dt="2023-04-17T05:16:03.420" v="431"/>
          <ac:spMkLst>
            <pc:docMk/>
            <pc:sldMk cId="1739580667" sldId="258"/>
            <ac:spMk id="26" creationId="{F37FBE82-6A3B-C91B-FE88-EDDF14938B04}"/>
          </ac:spMkLst>
        </pc:spChg>
        <pc:spChg chg="add mod">
          <ac:chgData name="R, Sruthi" userId="694a3e08-b32a-4ebd-8476-dc7a553f6f67" providerId="ADAL" clId="{06FD339C-452D-4A84-8278-19BE8B4A163D}" dt="2023-04-17T05:16:03.420" v="431"/>
          <ac:spMkLst>
            <pc:docMk/>
            <pc:sldMk cId="1739580667" sldId="258"/>
            <ac:spMk id="27" creationId="{2B01BDEC-76A4-CE2A-8022-8538A0DDB63A}"/>
          </ac:spMkLst>
        </pc:spChg>
        <pc:graphicFrameChg chg="add del mod modGraphic">
          <ac:chgData name="R, Sruthi" userId="694a3e08-b32a-4ebd-8476-dc7a553f6f67" providerId="ADAL" clId="{06FD339C-452D-4A84-8278-19BE8B4A163D}" dt="2023-04-17T05:15:54.691" v="428" actId="21"/>
          <ac:graphicFrameMkLst>
            <pc:docMk/>
            <pc:sldMk cId="1739580667" sldId="258"/>
            <ac:graphicFrameMk id="8" creationId="{37BCC22D-377C-2B75-A89D-A4845451C51F}"/>
          </ac:graphicFrameMkLst>
        </pc:graphicFrameChg>
        <pc:graphicFrameChg chg="add del mod modGraphic">
          <ac:chgData name="R, Sruthi" userId="694a3e08-b32a-4ebd-8476-dc7a553f6f67" providerId="ADAL" clId="{06FD339C-452D-4A84-8278-19BE8B4A163D}" dt="2023-04-17T05:15:54.691" v="428" actId="21"/>
          <ac:graphicFrameMkLst>
            <pc:docMk/>
            <pc:sldMk cId="1739580667" sldId="258"/>
            <ac:graphicFrameMk id="10" creationId="{C0A7423E-1697-D115-8AE4-A209C806BFC4}"/>
          </ac:graphicFrameMkLst>
        </pc:graphicFrameChg>
        <pc:graphicFrameChg chg="add del mod">
          <ac:chgData name="R, Sruthi" userId="694a3e08-b32a-4ebd-8476-dc7a553f6f67" providerId="ADAL" clId="{06FD339C-452D-4A84-8278-19BE8B4A163D}" dt="2023-04-17T05:15:54.691" v="428" actId="21"/>
          <ac:graphicFrameMkLst>
            <pc:docMk/>
            <pc:sldMk cId="1739580667" sldId="258"/>
            <ac:graphicFrameMk id="11" creationId="{41CFC7EE-E94C-FC5C-06E2-F7EC14A2E52B}"/>
          </ac:graphicFrameMkLst>
        </pc:graphicFrameChg>
        <pc:graphicFrameChg chg="add mod">
          <ac:chgData name="R, Sruthi" userId="694a3e08-b32a-4ebd-8476-dc7a553f6f67" providerId="ADAL" clId="{06FD339C-452D-4A84-8278-19BE8B4A163D}" dt="2023-04-17T05:16:03.420" v="431"/>
          <ac:graphicFrameMkLst>
            <pc:docMk/>
            <pc:sldMk cId="1739580667" sldId="258"/>
            <ac:graphicFrameMk id="22" creationId="{A101B7C3-5DDB-68C2-6D60-93A322792BC5}"/>
          </ac:graphicFrameMkLst>
        </pc:graphicFrameChg>
        <pc:graphicFrameChg chg="add mod">
          <ac:chgData name="R, Sruthi" userId="694a3e08-b32a-4ebd-8476-dc7a553f6f67" providerId="ADAL" clId="{06FD339C-452D-4A84-8278-19BE8B4A163D}" dt="2023-04-17T05:16:03.420" v="431"/>
          <ac:graphicFrameMkLst>
            <pc:docMk/>
            <pc:sldMk cId="1739580667" sldId="258"/>
            <ac:graphicFrameMk id="24" creationId="{0F3703C2-E440-C3FB-CEF2-EFA05B73A94A}"/>
          </ac:graphicFrameMkLst>
        </pc:graphicFrameChg>
        <pc:graphicFrameChg chg="add mod">
          <ac:chgData name="R, Sruthi" userId="694a3e08-b32a-4ebd-8476-dc7a553f6f67" providerId="ADAL" clId="{06FD339C-452D-4A84-8278-19BE8B4A163D}" dt="2023-04-17T05:16:03.420" v="431"/>
          <ac:graphicFrameMkLst>
            <pc:docMk/>
            <pc:sldMk cId="1739580667" sldId="258"/>
            <ac:graphicFrameMk id="25" creationId="{B77969C2-497F-0DCD-1275-4306DF3B123B}"/>
          </ac:graphicFrameMkLst>
        </pc:graphicFrameChg>
        <pc:cxnChg chg="add del mod">
          <ac:chgData name="R, Sruthi" userId="694a3e08-b32a-4ebd-8476-dc7a553f6f67" providerId="ADAL" clId="{06FD339C-452D-4A84-8278-19BE8B4A163D}" dt="2023-04-17T05:11:32.555" v="374" actId="478"/>
          <ac:cxnSpMkLst>
            <pc:docMk/>
            <pc:sldMk cId="1739580667" sldId="258"/>
            <ac:cxnSpMk id="7" creationId="{5B20FAE4-A0F1-D87A-CACB-85D866BC5995}"/>
          </ac:cxnSpMkLst>
        </pc:cxnChg>
        <pc:cxnChg chg="add del mod">
          <ac:chgData name="R, Sruthi" userId="694a3e08-b32a-4ebd-8476-dc7a553f6f67" providerId="ADAL" clId="{06FD339C-452D-4A84-8278-19BE8B4A163D}" dt="2023-04-17T05:15:54.691" v="428" actId="21"/>
          <ac:cxnSpMkLst>
            <pc:docMk/>
            <pc:sldMk cId="1739580667" sldId="258"/>
            <ac:cxnSpMk id="15" creationId="{984320A9-D3D7-B960-8E63-8384C0E91C17}"/>
          </ac:cxnSpMkLst>
        </pc:cxnChg>
        <pc:cxnChg chg="add del mod">
          <ac:chgData name="R, Sruthi" userId="694a3e08-b32a-4ebd-8476-dc7a553f6f67" providerId="ADAL" clId="{06FD339C-452D-4A84-8278-19BE8B4A163D}" dt="2023-04-17T05:15:54.691" v="428" actId="21"/>
          <ac:cxnSpMkLst>
            <pc:docMk/>
            <pc:sldMk cId="1739580667" sldId="258"/>
            <ac:cxnSpMk id="17" creationId="{E7A77685-2740-FB74-3FA7-2D47AF40B457}"/>
          </ac:cxnSpMkLst>
        </pc:cxnChg>
        <pc:cxnChg chg="add mod">
          <ac:chgData name="R, Sruthi" userId="694a3e08-b32a-4ebd-8476-dc7a553f6f67" providerId="ADAL" clId="{06FD339C-452D-4A84-8278-19BE8B4A163D}" dt="2023-04-17T08:20:14.787" v="1283" actId="1076"/>
          <ac:cxnSpMkLst>
            <pc:docMk/>
            <pc:sldMk cId="1739580667" sldId="258"/>
            <ac:cxnSpMk id="28" creationId="{F970E0C3-3DB9-34DB-00D2-BCEBD020BBF4}"/>
          </ac:cxnSpMkLst>
        </pc:cxnChg>
        <pc:cxnChg chg="add mod">
          <ac:chgData name="R, Sruthi" userId="694a3e08-b32a-4ebd-8476-dc7a553f6f67" providerId="ADAL" clId="{06FD339C-452D-4A84-8278-19BE8B4A163D}" dt="2023-04-17T05:16:03.420" v="431"/>
          <ac:cxnSpMkLst>
            <pc:docMk/>
            <pc:sldMk cId="1739580667" sldId="258"/>
            <ac:cxnSpMk id="29" creationId="{76356E92-6AAA-37C1-BAB5-4C2BCFBA26D9}"/>
          </ac:cxnSpMkLst>
        </pc:cxnChg>
      </pc:sldChg>
      <pc:sldChg chg="addSp delSp modSp new mod ord modClrScheme chgLayout">
        <pc:chgData name="R, Sruthi" userId="694a3e08-b32a-4ebd-8476-dc7a553f6f67" providerId="ADAL" clId="{06FD339C-452D-4A84-8278-19BE8B4A163D}" dt="2023-04-18T08:18:07.988" v="1806"/>
        <pc:sldMkLst>
          <pc:docMk/>
          <pc:sldMk cId="3554402410" sldId="259"/>
        </pc:sldMkLst>
        <pc:spChg chg="add mod">
          <ac:chgData name="R, Sruthi" userId="694a3e08-b32a-4ebd-8476-dc7a553f6f67" providerId="ADAL" clId="{06FD339C-452D-4A84-8278-19BE8B4A163D}" dt="2023-04-18T08:18:07.988" v="1806"/>
          <ac:spMkLst>
            <pc:docMk/>
            <pc:sldMk cId="3554402410" sldId="259"/>
            <ac:spMk id="2" creationId="{BC44C071-185E-780E-BDA0-CFDC8C6326E1}"/>
          </ac:spMkLst>
        </pc:spChg>
        <pc:spChg chg="add del mod">
          <ac:chgData name="R, Sruthi" userId="694a3e08-b32a-4ebd-8476-dc7a553f6f67" providerId="ADAL" clId="{06FD339C-452D-4A84-8278-19BE8B4A163D}" dt="2023-04-17T05:49:02.117" v="538" actId="1032"/>
          <ac:spMkLst>
            <pc:docMk/>
            <pc:sldMk cId="3554402410" sldId="259"/>
            <ac:spMk id="3" creationId="{F32DED44-8CD3-9587-911E-A79BEFAD8CAA}"/>
          </ac:spMkLst>
        </pc:spChg>
        <pc:graphicFrameChg chg="add mod modGraphic">
          <ac:chgData name="R, Sruthi" userId="694a3e08-b32a-4ebd-8476-dc7a553f6f67" providerId="ADAL" clId="{06FD339C-452D-4A84-8278-19BE8B4A163D}" dt="2023-04-18T08:18:07.988" v="1806"/>
          <ac:graphicFrameMkLst>
            <pc:docMk/>
            <pc:sldMk cId="3554402410" sldId="259"/>
            <ac:graphicFrameMk id="4" creationId="{CCA5DD00-BEA5-89E2-B0B1-242FAA7AB74C}"/>
          </ac:graphicFrameMkLst>
        </pc:graphicFrameChg>
      </pc:sldChg>
      <pc:sldChg chg="addSp new del">
        <pc:chgData name="R, Sruthi" userId="694a3e08-b32a-4ebd-8476-dc7a553f6f67" providerId="ADAL" clId="{06FD339C-452D-4A84-8278-19BE8B4A163D}" dt="2023-04-17T06:22:12.500" v="1059" actId="47"/>
        <pc:sldMkLst>
          <pc:docMk/>
          <pc:sldMk cId="925276984" sldId="260"/>
        </pc:sldMkLst>
        <pc:picChg chg="add">
          <ac:chgData name="R, Sruthi" userId="694a3e08-b32a-4ebd-8476-dc7a553f6f67" providerId="ADAL" clId="{06FD339C-452D-4A84-8278-19BE8B4A163D}" dt="2023-04-17T05:57:43.264" v="932"/>
          <ac:picMkLst>
            <pc:docMk/>
            <pc:sldMk cId="925276984" sldId="260"/>
            <ac:picMk id="1026" creationId="{F5C64F4D-6936-505E-83DF-36707CEF4972}"/>
          </ac:picMkLst>
        </pc:picChg>
      </pc:sldChg>
      <pc:sldChg chg="add del">
        <pc:chgData name="R, Sruthi" userId="694a3e08-b32a-4ebd-8476-dc7a553f6f67" providerId="ADAL" clId="{06FD339C-452D-4A84-8278-19BE8B4A163D}" dt="2023-04-17T05:18:16.930" v="521"/>
        <pc:sldMkLst>
          <pc:docMk/>
          <pc:sldMk cId="2429657984" sldId="260"/>
        </pc:sldMkLst>
      </pc:sldChg>
      <pc:sldChg chg="addSp modSp new del mod">
        <pc:chgData name="R, Sruthi" userId="694a3e08-b32a-4ebd-8476-dc7a553f6f67" providerId="ADAL" clId="{06FD339C-452D-4A84-8278-19BE8B4A163D}" dt="2023-04-17T06:22:10.338" v="1058" actId="47"/>
        <pc:sldMkLst>
          <pc:docMk/>
          <pc:sldMk cId="3291758034" sldId="261"/>
        </pc:sldMkLst>
        <pc:graphicFrameChg chg="add mod">
          <ac:chgData name="R, Sruthi" userId="694a3e08-b32a-4ebd-8476-dc7a553f6f67" providerId="ADAL" clId="{06FD339C-452D-4A84-8278-19BE8B4A163D}" dt="2023-04-17T06:04:52.197" v="950"/>
          <ac:graphicFrameMkLst>
            <pc:docMk/>
            <pc:sldMk cId="3291758034" sldId="261"/>
            <ac:graphicFrameMk id="4" creationId="{96C02BD2-8F20-E772-8319-DB0EA94737CF}"/>
          </ac:graphicFrameMkLst>
        </pc:graphicFrameChg>
      </pc:sldChg>
      <pc:sldChg chg="addSp delSp modSp new mod">
        <pc:chgData name="R, Sruthi" userId="694a3e08-b32a-4ebd-8476-dc7a553f6f67" providerId="ADAL" clId="{06FD339C-452D-4A84-8278-19BE8B4A163D}" dt="2023-04-17T06:22:49.821" v="1064"/>
        <pc:sldMkLst>
          <pc:docMk/>
          <pc:sldMk cId="153214046" sldId="262"/>
        </pc:sldMkLst>
        <pc:spChg chg="add mod">
          <ac:chgData name="R, Sruthi" userId="694a3e08-b32a-4ebd-8476-dc7a553f6f67" providerId="ADAL" clId="{06FD339C-452D-4A84-8278-19BE8B4A163D}" dt="2023-04-17T06:22:27.080" v="1060" actId="1076"/>
          <ac:spMkLst>
            <pc:docMk/>
            <pc:sldMk cId="153214046" sldId="262"/>
            <ac:spMk id="8" creationId="{E1967574-1D33-158A-737C-BF7EDC4B5B6D}"/>
          </ac:spMkLst>
        </pc:spChg>
        <pc:spChg chg="add mod">
          <ac:chgData name="R, Sruthi" userId="694a3e08-b32a-4ebd-8476-dc7a553f6f67" providerId="ADAL" clId="{06FD339C-452D-4A84-8278-19BE8B4A163D}" dt="2023-04-17T06:22:44.769" v="1063" actId="1076"/>
          <ac:spMkLst>
            <pc:docMk/>
            <pc:sldMk cId="153214046" sldId="262"/>
            <ac:spMk id="9" creationId="{6DA5D82D-3DAA-FE85-8952-3B7D5CE36AD8}"/>
          </ac:spMkLst>
        </pc:spChg>
        <pc:graphicFrameChg chg="add del mod">
          <ac:chgData name="R, Sruthi" userId="694a3e08-b32a-4ebd-8476-dc7a553f6f67" providerId="ADAL" clId="{06FD339C-452D-4A84-8278-19BE8B4A163D}" dt="2023-04-17T06:07:44.991" v="973" actId="478"/>
          <ac:graphicFrameMkLst>
            <pc:docMk/>
            <pc:sldMk cId="153214046" sldId="262"/>
            <ac:graphicFrameMk id="4" creationId="{AACD6C79-B49A-0181-7F2E-B53975344224}"/>
          </ac:graphicFrameMkLst>
        </pc:graphicFrameChg>
        <pc:graphicFrameChg chg="add mod">
          <ac:chgData name="R, Sruthi" userId="694a3e08-b32a-4ebd-8476-dc7a553f6f67" providerId="ADAL" clId="{06FD339C-452D-4A84-8278-19BE8B4A163D}" dt="2023-04-17T06:22:49.821" v="1064"/>
          <ac:graphicFrameMkLst>
            <pc:docMk/>
            <pc:sldMk cId="153214046" sldId="262"/>
            <ac:graphicFrameMk id="7" creationId="{9CFD7C14-EDE3-00FD-5068-DB701217916F}"/>
          </ac:graphicFrameMkLst>
        </pc:graphicFrameChg>
      </pc:sldChg>
      <pc:sldChg chg="new del">
        <pc:chgData name="R, Sruthi" userId="694a3e08-b32a-4ebd-8476-dc7a553f6f67" providerId="ADAL" clId="{06FD339C-452D-4A84-8278-19BE8B4A163D}" dt="2023-04-17T06:33:36.733" v="1128" actId="47"/>
        <pc:sldMkLst>
          <pc:docMk/>
          <pc:sldMk cId="2253325608" sldId="263"/>
        </pc:sldMkLst>
      </pc:sldChg>
      <pc:sldChg chg="addSp modSp new mod">
        <pc:chgData name="R, Sruthi" userId="694a3e08-b32a-4ebd-8476-dc7a553f6f67" providerId="ADAL" clId="{06FD339C-452D-4A84-8278-19BE8B4A163D}" dt="2023-04-17T06:27:36.375" v="1127" actId="11529"/>
        <pc:sldMkLst>
          <pc:docMk/>
          <pc:sldMk cId="2508528704" sldId="264"/>
        </pc:sldMkLst>
        <pc:spChg chg="add mod">
          <ac:chgData name="R, Sruthi" userId="694a3e08-b32a-4ebd-8476-dc7a553f6f67" providerId="ADAL" clId="{06FD339C-452D-4A84-8278-19BE8B4A163D}" dt="2023-04-17T06:26:59.358" v="1100" actId="14100"/>
          <ac:spMkLst>
            <pc:docMk/>
            <pc:sldMk cId="2508528704" sldId="264"/>
            <ac:spMk id="2" creationId="{462C6D43-CB96-556C-5DF6-08F5A2A1362E}"/>
          </ac:spMkLst>
        </pc:spChg>
        <pc:spChg chg="add mod">
          <ac:chgData name="R, Sruthi" userId="694a3e08-b32a-4ebd-8476-dc7a553f6f67" providerId="ADAL" clId="{06FD339C-452D-4A84-8278-19BE8B4A163D}" dt="2023-04-17T06:25:47.073" v="1083" actId="20577"/>
          <ac:spMkLst>
            <pc:docMk/>
            <pc:sldMk cId="2508528704" sldId="264"/>
            <ac:spMk id="3" creationId="{5A8F1469-F3B1-CFB3-EAC9-F6DB01649778}"/>
          </ac:spMkLst>
        </pc:spChg>
        <pc:spChg chg="add mod">
          <ac:chgData name="R, Sruthi" userId="694a3e08-b32a-4ebd-8476-dc7a553f6f67" providerId="ADAL" clId="{06FD339C-452D-4A84-8278-19BE8B4A163D}" dt="2023-04-17T06:26:11.627" v="1091" actId="20577"/>
          <ac:spMkLst>
            <pc:docMk/>
            <pc:sldMk cId="2508528704" sldId="264"/>
            <ac:spMk id="4" creationId="{D07AD85A-67DA-B16F-F81E-7C44EE81136F}"/>
          </ac:spMkLst>
        </pc:spChg>
        <pc:spChg chg="add mod">
          <ac:chgData name="R, Sruthi" userId="694a3e08-b32a-4ebd-8476-dc7a553f6f67" providerId="ADAL" clId="{06FD339C-452D-4A84-8278-19BE8B4A163D}" dt="2023-04-17T06:26:56.333" v="1099" actId="1076"/>
          <ac:spMkLst>
            <pc:docMk/>
            <pc:sldMk cId="2508528704" sldId="264"/>
            <ac:spMk id="5" creationId="{C8A332A8-5885-1426-D2C0-1C2FB304E00D}"/>
          </ac:spMkLst>
        </pc:spChg>
        <pc:spChg chg="add mod">
          <ac:chgData name="R, Sruthi" userId="694a3e08-b32a-4ebd-8476-dc7a553f6f67" providerId="ADAL" clId="{06FD339C-452D-4A84-8278-19BE8B4A163D}" dt="2023-04-17T06:27:27.839" v="1126" actId="20577"/>
          <ac:spMkLst>
            <pc:docMk/>
            <pc:sldMk cId="2508528704" sldId="264"/>
            <ac:spMk id="6" creationId="{601D9A23-7CFB-4AEF-0598-698BCDBB53A2}"/>
          </ac:spMkLst>
        </pc:spChg>
        <pc:cxnChg chg="add">
          <ac:chgData name="R, Sruthi" userId="694a3e08-b32a-4ebd-8476-dc7a553f6f67" providerId="ADAL" clId="{06FD339C-452D-4A84-8278-19BE8B4A163D}" dt="2023-04-17T06:27:36.375" v="1127" actId="11529"/>
          <ac:cxnSpMkLst>
            <pc:docMk/>
            <pc:sldMk cId="2508528704" sldId="264"/>
            <ac:cxnSpMk id="8" creationId="{7BF0A2B1-98FF-DFC9-9A85-F006F5F761C6}"/>
          </ac:cxnSpMkLst>
        </pc:cxnChg>
      </pc:sldChg>
      <pc:sldChg chg="modSp new mod ord">
        <pc:chgData name="R, Sruthi" userId="694a3e08-b32a-4ebd-8476-dc7a553f6f67" providerId="ADAL" clId="{06FD339C-452D-4A84-8278-19BE8B4A163D}" dt="2023-04-18T08:18:08.401" v="1808" actId="27636"/>
        <pc:sldMkLst>
          <pc:docMk/>
          <pc:sldMk cId="420949028" sldId="265"/>
        </pc:sldMkLst>
        <pc:spChg chg="mod">
          <ac:chgData name="R, Sruthi" userId="694a3e08-b32a-4ebd-8476-dc7a553f6f67" providerId="ADAL" clId="{06FD339C-452D-4A84-8278-19BE8B4A163D}" dt="2023-04-18T08:18:07.988" v="1806"/>
          <ac:spMkLst>
            <pc:docMk/>
            <pc:sldMk cId="420949028" sldId="265"/>
            <ac:spMk id="2" creationId="{DA6D502C-AF42-E3DC-EB30-BA8501495675}"/>
          </ac:spMkLst>
        </pc:spChg>
        <pc:spChg chg="mod">
          <ac:chgData name="R, Sruthi" userId="694a3e08-b32a-4ebd-8476-dc7a553f6f67" providerId="ADAL" clId="{06FD339C-452D-4A84-8278-19BE8B4A163D}" dt="2023-04-18T08:18:08.401" v="1808" actId="27636"/>
          <ac:spMkLst>
            <pc:docMk/>
            <pc:sldMk cId="420949028" sldId="265"/>
            <ac:spMk id="3" creationId="{9DE90BF3-BF33-DA58-D9B4-607DFEB60C35}"/>
          </ac:spMkLst>
        </pc:spChg>
      </pc:sldChg>
      <pc:sldChg chg="add del">
        <pc:chgData name="R, Sruthi" userId="694a3e08-b32a-4ebd-8476-dc7a553f6f67" providerId="ADAL" clId="{06FD339C-452D-4A84-8278-19BE8B4A163D}" dt="2023-04-17T06:24:56.961" v="1076"/>
        <pc:sldMkLst>
          <pc:docMk/>
          <pc:sldMk cId="480325309" sldId="265"/>
        </pc:sldMkLst>
      </pc:sldChg>
      <pc:sldChg chg="add del">
        <pc:chgData name="R, Sruthi" userId="694a3e08-b32a-4ebd-8476-dc7a553f6f67" providerId="ADAL" clId="{06FD339C-452D-4A84-8278-19BE8B4A163D}" dt="2023-04-17T06:25:19.875" v="1078"/>
        <pc:sldMkLst>
          <pc:docMk/>
          <pc:sldMk cId="881094755" sldId="265"/>
        </pc:sldMkLst>
      </pc:sldChg>
      <pc:sldChg chg="add del">
        <pc:chgData name="R, Sruthi" userId="694a3e08-b32a-4ebd-8476-dc7a553f6f67" providerId="ADAL" clId="{06FD339C-452D-4A84-8278-19BE8B4A163D}" dt="2023-04-17T06:24:24.689" v="1072"/>
        <pc:sldMkLst>
          <pc:docMk/>
          <pc:sldMk cId="986740354" sldId="265"/>
        </pc:sldMkLst>
      </pc:sldChg>
      <pc:sldChg chg="add del">
        <pc:chgData name="R, Sruthi" userId="694a3e08-b32a-4ebd-8476-dc7a553f6f67" providerId="ADAL" clId="{06FD339C-452D-4A84-8278-19BE8B4A163D}" dt="2023-04-17T06:24:18.474" v="1070"/>
        <pc:sldMkLst>
          <pc:docMk/>
          <pc:sldMk cId="1025578185" sldId="265"/>
        </pc:sldMkLst>
      </pc:sldChg>
      <pc:sldChg chg="add del">
        <pc:chgData name="R, Sruthi" userId="694a3e08-b32a-4ebd-8476-dc7a553f6f67" providerId="ADAL" clId="{06FD339C-452D-4A84-8278-19BE8B4A163D}" dt="2023-04-17T06:23:56.957" v="1068"/>
        <pc:sldMkLst>
          <pc:docMk/>
          <pc:sldMk cId="2611732687" sldId="265"/>
        </pc:sldMkLst>
      </pc:sldChg>
      <pc:sldChg chg="modSp new mod ord">
        <pc:chgData name="R, Sruthi" userId="694a3e08-b32a-4ebd-8476-dc7a553f6f67" providerId="ADAL" clId="{06FD339C-452D-4A84-8278-19BE8B4A163D}" dt="2023-04-18T08:18:08.376" v="1807" actId="27636"/>
        <pc:sldMkLst>
          <pc:docMk/>
          <pc:sldMk cId="3603494954" sldId="266"/>
        </pc:sldMkLst>
        <pc:spChg chg="mod">
          <ac:chgData name="R, Sruthi" userId="694a3e08-b32a-4ebd-8476-dc7a553f6f67" providerId="ADAL" clId="{06FD339C-452D-4A84-8278-19BE8B4A163D}" dt="2023-04-18T08:18:07.988" v="1806"/>
          <ac:spMkLst>
            <pc:docMk/>
            <pc:sldMk cId="3603494954" sldId="266"/>
            <ac:spMk id="2" creationId="{9EB6D0BE-FE98-1669-DE81-AB0E097847B1}"/>
          </ac:spMkLst>
        </pc:spChg>
        <pc:spChg chg="mod">
          <ac:chgData name="R, Sruthi" userId="694a3e08-b32a-4ebd-8476-dc7a553f6f67" providerId="ADAL" clId="{06FD339C-452D-4A84-8278-19BE8B4A163D}" dt="2023-04-18T08:18:08.376" v="1807" actId="27636"/>
          <ac:spMkLst>
            <pc:docMk/>
            <pc:sldMk cId="3603494954" sldId="266"/>
            <ac:spMk id="3" creationId="{68D08AA8-CD23-EA9B-1663-E3C6C4B8BD84}"/>
          </ac:spMkLst>
        </pc:spChg>
      </pc:sldChg>
      <pc:sldChg chg="addSp delSp modSp new mod setBg delDesignElem">
        <pc:chgData name="R, Sruthi" userId="694a3e08-b32a-4ebd-8476-dc7a553f6f67" providerId="ADAL" clId="{06FD339C-452D-4A84-8278-19BE8B4A163D}" dt="2023-04-18T08:18:07.988" v="1806"/>
        <pc:sldMkLst>
          <pc:docMk/>
          <pc:sldMk cId="556910273" sldId="267"/>
        </pc:sldMkLst>
        <pc:spChg chg="mod">
          <ac:chgData name="R, Sruthi" userId="694a3e08-b32a-4ebd-8476-dc7a553f6f67" providerId="ADAL" clId="{06FD339C-452D-4A84-8278-19BE8B4A163D}" dt="2023-04-18T08:18:07.988" v="1806"/>
          <ac:spMkLst>
            <pc:docMk/>
            <pc:sldMk cId="556910273" sldId="267"/>
            <ac:spMk id="2" creationId="{685C013A-3AAF-A9C6-BD35-054EF2D16F85}"/>
          </ac:spMkLst>
        </pc:spChg>
        <pc:spChg chg="add del mod">
          <ac:chgData name="R, Sruthi" userId="694a3e08-b32a-4ebd-8476-dc7a553f6f67" providerId="ADAL" clId="{06FD339C-452D-4A84-8278-19BE8B4A163D}" dt="2023-04-18T06:25:05.945" v="1421" actId="26606"/>
          <ac:spMkLst>
            <pc:docMk/>
            <pc:sldMk cId="556910273" sldId="267"/>
            <ac:spMk id="3" creationId="{B4806AA5-61A9-4A07-141E-638DF60F9AB1}"/>
          </ac:spMkLst>
        </pc:spChg>
        <pc:spChg chg="add del">
          <ac:chgData name="R, Sruthi" userId="694a3e08-b32a-4ebd-8476-dc7a553f6f67" providerId="ADAL" clId="{06FD339C-452D-4A84-8278-19BE8B4A163D}" dt="2023-04-18T06:24:56.076" v="1416" actId="26606"/>
          <ac:spMkLst>
            <pc:docMk/>
            <pc:sldMk cId="556910273" sldId="267"/>
            <ac:spMk id="9" creationId="{BACC6370-2D7E-4714-9D71-7542949D7D5D}"/>
          </ac:spMkLst>
        </pc:spChg>
        <pc:spChg chg="add del">
          <ac:chgData name="R, Sruthi" userId="694a3e08-b32a-4ebd-8476-dc7a553f6f67" providerId="ADAL" clId="{06FD339C-452D-4A84-8278-19BE8B4A163D}" dt="2023-04-18T06:24:56.076" v="1416" actId="26606"/>
          <ac:spMkLst>
            <pc:docMk/>
            <pc:sldMk cId="556910273" sldId="267"/>
            <ac:spMk id="11" creationId="{F68B3F68-107C-434F-AA38-110D5EA91B85}"/>
          </ac:spMkLst>
        </pc:spChg>
        <pc:spChg chg="add del">
          <ac:chgData name="R, Sruthi" userId="694a3e08-b32a-4ebd-8476-dc7a553f6f67" providerId="ADAL" clId="{06FD339C-452D-4A84-8278-19BE8B4A163D}" dt="2023-04-18T06:24:56.076" v="1416" actId="26606"/>
          <ac:spMkLst>
            <pc:docMk/>
            <pc:sldMk cId="556910273" sldId="267"/>
            <ac:spMk id="13" creationId="{AAD0DBB9-1A4B-4391-81D4-CB19F9AB918A}"/>
          </ac:spMkLst>
        </pc:spChg>
        <pc:spChg chg="add del">
          <ac:chgData name="R, Sruthi" userId="694a3e08-b32a-4ebd-8476-dc7a553f6f67" providerId="ADAL" clId="{06FD339C-452D-4A84-8278-19BE8B4A163D}" dt="2023-04-18T06:24:56.076" v="1416" actId="26606"/>
          <ac:spMkLst>
            <pc:docMk/>
            <pc:sldMk cId="556910273" sldId="267"/>
            <ac:spMk id="15" creationId="{063BBA22-50EA-4C4D-BE05-F1CE4E63AA56}"/>
          </ac:spMkLst>
        </pc:spChg>
        <pc:spChg chg="add del">
          <ac:chgData name="R, Sruthi" userId="694a3e08-b32a-4ebd-8476-dc7a553f6f67" providerId="ADAL" clId="{06FD339C-452D-4A84-8278-19BE8B4A163D}" dt="2023-04-18T06:25:02.153" v="1418" actId="26606"/>
          <ac:spMkLst>
            <pc:docMk/>
            <pc:sldMk cId="556910273" sldId="267"/>
            <ac:spMk id="17" creationId="{35DB3719-6FDC-4E5D-891D-FF40B7300F64}"/>
          </ac:spMkLst>
        </pc:spChg>
        <pc:spChg chg="add del">
          <ac:chgData name="R, Sruthi" userId="694a3e08-b32a-4ebd-8476-dc7a553f6f67" providerId="ADAL" clId="{06FD339C-452D-4A84-8278-19BE8B4A163D}" dt="2023-04-18T06:25:02.153" v="1418" actId="26606"/>
          <ac:spMkLst>
            <pc:docMk/>
            <pc:sldMk cId="556910273" sldId="267"/>
            <ac:spMk id="18" creationId="{E0CBAC23-2E3F-4A90-BA59-F8299F6A5439}"/>
          </ac:spMkLst>
        </pc:spChg>
        <pc:spChg chg="add del">
          <ac:chgData name="R, Sruthi" userId="694a3e08-b32a-4ebd-8476-dc7a553f6f67" providerId="ADAL" clId="{06FD339C-452D-4A84-8278-19BE8B4A163D}" dt="2023-04-18T06:25:05.917" v="1420" actId="26606"/>
          <ac:spMkLst>
            <pc:docMk/>
            <pc:sldMk cId="556910273" sldId="267"/>
            <ac:spMk id="21" creationId="{BACC6370-2D7E-4714-9D71-7542949D7D5D}"/>
          </ac:spMkLst>
        </pc:spChg>
        <pc:spChg chg="add del">
          <ac:chgData name="R, Sruthi" userId="694a3e08-b32a-4ebd-8476-dc7a553f6f67" providerId="ADAL" clId="{06FD339C-452D-4A84-8278-19BE8B4A163D}" dt="2023-04-18T06:25:05.917" v="1420" actId="26606"/>
          <ac:spMkLst>
            <pc:docMk/>
            <pc:sldMk cId="556910273" sldId="267"/>
            <ac:spMk id="22" creationId="{F68B3F68-107C-434F-AA38-110D5EA91B85}"/>
          </ac:spMkLst>
        </pc:spChg>
        <pc:spChg chg="add del">
          <ac:chgData name="R, Sruthi" userId="694a3e08-b32a-4ebd-8476-dc7a553f6f67" providerId="ADAL" clId="{06FD339C-452D-4A84-8278-19BE8B4A163D}" dt="2023-04-18T06:25:05.917" v="1420" actId="26606"/>
          <ac:spMkLst>
            <pc:docMk/>
            <pc:sldMk cId="556910273" sldId="267"/>
            <ac:spMk id="23" creationId="{AAD0DBB9-1A4B-4391-81D4-CB19F9AB918A}"/>
          </ac:spMkLst>
        </pc:spChg>
        <pc:spChg chg="add del">
          <ac:chgData name="R, Sruthi" userId="694a3e08-b32a-4ebd-8476-dc7a553f6f67" providerId="ADAL" clId="{06FD339C-452D-4A84-8278-19BE8B4A163D}" dt="2023-04-18T06:25:05.917" v="1420" actId="26606"/>
          <ac:spMkLst>
            <pc:docMk/>
            <pc:sldMk cId="556910273" sldId="267"/>
            <ac:spMk id="24" creationId="{063BBA22-50EA-4C4D-BE05-F1CE4E63AA56}"/>
          </ac:spMkLst>
        </pc:spChg>
        <pc:spChg chg="add del">
          <ac:chgData name="R, Sruthi" userId="694a3e08-b32a-4ebd-8476-dc7a553f6f67" providerId="ADAL" clId="{06FD339C-452D-4A84-8278-19BE8B4A163D}" dt="2023-04-18T08:17:18.129" v="1796"/>
          <ac:spMkLst>
            <pc:docMk/>
            <pc:sldMk cId="556910273" sldId="267"/>
            <ac:spMk id="27" creationId="{35DB3719-6FDC-4E5D-891D-FF40B7300F64}"/>
          </ac:spMkLst>
        </pc:spChg>
        <pc:spChg chg="add del">
          <ac:chgData name="R, Sruthi" userId="694a3e08-b32a-4ebd-8476-dc7a553f6f67" providerId="ADAL" clId="{06FD339C-452D-4A84-8278-19BE8B4A163D}" dt="2023-04-18T08:17:18.129" v="1796"/>
          <ac:spMkLst>
            <pc:docMk/>
            <pc:sldMk cId="556910273" sldId="267"/>
            <ac:spMk id="28" creationId="{E0CBAC23-2E3F-4A90-BA59-F8299F6A5439}"/>
          </ac:spMkLst>
        </pc:spChg>
        <pc:spChg chg="add del">
          <ac:chgData name="R, Sruthi" userId="694a3e08-b32a-4ebd-8476-dc7a553f6f67" providerId="ADAL" clId="{06FD339C-452D-4A84-8278-19BE8B4A163D}" dt="2023-04-18T06:23:19.050" v="1383" actId="26606"/>
          <ac:spMkLst>
            <pc:docMk/>
            <pc:sldMk cId="556910273" sldId="267"/>
            <ac:spMk id="1031" creationId="{F13C74B1-5B17-4795-BED0-7140497B445A}"/>
          </ac:spMkLst>
        </pc:spChg>
        <pc:spChg chg="add del">
          <ac:chgData name="R, Sruthi" userId="694a3e08-b32a-4ebd-8476-dc7a553f6f67" providerId="ADAL" clId="{06FD339C-452D-4A84-8278-19BE8B4A163D}" dt="2023-04-18T06:23:19.050" v="1383" actId="26606"/>
          <ac:spMkLst>
            <pc:docMk/>
            <pc:sldMk cId="556910273" sldId="267"/>
            <ac:spMk id="1033" creationId="{D4974D33-8DC5-464E-8C6D-BE58F0669C17}"/>
          </ac:spMkLst>
        </pc:spChg>
        <pc:graphicFrameChg chg="add del">
          <ac:chgData name="R, Sruthi" userId="694a3e08-b32a-4ebd-8476-dc7a553f6f67" providerId="ADAL" clId="{06FD339C-452D-4A84-8278-19BE8B4A163D}" dt="2023-04-18T06:24:56.076" v="1416" actId="26606"/>
          <ac:graphicFrameMkLst>
            <pc:docMk/>
            <pc:sldMk cId="556910273" sldId="267"/>
            <ac:graphicFrameMk id="5" creationId="{BC3C35C7-409C-D12F-27B2-14681AB1CAED}"/>
          </ac:graphicFrameMkLst>
        </pc:graphicFrameChg>
        <pc:graphicFrameChg chg="add del">
          <ac:chgData name="R, Sruthi" userId="694a3e08-b32a-4ebd-8476-dc7a553f6f67" providerId="ADAL" clId="{06FD339C-452D-4A84-8278-19BE8B4A163D}" dt="2023-04-18T06:25:02.153" v="1418" actId="26606"/>
          <ac:graphicFrameMkLst>
            <pc:docMk/>
            <pc:sldMk cId="556910273" sldId="267"/>
            <ac:graphicFrameMk id="19" creationId="{EA017B68-998C-9E04-A3DC-72D1EC35CEFC}"/>
          </ac:graphicFrameMkLst>
        </pc:graphicFrameChg>
        <pc:graphicFrameChg chg="add del">
          <ac:chgData name="R, Sruthi" userId="694a3e08-b32a-4ebd-8476-dc7a553f6f67" providerId="ADAL" clId="{06FD339C-452D-4A84-8278-19BE8B4A163D}" dt="2023-04-18T06:25:05.917" v="1420" actId="26606"/>
          <ac:graphicFrameMkLst>
            <pc:docMk/>
            <pc:sldMk cId="556910273" sldId="267"/>
            <ac:graphicFrameMk id="25" creationId="{BC3C35C7-409C-D12F-27B2-14681AB1CAED}"/>
          </ac:graphicFrameMkLst>
        </pc:graphicFrameChg>
        <pc:graphicFrameChg chg="add">
          <ac:chgData name="R, Sruthi" userId="694a3e08-b32a-4ebd-8476-dc7a553f6f67" providerId="ADAL" clId="{06FD339C-452D-4A84-8278-19BE8B4A163D}" dt="2023-04-18T06:25:05.945" v="1421" actId="26606"/>
          <ac:graphicFrameMkLst>
            <pc:docMk/>
            <pc:sldMk cId="556910273" sldId="267"/>
            <ac:graphicFrameMk id="29" creationId="{EA017B68-998C-9E04-A3DC-72D1EC35CEFC}"/>
          </ac:graphicFrameMkLst>
        </pc:graphicFrameChg>
        <pc:picChg chg="add del mod">
          <ac:chgData name="R, Sruthi" userId="694a3e08-b32a-4ebd-8476-dc7a553f6f67" providerId="ADAL" clId="{06FD339C-452D-4A84-8278-19BE8B4A163D}" dt="2023-04-18T06:23:21.485" v="1386"/>
          <ac:picMkLst>
            <pc:docMk/>
            <pc:sldMk cId="556910273" sldId="267"/>
            <ac:picMk id="1026" creationId="{DF75D622-F3F4-2DC8-1CB1-C6B9C0C4FDAD}"/>
          </ac:picMkLst>
        </pc:picChg>
      </pc:sldChg>
      <pc:sldChg chg="addSp delSp modSp new del mod">
        <pc:chgData name="R, Sruthi" userId="694a3e08-b32a-4ebd-8476-dc7a553f6f67" providerId="ADAL" clId="{06FD339C-452D-4A84-8278-19BE8B4A163D}" dt="2023-04-18T06:25:52.905" v="1437" actId="47"/>
        <pc:sldMkLst>
          <pc:docMk/>
          <pc:sldMk cId="2676368757" sldId="268"/>
        </pc:sldMkLst>
        <pc:spChg chg="mod">
          <ac:chgData name="R, Sruthi" userId="694a3e08-b32a-4ebd-8476-dc7a553f6f67" providerId="ADAL" clId="{06FD339C-452D-4A84-8278-19BE8B4A163D}" dt="2023-04-18T06:25:23.050" v="1435" actId="1076"/>
          <ac:spMkLst>
            <pc:docMk/>
            <pc:sldMk cId="2676368757" sldId="268"/>
            <ac:spMk id="2" creationId="{9F58ACD0-DB03-7E25-71BA-CF688037C177}"/>
          </ac:spMkLst>
        </pc:spChg>
        <pc:spChg chg="del">
          <ac:chgData name="R, Sruthi" userId="694a3e08-b32a-4ebd-8476-dc7a553f6f67" providerId="ADAL" clId="{06FD339C-452D-4A84-8278-19BE8B4A163D}" dt="2023-04-18T06:25:41.923" v="1436"/>
          <ac:spMkLst>
            <pc:docMk/>
            <pc:sldMk cId="2676368757" sldId="268"/>
            <ac:spMk id="3" creationId="{C397FB0B-6721-CC16-6ABB-B8D7F3C909A2}"/>
          </ac:spMkLst>
        </pc:spChg>
        <pc:spChg chg="add mod">
          <ac:chgData name="R, Sruthi" userId="694a3e08-b32a-4ebd-8476-dc7a553f6f67" providerId="ADAL" clId="{06FD339C-452D-4A84-8278-19BE8B4A163D}" dt="2023-04-18T06:25:41.923" v="1436"/>
          <ac:spMkLst>
            <pc:docMk/>
            <pc:sldMk cId="2676368757" sldId="268"/>
            <ac:spMk id="4" creationId="{C3E00F58-B056-97EA-A3D0-4F14EB81F86F}"/>
          </ac:spMkLst>
        </pc:spChg>
      </pc:sldChg>
      <pc:sldChg chg="addSp delSp modSp new mod">
        <pc:chgData name="R, Sruthi" userId="694a3e08-b32a-4ebd-8476-dc7a553f6f67" providerId="ADAL" clId="{06FD339C-452D-4A84-8278-19BE8B4A163D}" dt="2023-04-18T08:35:47.957" v="1832" actId="14100"/>
        <pc:sldMkLst>
          <pc:docMk/>
          <pc:sldMk cId="2685702459" sldId="268"/>
        </pc:sldMkLst>
        <pc:spChg chg="mod">
          <ac:chgData name="R, Sruthi" userId="694a3e08-b32a-4ebd-8476-dc7a553f6f67" providerId="ADAL" clId="{06FD339C-452D-4A84-8278-19BE8B4A163D}" dt="2023-04-18T08:18:07.988" v="1806"/>
          <ac:spMkLst>
            <pc:docMk/>
            <pc:sldMk cId="2685702459" sldId="268"/>
            <ac:spMk id="2" creationId="{DFAC1080-261A-360B-55BD-37E0D086416B}"/>
          </ac:spMkLst>
        </pc:spChg>
        <pc:spChg chg="add del mod">
          <ac:chgData name="R, Sruthi" userId="694a3e08-b32a-4ebd-8476-dc7a553f6f67" providerId="ADAL" clId="{06FD339C-452D-4A84-8278-19BE8B4A163D}" dt="2023-04-18T08:18:07.988" v="1806"/>
          <ac:spMkLst>
            <pc:docMk/>
            <pc:sldMk cId="2685702459" sldId="268"/>
            <ac:spMk id="3" creationId="{9D2178D5-3429-4D3D-90D5-21EBA2127946}"/>
          </ac:spMkLst>
        </pc:spChg>
        <pc:spChg chg="add del mod">
          <ac:chgData name="R, Sruthi" userId="694a3e08-b32a-4ebd-8476-dc7a553f6f67" providerId="ADAL" clId="{06FD339C-452D-4A84-8278-19BE8B4A163D}" dt="2023-04-18T06:28:04.839" v="1460" actId="478"/>
          <ac:spMkLst>
            <pc:docMk/>
            <pc:sldMk cId="2685702459" sldId="268"/>
            <ac:spMk id="4" creationId="{7D95DEED-77BB-D187-9D7F-C6C6C962F301}"/>
          </ac:spMkLst>
        </pc:spChg>
        <pc:spChg chg="add del">
          <ac:chgData name="R, Sruthi" userId="694a3e08-b32a-4ebd-8476-dc7a553f6f67" providerId="ADAL" clId="{06FD339C-452D-4A84-8278-19BE8B4A163D}" dt="2023-04-18T06:28:16.235" v="1462" actId="478"/>
          <ac:spMkLst>
            <pc:docMk/>
            <pc:sldMk cId="2685702459" sldId="268"/>
            <ac:spMk id="6" creationId="{E2928DBC-CED8-1AE4-1F0A-4E58F1337595}"/>
          </ac:spMkLst>
        </pc:spChg>
        <pc:spChg chg="add mod">
          <ac:chgData name="R, Sruthi" userId="694a3e08-b32a-4ebd-8476-dc7a553f6f67" providerId="ADAL" clId="{06FD339C-452D-4A84-8278-19BE8B4A163D}" dt="2023-04-18T06:31:07.500" v="1522" actId="20577"/>
          <ac:spMkLst>
            <pc:docMk/>
            <pc:sldMk cId="2685702459" sldId="268"/>
            <ac:spMk id="7" creationId="{2A9DFA9A-B702-8394-6564-D62E3ADEDC93}"/>
          </ac:spMkLst>
        </pc:spChg>
        <pc:spChg chg="add mod">
          <ac:chgData name="R, Sruthi" userId="694a3e08-b32a-4ebd-8476-dc7a553f6f67" providerId="ADAL" clId="{06FD339C-452D-4A84-8278-19BE8B4A163D}" dt="2023-04-18T06:31:16.088" v="1534" actId="20577"/>
          <ac:spMkLst>
            <pc:docMk/>
            <pc:sldMk cId="2685702459" sldId="268"/>
            <ac:spMk id="8" creationId="{5605FED8-C141-CF96-1CD5-5D2F48046A27}"/>
          </ac:spMkLst>
        </pc:spChg>
        <pc:spChg chg="add mod">
          <ac:chgData name="R, Sruthi" userId="694a3e08-b32a-4ebd-8476-dc7a553f6f67" providerId="ADAL" clId="{06FD339C-452D-4A84-8278-19BE8B4A163D}" dt="2023-04-18T06:31:29.897" v="1546" actId="20577"/>
          <ac:spMkLst>
            <pc:docMk/>
            <pc:sldMk cId="2685702459" sldId="268"/>
            <ac:spMk id="9" creationId="{135F58C0-59D9-7816-BCDF-27188E7CBC71}"/>
          </ac:spMkLst>
        </pc:spChg>
        <pc:spChg chg="add mod">
          <ac:chgData name="R, Sruthi" userId="694a3e08-b32a-4ebd-8476-dc7a553f6f67" providerId="ADAL" clId="{06FD339C-452D-4A84-8278-19BE8B4A163D}" dt="2023-04-18T06:29:45.538" v="1480" actId="14100"/>
          <ac:spMkLst>
            <pc:docMk/>
            <pc:sldMk cId="2685702459" sldId="268"/>
            <ac:spMk id="10" creationId="{EFCA5E64-5D9C-A33A-5419-8FA56B72389B}"/>
          </ac:spMkLst>
        </pc:spChg>
        <pc:spChg chg="add mod">
          <ac:chgData name="R, Sruthi" userId="694a3e08-b32a-4ebd-8476-dc7a553f6f67" providerId="ADAL" clId="{06FD339C-452D-4A84-8278-19BE8B4A163D}" dt="2023-04-18T06:32:57.440" v="1581" actId="20577"/>
          <ac:spMkLst>
            <pc:docMk/>
            <pc:sldMk cId="2685702459" sldId="268"/>
            <ac:spMk id="11" creationId="{D5747EEB-2A86-85F8-426F-A8301B934487}"/>
          </ac:spMkLst>
        </pc:spChg>
        <pc:spChg chg="add mod">
          <ac:chgData name="R, Sruthi" userId="694a3e08-b32a-4ebd-8476-dc7a553f6f67" providerId="ADAL" clId="{06FD339C-452D-4A84-8278-19BE8B4A163D}" dt="2023-04-18T06:36:45.259" v="1587" actId="20577"/>
          <ac:spMkLst>
            <pc:docMk/>
            <pc:sldMk cId="2685702459" sldId="268"/>
            <ac:spMk id="12" creationId="{F54E362F-7F75-7562-BD52-ED126AB91E3C}"/>
          </ac:spMkLst>
        </pc:spChg>
        <pc:spChg chg="add mod">
          <ac:chgData name="R, Sruthi" userId="694a3e08-b32a-4ebd-8476-dc7a553f6f67" providerId="ADAL" clId="{06FD339C-452D-4A84-8278-19BE8B4A163D}" dt="2023-04-18T06:37:12.292" v="1601" actId="20577"/>
          <ac:spMkLst>
            <pc:docMk/>
            <pc:sldMk cId="2685702459" sldId="268"/>
            <ac:spMk id="13" creationId="{AE52430B-4532-E942-0215-7328D56314DF}"/>
          </ac:spMkLst>
        </pc:spChg>
        <pc:spChg chg="add mod">
          <ac:chgData name="R, Sruthi" userId="694a3e08-b32a-4ebd-8476-dc7a553f6f67" providerId="ADAL" clId="{06FD339C-452D-4A84-8278-19BE8B4A163D}" dt="2023-04-18T06:37:29.029" v="1644" actId="20577"/>
          <ac:spMkLst>
            <pc:docMk/>
            <pc:sldMk cId="2685702459" sldId="268"/>
            <ac:spMk id="18" creationId="{0095EAB3-D9C1-2A2A-8927-87DA6D83EBE9}"/>
          </ac:spMkLst>
        </pc:spChg>
        <pc:spChg chg="add del mod">
          <ac:chgData name="R, Sruthi" userId="694a3e08-b32a-4ebd-8476-dc7a553f6f67" providerId="ADAL" clId="{06FD339C-452D-4A84-8278-19BE8B4A163D}" dt="2023-04-18T06:46:13.420" v="1650" actId="11529"/>
          <ac:spMkLst>
            <pc:docMk/>
            <pc:sldMk cId="2685702459" sldId="268"/>
            <ac:spMk id="28" creationId="{B7F40A91-F418-5228-3818-3A3CFE974A00}"/>
          </ac:spMkLst>
        </pc:spChg>
        <pc:spChg chg="add del mod">
          <ac:chgData name="R, Sruthi" userId="694a3e08-b32a-4ebd-8476-dc7a553f6f67" providerId="ADAL" clId="{06FD339C-452D-4A84-8278-19BE8B4A163D}" dt="2023-04-18T06:47:37.257" v="1678" actId="11529"/>
          <ac:spMkLst>
            <pc:docMk/>
            <pc:sldMk cId="2685702459" sldId="268"/>
            <ac:spMk id="29" creationId="{FA8EB07E-CB83-8674-B346-9A4148840044}"/>
          </ac:spMkLst>
        </pc:spChg>
        <pc:spChg chg="add mod">
          <ac:chgData name="R, Sruthi" userId="694a3e08-b32a-4ebd-8476-dc7a553f6f67" providerId="ADAL" clId="{06FD339C-452D-4A84-8278-19BE8B4A163D}" dt="2023-04-18T06:48:40.630" v="1712" actId="20577"/>
          <ac:spMkLst>
            <pc:docMk/>
            <pc:sldMk cId="2685702459" sldId="268"/>
            <ac:spMk id="30" creationId="{BD16CF23-EB06-0794-E860-AA6E57D48B51}"/>
          </ac:spMkLst>
        </pc:spChg>
        <pc:spChg chg="add mod">
          <ac:chgData name="R, Sruthi" userId="694a3e08-b32a-4ebd-8476-dc7a553f6f67" providerId="ADAL" clId="{06FD339C-452D-4A84-8278-19BE8B4A163D}" dt="2023-04-18T06:48:51.723" v="1729" actId="20577"/>
          <ac:spMkLst>
            <pc:docMk/>
            <pc:sldMk cId="2685702459" sldId="268"/>
            <ac:spMk id="31" creationId="{D0A5208A-C085-D19E-9F80-A8B878F58F9F}"/>
          </ac:spMkLst>
        </pc:spChg>
        <pc:spChg chg="add del mod">
          <ac:chgData name="R, Sruthi" userId="694a3e08-b32a-4ebd-8476-dc7a553f6f67" providerId="ADAL" clId="{06FD339C-452D-4A84-8278-19BE8B4A163D}" dt="2023-04-18T06:50:35.439" v="1747" actId="11529"/>
          <ac:spMkLst>
            <pc:docMk/>
            <pc:sldMk cId="2685702459" sldId="268"/>
            <ac:spMk id="38" creationId="{706AD744-D5C2-EBB0-A8AF-21BA9FBBA543}"/>
          </ac:spMkLst>
        </pc:spChg>
        <pc:graphicFrameChg chg="add del modGraphic">
          <ac:chgData name="R, Sruthi" userId="694a3e08-b32a-4ebd-8476-dc7a553f6f67" providerId="ADAL" clId="{06FD339C-452D-4A84-8278-19BE8B4A163D}" dt="2023-04-18T06:28:00.261" v="1458" actId="1032"/>
          <ac:graphicFrameMkLst>
            <pc:docMk/>
            <pc:sldMk cId="2685702459" sldId="268"/>
            <ac:graphicFrameMk id="5" creationId="{7F47008C-DBFF-240E-FA3A-2BB6BEF401AF}"/>
          </ac:graphicFrameMkLst>
        </pc:graphicFrameChg>
        <pc:cxnChg chg="add mod">
          <ac:chgData name="R, Sruthi" userId="694a3e08-b32a-4ebd-8476-dc7a553f6f67" providerId="ADAL" clId="{06FD339C-452D-4A84-8278-19BE8B4A163D}" dt="2023-04-18T06:30:13.079" v="1488" actId="13822"/>
          <ac:cxnSpMkLst>
            <pc:docMk/>
            <pc:sldMk cId="2685702459" sldId="268"/>
            <ac:cxnSpMk id="15" creationId="{77931E3A-C93A-F21F-6C8B-E7ECF6C09DD1}"/>
          </ac:cxnSpMkLst>
        </pc:cxnChg>
        <pc:cxnChg chg="add mod">
          <ac:chgData name="R, Sruthi" userId="694a3e08-b32a-4ebd-8476-dc7a553f6f67" providerId="ADAL" clId="{06FD339C-452D-4A84-8278-19BE8B4A163D}" dt="2023-04-18T06:31:17.415" v="1535" actId="1076"/>
          <ac:cxnSpMkLst>
            <pc:docMk/>
            <pc:sldMk cId="2685702459" sldId="268"/>
            <ac:cxnSpMk id="17" creationId="{E5C1F8DF-B36B-3CD9-CFC4-45FCE855F41A}"/>
          </ac:cxnSpMkLst>
        </pc:cxnChg>
        <pc:cxnChg chg="add mod">
          <ac:chgData name="R, Sruthi" userId="694a3e08-b32a-4ebd-8476-dc7a553f6f67" providerId="ADAL" clId="{06FD339C-452D-4A84-8278-19BE8B4A163D}" dt="2023-04-18T06:30:43.145" v="1495" actId="13822"/>
          <ac:cxnSpMkLst>
            <pc:docMk/>
            <pc:sldMk cId="2685702459" sldId="268"/>
            <ac:cxnSpMk id="20" creationId="{9D5A8158-394C-142B-D3A7-F52AE67C37FF}"/>
          </ac:cxnSpMkLst>
        </pc:cxnChg>
        <pc:cxnChg chg="add mod">
          <ac:chgData name="R, Sruthi" userId="694a3e08-b32a-4ebd-8476-dc7a553f6f67" providerId="ADAL" clId="{06FD339C-452D-4A84-8278-19BE8B4A163D}" dt="2023-04-18T06:30:56.218" v="1497" actId="13822"/>
          <ac:cxnSpMkLst>
            <pc:docMk/>
            <pc:sldMk cId="2685702459" sldId="268"/>
            <ac:cxnSpMk id="22" creationId="{41F29950-32C2-B5AB-364D-E274A78D27AD}"/>
          </ac:cxnSpMkLst>
        </pc:cxnChg>
        <pc:cxnChg chg="add del mod">
          <ac:chgData name="R, Sruthi" userId="694a3e08-b32a-4ebd-8476-dc7a553f6f67" providerId="ADAL" clId="{06FD339C-452D-4A84-8278-19BE8B4A163D}" dt="2023-04-18T06:31:49.435" v="1552" actId="11529"/>
          <ac:cxnSpMkLst>
            <pc:docMk/>
            <pc:sldMk cId="2685702459" sldId="268"/>
            <ac:cxnSpMk id="24" creationId="{176F459E-1879-A079-C88E-C344F9655154}"/>
          </ac:cxnSpMkLst>
        </pc:cxnChg>
        <pc:cxnChg chg="add mod">
          <ac:chgData name="R, Sruthi" userId="694a3e08-b32a-4ebd-8476-dc7a553f6f67" providerId="ADAL" clId="{06FD339C-452D-4A84-8278-19BE8B4A163D}" dt="2023-04-18T08:35:47.957" v="1832" actId="14100"/>
          <ac:cxnSpMkLst>
            <pc:docMk/>
            <pc:sldMk cId="2685702459" sldId="268"/>
            <ac:cxnSpMk id="27" creationId="{D8A3E265-DFC0-9175-BD31-9F6B75CC2C84}"/>
          </ac:cxnSpMkLst>
        </pc:cxnChg>
        <pc:cxnChg chg="add del mod">
          <ac:chgData name="R, Sruthi" userId="694a3e08-b32a-4ebd-8476-dc7a553f6f67" providerId="ADAL" clId="{06FD339C-452D-4A84-8278-19BE8B4A163D}" dt="2023-04-18T06:49:09.090" v="1733" actId="11529"/>
          <ac:cxnSpMkLst>
            <pc:docMk/>
            <pc:sldMk cId="2685702459" sldId="268"/>
            <ac:cxnSpMk id="33" creationId="{EA468097-4154-CC10-4350-51273FD91DDC}"/>
          </ac:cxnSpMkLst>
        </pc:cxnChg>
        <pc:cxnChg chg="add mod">
          <ac:chgData name="R, Sruthi" userId="694a3e08-b32a-4ebd-8476-dc7a553f6f67" providerId="ADAL" clId="{06FD339C-452D-4A84-8278-19BE8B4A163D}" dt="2023-04-18T06:49:15.469" v="1735" actId="13822"/>
          <ac:cxnSpMkLst>
            <pc:docMk/>
            <pc:sldMk cId="2685702459" sldId="268"/>
            <ac:cxnSpMk id="35" creationId="{4FF3D3F0-D2BF-89E2-1DA2-7F70487D0336}"/>
          </ac:cxnSpMkLst>
        </pc:cxnChg>
        <pc:cxnChg chg="add mod">
          <ac:chgData name="R, Sruthi" userId="694a3e08-b32a-4ebd-8476-dc7a553f6f67" providerId="ADAL" clId="{06FD339C-452D-4A84-8278-19BE8B4A163D}" dt="2023-04-18T06:49:23.169" v="1737" actId="13822"/>
          <ac:cxnSpMkLst>
            <pc:docMk/>
            <pc:sldMk cId="2685702459" sldId="268"/>
            <ac:cxnSpMk id="37" creationId="{936DA531-D1A2-793C-CBEA-34E7BCA9A248}"/>
          </ac:cxnSpMkLst>
        </pc:cxnChg>
      </pc:sldChg>
      <pc:sldChg chg="addSp delSp modSp new del mod setBg">
        <pc:chgData name="R, Sruthi" userId="694a3e08-b32a-4ebd-8476-dc7a553f6f67" providerId="ADAL" clId="{06FD339C-452D-4A84-8278-19BE8B4A163D}" dt="2023-04-18T06:24:39.721" v="1414" actId="2696"/>
        <pc:sldMkLst>
          <pc:docMk/>
          <pc:sldMk cId="3306268874" sldId="268"/>
        </pc:sldMkLst>
        <pc:spChg chg="mod">
          <ac:chgData name="R, Sruthi" userId="694a3e08-b32a-4ebd-8476-dc7a553f6f67" providerId="ADAL" clId="{06FD339C-452D-4A84-8278-19BE8B4A163D}" dt="2023-04-18T06:24:33.379" v="1410" actId="26606"/>
          <ac:spMkLst>
            <pc:docMk/>
            <pc:sldMk cId="3306268874" sldId="268"/>
            <ac:spMk id="2" creationId="{90B53902-62EB-BA9D-2D56-55DA806131F4}"/>
          </ac:spMkLst>
        </pc:spChg>
        <pc:spChg chg="add del mod">
          <ac:chgData name="R, Sruthi" userId="694a3e08-b32a-4ebd-8476-dc7a553f6f67" providerId="ADAL" clId="{06FD339C-452D-4A84-8278-19BE8B4A163D}" dt="2023-04-18T06:24:35.092" v="1413" actId="688"/>
          <ac:spMkLst>
            <pc:docMk/>
            <pc:sldMk cId="3306268874" sldId="268"/>
            <ac:spMk id="3" creationId="{478495E1-8405-180B-840E-9998BFA4CDAE}"/>
          </ac:spMkLst>
        </pc:spChg>
        <pc:spChg chg="add del">
          <ac:chgData name="R, Sruthi" userId="694a3e08-b32a-4ebd-8476-dc7a553f6f67" providerId="ADAL" clId="{06FD339C-452D-4A84-8278-19BE8B4A163D}" dt="2023-04-18T06:24:33.379" v="1410" actId="26606"/>
          <ac:spMkLst>
            <pc:docMk/>
            <pc:sldMk cId="3306268874" sldId="268"/>
            <ac:spMk id="2057" creationId="{2B97F24A-32CE-4C1C-A50D-3016B394DCFB}"/>
          </ac:spMkLst>
        </pc:spChg>
        <pc:spChg chg="add del">
          <ac:chgData name="R, Sruthi" userId="694a3e08-b32a-4ebd-8476-dc7a553f6f67" providerId="ADAL" clId="{06FD339C-452D-4A84-8278-19BE8B4A163D}" dt="2023-04-18T06:24:33.379" v="1410" actId="26606"/>
          <ac:spMkLst>
            <pc:docMk/>
            <pc:sldMk cId="3306268874" sldId="268"/>
            <ac:spMk id="2059" creationId="{CD8B4F24-440B-49E9-B85D-733523DC064B}"/>
          </ac:spMkLst>
        </pc:spChg>
        <pc:picChg chg="add del mod">
          <ac:chgData name="R, Sruthi" userId="694a3e08-b32a-4ebd-8476-dc7a553f6f67" providerId="ADAL" clId="{06FD339C-452D-4A84-8278-19BE8B4A163D}" dt="2023-04-18T06:23:46.653" v="1399"/>
          <ac:picMkLst>
            <pc:docMk/>
            <pc:sldMk cId="3306268874" sldId="268"/>
            <ac:picMk id="2050" creationId="{1F9E4A93-575A-6B24-3853-A7D2EDBB1CFE}"/>
          </ac:picMkLst>
        </pc:picChg>
        <pc:picChg chg="add mod">
          <ac:chgData name="R, Sruthi" userId="694a3e08-b32a-4ebd-8476-dc7a553f6f67" providerId="ADAL" clId="{06FD339C-452D-4A84-8278-19BE8B4A163D}" dt="2023-04-18T06:24:35.092" v="1413" actId="688"/>
          <ac:picMkLst>
            <pc:docMk/>
            <pc:sldMk cId="3306268874" sldId="268"/>
            <ac:picMk id="2052" creationId="{CEE79219-065F-7BA9-93A0-2BB98AEEC719}"/>
          </ac:picMkLst>
        </pc:picChg>
      </pc:sldChg>
      <pc:sldChg chg="addSp modSp add mod">
        <pc:chgData name="R, Sruthi" userId="694a3e08-b32a-4ebd-8476-dc7a553f6f67" providerId="ADAL" clId="{06FD339C-452D-4A84-8278-19BE8B4A163D}" dt="2023-04-18T08:18:07.988" v="1806"/>
        <pc:sldMkLst>
          <pc:docMk/>
          <pc:sldMk cId="2902060680" sldId="269"/>
        </pc:sldMkLst>
        <pc:spChg chg="mod">
          <ac:chgData name="R, Sruthi" userId="694a3e08-b32a-4ebd-8476-dc7a553f6f67" providerId="ADAL" clId="{06FD339C-452D-4A84-8278-19BE8B4A163D}" dt="2023-04-18T08:18:07.988" v="1806"/>
          <ac:spMkLst>
            <pc:docMk/>
            <pc:sldMk cId="2902060680" sldId="269"/>
            <ac:spMk id="2" creationId="{DFAC1080-261A-360B-55BD-37E0D086416B}"/>
          </ac:spMkLst>
        </pc:spChg>
        <pc:spChg chg="mod">
          <ac:chgData name="R, Sruthi" userId="694a3e08-b32a-4ebd-8476-dc7a553f6f67" providerId="ADAL" clId="{06FD339C-452D-4A84-8278-19BE8B4A163D}" dt="2023-04-18T08:18:07.988" v="1806"/>
          <ac:spMkLst>
            <pc:docMk/>
            <pc:sldMk cId="2902060680" sldId="269"/>
            <ac:spMk id="3" creationId="{9D2178D5-3429-4D3D-90D5-21EBA2127946}"/>
          </ac:spMkLst>
        </pc:spChg>
        <pc:spChg chg="add mod">
          <ac:chgData name="R, Sruthi" userId="694a3e08-b32a-4ebd-8476-dc7a553f6f67" providerId="ADAL" clId="{06FD339C-452D-4A84-8278-19BE8B4A163D}" dt="2023-04-18T06:50:52.162" v="1750" actId="17032"/>
          <ac:spMkLst>
            <pc:docMk/>
            <pc:sldMk cId="2902060680" sldId="269"/>
            <ac:spMk id="4" creationId="{905494F2-F55E-37FB-8AC2-8827DACDD0FA}"/>
          </ac:spMkLst>
        </pc:spChg>
      </pc:sldChg>
      <pc:sldChg chg="addSp delSp modSp new mod">
        <pc:chgData name="R, Sruthi" userId="694a3e08-b32a-4ebd-8476-dc7a553f6f67" providerId="ADAL" clId="{06FD339C-452D-4A84-8278-19BE8B4A163D}" dt="2023-04-18T08:34:49.586" v="1831" actId="1076"/>
        <pc:sldMkLst>
          <pc:docMk/>
          <pc:sldMk cId="2588908830" sldId="270"/>
        </pc:sldMkLst>
        <pc:graphicFrameChg chg="add del">
          <ac:chgData name="R, Sruthi" userId="694a3e08-b32a-4ebd-8476-dc7a553f6f67" providerId="ADAL" clId="{06FD339C-452D-4A84-8278-19BE8B4A163D}" dt="2023-04-18T08:31:21.360" v="1822" actId="3680"/>
          <ac:graphicFrameMkLst>
            <pc:docMk/>
            <pc:sldMk cId="2588908830" sldId="270"/>
            <ac:graphicFrameMk id="2" creationId="{E96F0345-6C97-7ECC-F8ED-994089DBB8C3}"/>
          </ac:graphicFrameMkLst>
        </pc:graphicFrameChg>
        <pc:graphicFrameChg chg="add del mod modGraphic">
          <ac:chgData name="R, Sruthi" userId="694a3e08-b32a-4ebd-8476-dc7a553f6f67" providerId="ADAL" clId="{06FD339C-452D-4A84-8278-19BE8B4A163D}" dt="2023-04-18T08:33:18.597" v="1827" actId="478"/>
          <ac:graphicFrameMkLst>
            <pc:docMk/>
            <pc:sldMk cId="2588908830" sldId="270"/>
            <ac:graphicFrameMk id="3" creationId="{C9B96C4B-A3F5-B498-A145-8E60234A675D}"/>
          </ac:graphicFrameMkLst>
        </pc:graphicFrameChg>
        <pc:graphicFrameChg chg="add del mod">
          <ac:chgData name="R, Sruthi" userId="694a3e08-b32a-4ebd-8476-dc7a553f6f67" providerId="ADAL" clId="{06FD339C-452D-4A84-8278-19BE8B4A163D}" dt="2023-04-18T08:34:32.534" v="1829"/>
          <ac:graphicFrameMkLst>
            <pc:docMk/>
            <pc:sldMk cId="2588908830" sldId="270"/>
            <ac:graphicFrameMk id="4" creationId="{6A0D271C-DDF7-7EB1-3CF7-0EB7759DD234}"/>
          </ac:graphicFrameMkLst>
        </pc:graphicFrameChg>
        <pc:graphicFrameChg chg="add mod">
          <ac:chgData name="R, Sruthi" userId="694a3e08-b32a-4ebd-8476-dc7a553f6f67" providerId="ADAL" clId="{06FD339C-452D-4A84-8278-19BE8B4A163D}" dt="2023-04-18T08:34:49.586" v="1831" actId="1076"/>
          <ac:graphicFrameMkLst>
            <pc:docMk/>
            <pc:sldMk cId="2588908830" sldId="270"/>
            <ac:graphicFrameMk id="5" creationId="{91F6C770-4C9A-C010-0430-73E8DA6BF0BB}"/>
          </ac:graphicFrameMkLst>
        </pc:graphicFrameChg>
      </pc:sldChg>
      <pc:sldChg chg="addSp delSp modSp new mod">
        <pc:chgData name="R, Sruthi" userId="694a3e08-b32a-4ebd-8476-dc7a553f6f67" providerId="ADAL" clId="{06FD339C-452D-4A84-8278-19BE8B4A163D}" dt="2023-04-19T04:18:34.088" v="2461" actId="1076"/>
        <pc:sldMkLst>
          <pc:docMk/>
          <pc:sldMk cId="3309479088" sldId="271"/>
        </pc:sldMkLst>
        <pc:spChg chg="add mod">
          <ac:chgData name="R, Sruthi" userId="694a3e08-b32a-4ebd-8476-dc7a553f6f67" providerId="ADAL" clId="{06FD339C-452D-4A84-8278-19BE8B4A163D}" dt="2023-04-19T04:18:28.722" v="2460" actId="1076"/>
          <ac:spMkLst>
            <pc:docMk/>
            <pc:sldMk cId="3309479088" sldId="271"/>
            <ac:spMk id="15" creationId="{25871485-CF78-D214-83B6-3BA07E9252B8}"/>
          </ac:spMkLst>
        </pc:spChg>
        <pc:spChg chg="add del">
          <ac:chgData name="R, Sruthi" userId="694a3e08-b32a-4ebd-8476-dc7a553f6f67" providerId="ADAL" clId="{06FD339C-452D-4A84-8278-19BE8B4A163D}" dt="2023-04-18T10:43:43.207" v="1893" actId="11529"/>
          <ac:spMkLst>
            <pc:docMk/>
            <pc:sldMk cId="3309479088" sldId="271"/>
            <ac:spMk id="16" creationId="{EE15E348-94BE-82C8-BCBD-D22DDDCD7668}"/>
          </ac:spMkLst>
        </pc:spChg>
        <pc:spChg chg="add mod">
          <ac:chgData name="R, Sruthi" userId="694a3e08-b32a-4ebd-8476-dc7a553f6f67" providerId="ADAL" clId="{06FD339C-452D-4A84-8278-19BE8B4A163D}" dt="2023-04-19T04:01:47.134" v="2144" actId="14100"/>
          <ac:spMkLst>
            <pc:docMk/>
            <pc:sldMk cId="3309479088" sldId="271"/>
            <ac:spMk id="17" creationId="{E3ECE655-418B-2E3A-D29A-15040D26AB3E}"/>
          </ac:spMkLst>
        </pc:spChg>
        <pc:spChg chg="add mod">
          <ac:chgData name="R, Sruthi" userId="694a3e08-b32a-4ebd-8476-dc7a553f6f67" providerId="ADAL" clId="{06FD339C-452D-4A84-8278-19BE8B4A163D}" dt="2023-04-19T04:17:32.025" v="2454" actId="20577"/>
          <ac:spMkLst>
            <pc:docMk/>
            <pc:sldMk cId="3309479088" sldId="271"/>
            <ac:spMk id="18" creationId="{5EFDD277-739C-0320-84D3-133DED71E4E0}"/>
          </ac:spMkLst>
        </pc:spChg>
        <pc:spChg chg="add mod">
          <ac:chgData name="R, Sruthi" userId="694a3e08-b32a-4ebd-8476-dc7a553f6f67" providerId="ADAL" clId="{06FD339C-452D-4A84-8278-19BE8B4A163D}" dt="2023-04-19T04:02:07.566" v="2150" actId="14100"/>
          <ac:spMkLst>
            <pc:docMk/>
            <pc:sldMk cId="3309479088" sldId="271"/>
            <ac:spMk id="19" creationId="{E90BFF80-ECBD-E5DF-8697-0BAE5DBBA976}"/>
          </ac:spMkLst>
        </pc:spChg>
        <pc:spChg chg="add mod">
          <ac:chgData name="R, Sruthi" userId="694a3e08-b32a-4ebd-8476-dc7a553f6f67" providerId="ADAL" clId="{06FD339C-452D-4A84-8278-19BE8B4A163D}" dt="2023-04-19T04:01:51.349" v="2145" actId="1076"/>
          <ac:spMkLst>
            <pc:docMk/>
            <pc:sldMk cId="3309479088" sldId="271"/>
            <ac:spMk id="20" creationId="{C141EE4B-F380-6BD3-A5DE-33F95D7BF764}"/>
          </ac:spMkLst>
        </pc:spChg>
        <pc:spChg chg="add mod">
          <ac:chgData name="R, Sruthi" userId="694a3e08-b32a-4ebd-8476-dc7a553f6f67" providerId="ADAL" clId="{06FD339C-452D-4A84-8278-19BE8B4A163D}" dt="2023-04-19T04:18:34.088" v="2461" actId="1076"/>
          <ac:spMkLst>
            <pc:docMk/>
            <pc:sldMk cId="3309479088" sldId="271"/>
            <ac:spMk id="21" creationId="{2DFBBEB5-37CC-CA24-DA7E-4E4D70302162}"/>
          </ac:spMkLst>
        </pc:spChg>
        <pc:spChg chg="add mod">
          <ac:chgData name="R, Sruthi" userId="694a3e08-b32a-4ebd-8476-dc7a553f6f67" providerId="ADAL" clId="{06FD339C-452D-4A84-8278-19BE8B4A163D}" dt="2023-04-19T04:07:57.613" v="2231" actId="20577"/>
          <ac:spMkLst>
            <pc:docMk/>
            <pc:sldMk cId="3309479088" sldId="271"/>
            <ac:spMk id="31" creationId="{B8830BF8-F2B6-E112-F0CD-43FF752F5B4C}"/>
          </ac:spMkLst>
        </pc:spChg>
        <pc:spChg chg="add mod">
          <ac:chgData name="R, Sruthi" userId="694a3e08-b32a-4ebd-8476-dc7a553f6f67" providerId="ADAL" clId="{06FD339C-452D-4A84-8278-19BE8B4A163D}" dt="2023-04-19T04:14:20.432" v="2332" actId="14100"/>
          <ac:spMkLst>
            <pc:docMk/>
            <pc:sldMk cId="3309479088" sldId="271"/>
            <ac:spMk id="32" creationId="{3072AF27-AC7C-90AD-C40C-AAE9E222D917}"/>
          </ac:spMkLst>
        </pc:spChg>
        <pc:spChg chg="add mod">
          <ac:chgData name="R, Sruthi" userId="694a3e08-b32a-4ebd-8476-dc7a553f6f67" providerId="ADAL" clId="{06FD339C-452D-4A84-8278-19BE8B4A163D}" dt="2023-04-19T04:15:34.501" v="2444" actId="1076"/>
          <ac:spMkLst>
            <pc:docMk/>
            <pc:sldMk cId="3309479088" sldId="271"/>
            <ac:spMk id="34" creationId="{C8884E03-C0ED-14D5-9F4B-798CA314FA98}"/>
          </ac:spMkLst>
        </pc:spChg>
        <pc:spChg chg="add mod">
          <ac:chgData name="R, Sruthi" userId="694a3e08-b32a-4ebd-8476-dc7a553f6f67" providerId="ADAL" clId="{06FD339C-452D-4A84-8278-19BE8B4A163D}" dt="2023-04-19T04:16:16.311" v="2449" actId="17032"/>
          <ac:spMkLst>
            <pc:docMk/>
            <pc:sldMk cId="3309479088" sldId="271"/>
            <ac:spMk id="40" creationId="{CF7308B9-A096-F7F0-A552-E2DA66D31EDB}"/>
          </ac:spMkLst>
        </pc:spChg>
        <pc:grpChg chg="mod">
          <ac:chgData name="R, Sruthi" userId="694a3e08-b32a-4ebd-8476-dc7a553f6f67" providerId="ADAL" clId="{06FD339C-452D-4A84-8278-19BE8B4A163D}" dt="2023-04-18T10:34:32.242" v="1846"/>
          <ac:grpSpMkLst>
            <pc:docMk/>
            <pc:sldMk cId="3309479088" sldId="271"/>
            <ac:grpSpMk id="8" creationId="{F4FE8B72-87A3-A132-7625-4C158BCB4BB4}"/>
          </ac:grpSpMkLst>
        </pc:grpChg>
        <pc:inkChg chg="add del">
          <ac:chgData name="R, Sruthi" userId="694a3e08-b32a-4ebd-8476-dc7a553f6f67" providerId="ADAL" clId="{06FD339C-452D-4A84-8278-19BE8B4A163D}" dt="2023-04-18T10:34:55.610" v="1857" actId="9405"/>
          <ac:inkMkLst>
            <pc:docMk/>
            <pc:sldMk cId="3309479088" sldId="271"/>
            <ac:inkMk id="2" creationId="{F6E23B9A-030E-DDD3-2034-D0DD74975659}"/>
          </ac:inkMkLst>
        </pc:inkChg>
        <pc:inkChg chg="add del">
          <ac:chgData name="R, Sruthi" userId="694a3e08-b32a-4ebd-8476-dc7a553f6f67" providerId="ADAL" clId="{06FD339C-452D-4A84-8278-19BE8B4A163D}" dt="2023-04-18T10:34:33.427" v="1850" actId="9405"/>
          <ac:inkMkLst>
            <pc:docMk/>
            <pc:sldMk cId="3309479088" sldId="271"/>
            <ac:inkMk id="3" creationId="{FE21218F-49C0-6A8B-FBFA-EA6CEC6E5DD8}"/>
          </ac:inkMkLst>
        </pc:inkChg>
        <pc:inkChg chg="add del">
          <ac:chgData name="R, Sruthi" userId="694a3e08-b32a-4ebd-8476-dc7a553f6f67" providerId="ADAL" clId="{06FD339C-452D-4A84-8278-19BE8B4A163D}" dt="2023-04-18T10:34:33.176" v="1849" actId="9405"/>
          <ac:inkMkLst>
            <pc:docMk/>
            <pc:sldMk cId="3309479088" sldId="271"/>
            <ac:inkMk id="4" creationId="{6A844706-3D85-C104-4A6A-4D3BF2F35F2E}"/>
          </ac:inkMkLst>
        </pc:inkChg>
        <pc:inkChg chg="add del">
          <ac:chgData name="R, Sruthi" userId="694a3e08-b32a-4ebd-8476-dc7a553f6f67" providerId="ADAL" clId="{06FD339C-452D-4A84-8278-19BE8B4A163D}" dt="2023-04-18T10:34:32.856" v="1848" actId="9405"/>
          <ac:inkMkLst>
            <pc:docMk/>
            <pc:sldMk cId="3309479088" sldId="271"/>
            <ac:inkMk id="5" creationId="{02548AA7-3C55-91A5-53AD-715F3E91EB3D}"/>
          </ac:inkMkLst>
        </pc:inkChg>
        <pc:inkChg chg="add del mod">
          <ac:chgData name="R, Sruthi" userId="694a3e08-b32a-4ebd-8476-dc7a553f6f67" providerId="ADAL" clId="{06FD339C-452D-4A84-8278-19BE8B4A163D}" dt="2023-04-18T10:34:32.612" v="1847" actId="9405"/>
          <ac:inkMkLst>
            <pc:docMk/>
            <pc:sldMk cId="3309479088" sldId="271"/>
            <ac:inkMk id="6" creationId="{3713F675-2736-0A95-34F9-536F091E281B}"/>
          </ac:inkMkLst>
        </pc:inkChg>
        <pc:inkChg chg="add del mod">
          <ac:chgData name="R, Sruthi" userId="694a3e08-b32a-4ebd-8476-dc7a553f6f67" providerId="ADAL" clId="{06FD339C-452D-4A84-8278-19BE8B4A163D}" dt="2023-04-18T10:34:32.242" v="1846"/>
          <ac:inkMkLst>
            <pc:docMk/>
            <pc:sldMk cId="3309479088" sldId="271"/>
            <ac:inkMk id="7" creationId="{78026BF1-F19F-C198-82A3-F496457EA4C0}"/>
          </ac:inkMkLst>
        </pc:inkChg>
        <pc:inkChg chg="add del">
          <ac:chgData name="R, Sruthi" userId="694a3e08-b32a-4ebd-8476-dc7a553f6f67" providerId="ADAL" clId="{06FD339C-452D-4A84-8278-19BE8B4A163D}" dt="2023-04-18T10:34:54.441" v="1856" actId="9405"/>
          <ac:inkMkLst>
            <pc:docMk/>
            <pc:sldMk cId="3309479088" sldId="271"/>
            <ac:inkMk id="9" creationId="{0B4963F1-FEEB-3998-BB9D-123008D05B85}"/>
          </ac:inkMkLst>
        </pc:inkChg>
        <pc:inkChg chg="add del">
          <ac:chgData name="R, Sruthi" userId="694a3e08-b32a-4ebd-8476-dc7a553f6f67" providerId="ADAL" clId="{06FD339C-452D-4A84-8278-19BE8B4A163D}" dt="2023-04-18T10:34:54.205" v="1855" actId="9405"/>
          <ac:inkMkLst>
            <pc:docMk/>
            <pc:sldMk cId="3309479088" sldId="271"/>
            <ac:inkMk id="10" creationId="{4B55B870-306D-0CDF-5AFA-ABE971A39337}"/>
          </ac:inkMkLst>
        </pc:inkChg>
        <pc:inkChg chg="add del">
          <ac:chgData name="R, Sruthi" userId="694a3e08-b32a-4ebd-8476-dc7a553f6f67" providerId="ADAL" clId="{06FD339C-452D-4A84-8278-19BE8B4A163D}" dt="2023-04-18T10:34:53.935" v="1854" actId="9405"/>
          <ac:inkMkLst>
            <pc:docMk/>
            <pc:sldMk cId="3309479088" sldId="271"/>
            <ac:inkMk id="11" creationId="{AEC90071-E876-2FB8-4524-292A9EE18374}"/>
          </ac:inkMkLst>
        </pc:inkChg>
        <pc:inkChg chg="add del">
          <ac:chgData name="R, Sruthi" userId="694a3e08-b32a-4ebd-8476-dc7a553f6f67" providerId="ADAL" clId="{06FD339C-452D-4A84-8278-19BE8B4A163D}" dt="2023-04-18T10:35:00.226" v="1859" actId="9405"/>
          <ac:inkMkLst>
            <pc:docMk/>
            <pc:sldMk cId="3309479088" sldId="271"/>
            <ac:inkMk id="12" creationId="{EF636024-0816-3CAE-1D89-180F08AFC11D}"/>
          </ac:inkMkLst>
        </pc:inkChg>
        <pc:inkChg chg="add del">
          <ac:chgData name="R, Sruthi" userId="694a3e08-b32a-4ebd-8476-dc7a553f6f67" providerId="ADAL" clId="{06FD339C-452D-4A84-8278-19BE8B4A163D}" dt="2023-04-18T10:36:21.572" v="1865" actId="9405"/>
          <ac:inkMkLst>
            <pc:docMk/>
            <pc:sldMk cId="3309479088" sldId="271"/>
            <ac:inkMk id="13" creationId="{06BB9FB5-0280-3241-DCA3-F267BFA24AE2}"/>
          </ac:inkMkLst>
        </pc:inkChg>
        <pc:inkChg chg="add del">
          <ac:chgData name="R, Sruthi" userId="694a3e08-b32a-4ebd-8476-dc7a553f6f67" providerId="ADAL" clId="{06FD339C-452D-4A84-8278-19BE8B4A163D}" dt="2023-04-18T10:36:19.997" v="1863" actId="9405"/>
          <ac:inkMkLst>
            <pc:docMk/>
            <pc:sldMk cId="3309479088" sldId="271"/>
            <ac:inkMk id="14" creationId="{BD61E3B3-44BC-5385-C361-DB90797FF879}"/>
          </ac:inkMkLst>
        </pc:inkChg>
        <pc:cxnChg chg="add mod">
          <ac:chgData name="R, Sruthi" userId="694a3e08-b32a-4ebd-8476-dc7a553f6f67" providerId="ADAL" clId="{06FD339C-452D-4A84-8278-19BE8B4A163D}" dt="2023-04-19T04:18:28.722" v="2460" actId="1076"/>
          <ac:cxnSpMkLst>
            <pc:docMk/>
            <pc:sldMk cId="3309479088" sldId="271"/>
            <ac:cxnSpMk id="23" creationId="{578B1E4C-9341-A8A5-448C-77577F151A5A}"/>
          </ac:cxnSpMkLst>
        </pc:cxnChg>
        <pc:cxnChg chg="add mod">
          <ac:chgData name="R, Sruthi" userId="694a3e08-b32a-4ebd-8476-dc7a553f6f67" providerId="ADAL" clId="{06FD339C-452D-4A84-8278-19BE8B4A163D}" dt="2023-04-19T04:01:47.134" v="2144" actId="14100"/>
          <ac:cxnSpMkLst>
            <pc:docMk/>
            <pc:sldMk cId="3309479088" sldId="271"/>
            <ac:cxnSpMk id="25" creationId="{4AFA2728-A7AD-B5E5-C638-8E115EA2734C}"/>
          </ac:cxnSpMkLst>
        </pc:cxnChg>
        <pc:cxnChg chg="add mod">
          <ac:chgData name="R, Sruthi" userId="694a3e08-b32a-4ebd-8476-dc7a553f6f67" providerId="ADAL" clId="{06FD339C-452D-4A84-8278-19BE8B4A163D}" dt="2023-04-19T04:02:07.566" v="2150" actId="14100"/>
          <ac:cxnSpMkLst>
            <pc:docMk/>
            <pc:sldMk cId="3309479088" sldId="271"/>
            <ac:cxnSpMk id="29" creationId="{0D2920B4-9646-D895-98CE-A6CA82E1B6CE}"/>
          </ac:cxnSpMkLst>
        </pc:cxnChg>
        <pc:cxnChg chg="add del mod">
          <ac:chgData name="R, Sruthi" userId="694a3e08-b32a-4ebd-8476-dc7a553f6f67" providerId="ADAL" clId="{06FD339C-452D-4A84-8278-19BE8B4A163D}" dt="2023-04-18T10:48:20.148" v="2126" actId="11529"/>
          <ac:cxnSpMkLst>
            <pc:docMk/>
            <pc:sldMk cId="3309479088" sldId="271"/>
            <ac:cxnSpMk id="31" creationId="{074FCC9C-C8D2-65AB-5D10-E313979134A4}"/>
          </ac:cxnSpMkLst>
        </pc:cxnChg>
        <pc:cxnChg chg="add mod">
          <ac:chgData name="R, Sruthi" userId="694a3e08-b32a-4ebd-8476-dc7a553f6f67" providerId="ADAL" clId="{06FD339C-452D-4A84-8278-19BE8B4A163D}" dt="2023-04-19T04:18:34.088" v="2461" actId="1076"/>
          <ac:cxnSpMkLst>
            <pc:docMk/>
            <pc:sldMk cId="3309479088" sldId="271"/>
            <ac:cxnSpMk id="33" creationId="{B174F167-46E1-C359-BCE7-008C4512A04E}"/>
          </ac:cxnSpMkLst>
        </pc:cxnChg>
        <pc:cxnChg chg="add del mod">
          <ac:chgData name="R, Sruthi" userId="694a3e08-b32a-4ebd-8476-dc7a553f6f67" providerId="ADAL" clId="{06FD339C-452D-4A84-8278-19BE8B4A163D}" dt="2023-04-18T10:48:35.973" v="2131" actId="11529"/>
          <ac:cxnSpMkLst>
            <pc:docMk/>
            <pc:sldMk cId="3309479088" sldId="271"/>
            <ac:cxnSpMk id="35" creationId="{E1F65D38-C21F-8285-E316-F8C147A128D7}"/>
          </ac:cxnSpMkLst>
        </pc:cxnChg>
        <pc:cxnChg chg="add">
          <ac:chgData name="R, Sruthi" userId="694a3e08-b32a-4ebd-8476-dc7a553f6f67" providerId="ADAL" clId="{06FD339C-452D-4A84-8278-19BE8B4A163D}" dt="2023-04-19T04:15:46.780" v="2445" actId="11529"/>
          <ac:cxnSpMkLst>
            <pc:docMk/>
            <pc:sldMk cId="3309479088" sldId="271"/>
            <ac:cxnSpMk id="36" creationId="{8D7DCF09-1F74-3410-6008-D093D449B155}"/>
          </ac:cxnSpMkLst>
        </pc:cxnChg>
        <pc:cxnChg chg="add mod">
          <ac:chgData name="R, Sruthi" userId="694a3e08-b32a-4ebd-8476-dc7a553f6f67" providerId="ADAL" clId="{06FD339C-452D-4A84-8278-19BE8B4A163D}" dt="2023-04-19T04:18:34.088" v="2461" actId="1076"/>
          <ac:cxnSpMkLst>
            <pc:docMk/>
            <pc:sldMk cId="3309479088" sldId="271"/>
            <ac:cxnSpMk id="37" creationId="{47EC3EAD-DA06-1340-17EC-8579290A41D0}"/>
          </ac:cxnSpMkLst>
        </pc:cxnChg>
        <pc:cxnChg chg="add">
          <ac:chgData name="R, Sruthi" userId="694a3e08-b32a-4ebd-8476-dc7a553f6f67" providerId="ADAL" clId="{06FD339C-452D-4A84-8278-19BE8B4A163D}" dt="2023-04-19T04:15:56.077" v="2446" actId="11529"/>
          <ac:cxnSpMkLst>
            <pc:docMk/>
            <pc:sldMk cId="3309479088" sldId="271"/>
            <ac:cxnSpMk id="39" creationId="{F1FE903F-02CB-E8E8-E09A-094F00C7BCC9}"/>
          </ac:cxnSpMkLst>
        </pc:cxnChg>
        <pc:cxnChg chg="add">
          <ac:chgData name="R, Sruthi" userId="694a3e08-b32a-4ebd-8476-dc7a553f6f67" providerId="ADAL" clId="{06FD339C-452D-4A84-8278-19BE8B4A163D}" dt="2023-04-19T04:16:33.952" v="2450" actId="11529"/>
          <ac:cxnSpMkLst>
            <pc:docMk/>
            <pc:sldMk cId="3309479088" sldId="271"/>
            <ac:cxnSpMk id="42" creationId="{F823EAC1-3998-9180-3783-ACA76AA1F735}"/>
          </ac:cxnSpMkLst>
        </pc:cxnChg>
      </pc:sldChg>
      <pc:sldChg chg="addSp modSp new mod ord modClrScheme chgLayout">
        <pc:chgData name="R, Sruthi" userId="694a3e08-b32a-4ebd-8476-dc7a553f6f67" providerId="ADAL" clId="{06FD339C-452D-4A84-8278-19BE8B4A163D}" dt="2023-04-19T04:58:37.313" v="3216" actId="20577"/>
        <pc:sldMkLst>
          <pc:docMk/>
          <pc:sldMk cId="1949688550" sldId="272"/>
        </pc:sldMkLst>
        <pc:spChg chg="add mod">
          <ac:chgData name="R, Sruthi" userId="694a3e08-b32a-4ebd-8476-dc7a553f6f67" providerId="ADAL" clId="{06FD339C-452D-4A84-8278-19BE8B4A163D}" dt="2023-04-19T04:58:37.313" v="3216" actId="20577"/>
          <ac:spMkLst>
            <pc:docMk/>
            <pc:sldMk cId="1949688550" sldId="272"/>
            <ac:spMk id="2" creationId="{AC636591-E855-14F5-F65E-E38BC2DC04EC}"/>
          </ac:spMkLst>
        </pc:spChg>
        <pc:spChg chg="add mod">
          <ac:chgData name="R, Sruthi" userId="694a3e08-b32a-4ebd-8476-dc7a553f6f67" providerId="ADAL" clId="{06FD339C-452D-4A84-8278-19BE8B4A163D}" dt="2023-04-19T04:35:10.107" v="3214" actId="20577"/>
          <ac:spMkLst>
            <pc:docMk/>
            <pc:sldMk cId="1949688550" sldId="272"/>
            <ac:spMk id="3" creationId="{F25AD71C-424C-F8E4-AA90-5405D6BD0E84}"/>
          </ac:spMkLst>
        </pc:spChg>
        <pc:spChg chg="add mod">
          <ac:chgData name="R, Sruthi" userId="694a3e08-b32a-4ebd-8476-dc7a553f6f67" providerId="ADAL" clId="{06FD339C-452D-4A84-8278-19BE8B4A163D}" dt="2023-04-19T04:22:05.225" v="2632" actId="17032"/>
          <ac:spMkLst>
            <pc:docMk/>
            <pc:sldMk cId="1949688550" sldId="272"/>
            <ac:spMk id="4" creationId="{223F7EBD-ACFC-CC7E-5D8F-CF1ED9DA6C7A}"/>
          </ac:spMkLst>
        </pc:spChg>
        <pc:spChg chg="add mod">
          <ac:chgData name="R, Sruthi" userId="694a3e08-b32a-4ebd-8476-dc7a553f6f67" providerId="ADAL" clId="{06FD339C-452D-4A84-8278-19BE8B4A163D}" dt="2023-04-19T04:22:38.479" v="2650" actId="13822"/>
          <ac:spMkLst>
            <pc:docMk/>
            <pc:sldMk cId="1949688550" sldId="272"/>
            <ac:spMk id="5" creationId="{31F5C9A2-2771-5ADD-5E66-77BD2FAED8E7}"/>
          </ac:spMkLst>
        </pc:spChg>
      </pc:sldChg>
      <pc:sldChg chg="addSp modSp new mod modClrScheme chgLayout">
        <pc:chgData name="R, Sruthi" userId="694a3e08-b32a-4ebd-8476-dc7a553f6f67" providerId="ADAL" clId="{06FD339C-452D-4A84-8278-19BE8B4A163D}" dt="2023-04-19T04:34:19.238" v="3153" actId="20577"/>
        <pc:sldMkLst>
          <pc:docMk/>
          <pc:sldMk cId="620636447" sldId="273"/>
        </pc:sldMkLst>
        <pc:spChg chg="add mod">
          <ac:chgData name="R, Sruthi" userId="694a3e08-b32a-4ebd-8476-dc7a553f6f67" providerId="ADAL" clId="{06FD339C-452D-4A84-8278-19BE8B4A163D}" dt="2023-04-19T04:29:19.692" v="2975" actId="20577"/>
          <ac:spMkLst>
            <pc:docMk/>
            <pc:sldMk cId="620636447" sldId="273"/>
            <ac:spMk id="2" creationId="{8EDD4D8D-0037-B35B-3260-C5295B2630DC}"/>
          </ac:spMkLst>
        </pc:spChg>
        <pc:spChg chg="add mod">
          <ac:chgData name="R, Sruthi" userId="694a3e08-b32a-4ebd-8476-dc7a553f6f67" providerId="ADAL" clId="{06FD339C-452D-4A84-8278-19BE8B4A163D}" dt="2023-04-19T04:34:19.238" v="3153" actId="20577"/>
          <ac:spMkLst>
            <pc:docMk/>
            <pc:sldMk cId="620636447" sldId="273"/>
            <ac:spMk id="3" creationId="{4603D0F1-6ED9-5F4D-FDBF-4B2E63018AA2}"/>
          </ac:spMkLst>
        </pc:spChg>
      </pc:sldChg>
      <pc:sldChg chg="addSp delSp modSp new mod setBg modClrScheme chgLayout">
        <pc:chgData name="R, Sruthi" userId="694a3e08-b32a-4ebd-8476-dc7a553f6f67" providerId="ADAL" clId="{06FD339C-452D-4A84-8278-19BE8B4A163D}" dt="2023-04-19T08:48:46.162" v="3833" actId="26606"/>
        <pc:sldMkLst>
          <pc:docMk/>
          <pc:sldMk cId="2020971380" sldId="274"/>
        </pc:sldMkLst>
        <pc:spChg chg="del">
          <ac:chgData name="R, Sruthi" userId="694a3e08-b32a-4ebd-8476-dc7a553f6f67" providerId="ADAL" clId="{06FD339C-452D-4A84-8278-19BE8B4A163D}" dt="2023-04-19T05:35:05.016" v="3217" actId="700"/>
          <ac:spMkLst>
            <pc:docMk/>
            <pc:sldMk cId="2020971380" sldId="274"/>
            <ac:spMk id="2" creationId="{CEF0AE03-74E7-7976-3E63-D5FE69760D9C}"/>
          </ac:spMkLst>
        </pc:spChg>
        <pc:spChg chg="del">
          <ac:chgData name="R, Sruthi" userId="694a3e08-b32a-4ebd-8476-dc7a553f6f67" providerId="ADAL" clId="{06FD339C-452D-4A84-8278-19BE8B4A163D}" dt="2023-04-19T05:35:05.016" v="3217" actId="700"/>
          <ac:spMkLst>
            <pc:docMk/>
            <pc:sldMk cId="2020971380" sldId="274"/>
            <ac:spMk id="3" creationId="{1591B34D-64BF-4F65-12DA-B4B73DCE210E}"/>
          </ac:spMkLst>
        </pc:spChg>
        <pc:spChg chg="add del">
          <ac:chgData name="R, Sruthi" userId="694a3e08-b32a-4ebd-8476-dc7a553f6f67" providerId="ADAL" clId="{06FD339C-452D-4A84-8278-19BE8B4A163D}" dt="2023-04-19T08:48:37.651" v="3825" actId="26606"/>
          <ac:spMkLst>
            <pc:docMk/>
            <pc:sldMk cId="2020971380" sldId="274"/>
            <ac:spMk id="1031" creationId="{AB8C311F-7253-4AED-9701-7FC0708C41C7}"/>
          </ac:spMkLst>
        </pc:spChg>
        <pc:spChg chg="add del">
          <ac:chgData name="R, Sruthi" userId="694a3e08-b32a-4ebd-8476-dc7a553f6f67" providerId="ADAL" clId="{06FD339C-452D-4A84-8278-19BE8B4A163D}" dt="2023-04-19T08:48:37.651" v="3825" actId="26606"/>
          <ac:spMkLst>
            <pc:docMk/>
            <pc:sldMk cId="2020971380" sldId="274"/>
            <ac:spMk id="1033" creationId="{E2384209-CB15-4CDF-9D31-C44FD9A3F20D}"/>
          </ac:spMkLst>
        </pc:spChg>
        <pc:spChg chg="add del">
          <ac:chgData name="R, Sruthi" userId="694a3e08-b32a-4ebd-8476-dc7a553f6f67" providerId="ADAL" clId="{06FD339C-452D-4A84-8278-19BE8B4A163D}" dt="2023-04-19T08:48:37.651" v="3825" actId="26606"/>
          <ac:spMkLst>
            <pc:docMk/>
            <pc:sldMk cId="2020971380" sldId="274"/>
            <ac:spMk id="1035" creationId="{2633B3B5-CC90-43F0-8714-D31D1F3F0209}"/>
          </ac:spMkLst>
        </pc:spChg>
        <pc:spChg chg="add del">
          <ac:chgData name="R, Sruthi" userId="694a3e08-b32a-4ebd-8476-dc7a553f6f67" providerId="ADAL" clId="{06FD339C-452D-4A84-8278-19BE8B4A163D}" dt="2023-04-19T08:48:37.651" v="3825" actId="26606"/>
          <ac:spMkLst>
            <pc:docMk/>
            <pc:sldMk cId="2020971380" sldId="274"/>
            <ac:spMk id="1037" creationId="{A8D57A06-A426-446D-B02C-A2DC6B62E45E}"/>
          </ac:spMkLst>
        </pc:spChg>
        <pc:spChg chg="add del">
          <ac:chgData name="R, Sruthi" userId="694a3e08-b32a-4ebd-8476-dc7a553f6f67" providerId="ADAL" clId="{06FD339C-452D-4A84-8278-19BE8B4A163D}" dt="2023-04-19T08:48:38.973" v="3827" actId="26606"/>
          <ac:spMkLst>
            <pc:docMk/>
            <pc:sldMk cId="2020971380" sldId="274"/>
            <ac:spMk id="1039" creationId="{32BC26D8-82FB-445E-AA49-62A77D7C1EE0}"/>
          </ac:spMkLst>
        </pc:spChg>
        <pc:spChg chg="add del">
          <ac:chgData name="R, Sruthi" userId="694a3e08-b32a-4ebd-8476-dc7a553f6f67" providerId="ADAL" clId="{06FD339C-452D-4A84-8278-19BE8B4A163D}" dt="2023-04-19T08:48:38.973" v="3827" actId="26606"/>
          <ac:spMkLst>
            <pc:docMk/>
            <pc:sldMk cId="2020971380" sldId="274"/>
            <ac:spMk id="1040" creationId="{CB44330D-EA18-4254-AA95-EB49948539B8}"/>
          </ac:spMkLst>
        </pc:spChg>
        <pc:spChg chg="add del">
          <ac:chgData name="R, Sruthi" userId="694a3e08-b32a-4ebd-8476-dc7a553f6f67" providerId="ADAL" clId="{06FD339C-452D-4A84-8278-19BE8B4A163D}" dt="2023-04-19T08:48:46.162" v="3833" actId="26606"/>
          <ac:spMkLst>
            <pc:docMk/>
            <pc:sldMk cId="2020971380" sldId="274"/>
            <ac:spMk id="1041" creationId="{FF9F2414-84E8-453E-B1F3-389FDE8192D9}"/>
          </ac:spMkLst>
        </pc:spChg>
        <pc:spChg chg="add del">
          <ac:chgData name="R, Sruthi" userId="694a3e08-b32a-4ebd-8476-dc7a553f6f67" providerId="ADAL" clId="{06FD339C-452D-4A84-8278-19BE8B4A163D}" dt="2023-04-19T08:48:40.683" v="3829" actId="26606"/>
          <ac:spMkLst>
            <pc:docMk/>
            <pc:sldMk cId="2020971380" sldId="274"/>
            <ac:spMk id="1042" creationId="{69D184B2-2226-4E31-BCCB-444330767440}"/>
          </ac:spMkLst>
        </pc:spChg>
        <pc:spChg chg="add del">
          <ac:chgData name="R, Sruthi" userId="694a3e08-b32a-4ebd-8476-dc7a553f6f67" providerId="ADAL" clId="{06FD339C-452D-4A84-8278-19BE8B4A163D}" dt="2023-04-19T08:48:40.683" v="3829" actId="26606"/>
          <ac:spMkLst>
            <pc:docMk/>
            <pc:sldMk cId="2020971380" sldId="274"/>
            <ac:spMk id="1043" creationId="{1AC4D4E3-486A-464A-8EC8-D44881097267}"/>
          </ac:spMkLst>
        </pc:spChg>
        <pc:spChg chg="add del">
          <ac:chgData name="R, Sruthi" userId="694a3e08-b32a-4ebd-8476-dc7a553f6f67" providerId="ADAL" clId="{06FD339C-452D-4A84-8278-19BE8B4A163D}" dt="2023-04-19T08:48:40.683" v="3829" actId="26606"/>
          <ac:spMkLst>
            <pc:docMk/>
            <pc:sldMk cId="2020971380" sldId="274"/>
            <ac:spMk id="1044" creationId="{864DE13E-58EB-4475-B79C-0D4FC651239B}"/>
          </ac:spMkLst>
        </pc:spChg>
        <pc:spChg chg="add del">
          <ac:chgData name="R, Sruthi" userId="694a3e08-b32a-4ebd-8476-dc7a553f6f67" providerId="ADAL" clId="{06FD339C-452D-4A84-8278-19BE8B4A163D}" dt="2023-04-19T08:48:43.237" v="3831" actId="26606"/>
          <ac:spMkLst>
            <pc:docMk/>
            <pc:sldMk cId="2020971380" sldId="274"/>
            <ac:spMk id="1046" creationId="{42A4FC2C-047E-45A5-965D-8E1E3BF09BC6}"/>
          </ac:spMkLst>
        </pc:spChg>
        <pc:spChg chg="add del">
          <ac:chgData name="R, Sruthi" userId="694a3e08-b32a-4ebd-8476-dc7a553f6f67" providerId="ADAL" clId="{06FD339C-452D-4A84-8278-19BE8B4A163D}" dt="2023-04-19T08:48:46.162" v="3833" actId="26606"/>
          <ac:spMkLst>
            <pc:docMk/>
            <pc:sldMk cId="2020971380" sldId="274"/>
            <ac:spMk id="1048" creationId="{F3060C83-F051-4F0E-ABAD-AA0DFC48B218}"/>
          </ac:spMkLst>
        </pc:spChg>
        <pc:spChg chg="add del">
          <ac:chgData name="R, Sruthi" userId="694a3e08-b32a-4ebd-8476-dc7a553f6f67" providerId="ADAL" clId="{06FD339C-452D-4A84-8278-19BE8B4A163D}" dt="2023-04-19T08:48:46.162" v="3833" actId="26606"/>
          <ac:spMkLst>
            <pc:docMk/>
            <pc:sldMk cId="2020971380" sldId="274"/>
            <ac:spMk id="1049" creationId="{83C98ABE-055B-441F-B07E-44F97F083C39}"/>
          </ac:spMkLst>
        </pc:spChg>
        <pc:spChg chg="add del">
          <ac:chgData name="R, Sruthi" userId="694a3e08-b32a-4ebd-8476-dc7a553f6f67" providerId="ADAL" clId="{06FD339C-452D-4A84-8278-19BE8B4A163D}" dt="2023-04-19T08:48:46.162" v="3833" actId="26606"/>
          <ac:spMkLst>
            <pc:docMk/>
            <pc:sldMk cId="2020971380" sldId="274"/>
            <ac:spMk id="1050" creationId="{29FDB030-9B49-4CED-8CCD-4D99382388AC}"/>
          </ac:spMkLst>
        </pc:spChg>
        <pc:spChg chg="add del">
          <ac:chgData name="R, Sruthi" userId="694a3e08-b32a-4ebd-8476-dc7a553f6f67" providerId="ADAL" clId="{06FD339C-452D-4A84-8278-19BE8B4A163D}" dt="2023-04-19T08:48:46.162" v="3833" actId="26606"/>
          <ac:spMkLst>
            <pc:docMk/>
            <pc:sldMk cId="2020971380" sldId="274"/>
            <ac:spMk id="1051" creationId="{3783CA14-24A1-485C-8B30-D6A5D87987AD}"/>
          </ac:spMkLst>
        </pc:spChg>
        <pc:spChg chg="add del">
          <ac:chgData name="R, Sruthi" userId="694a3e08-b32a-4ebd-8476-dc7a553f6f67" providerId="ADAL" clId="{06FD339C-452D-4A84-8278-19BE8B4A163D}" dt="2023-04-19T08:48:46.162" v="3833" actId="26606"/>
          <ac:spMkLst>
            <pc:docMk/>
            <pc:sldMk cId="2020971380" sldId="274"/>
            <ac:spMk id="1052" creationId="{9A97C86A-04D6-40F7-AE84-31AB43E6A846}"/>
          </ac:spMkLst>
        </pc:spChg>
        <pc:spChg chg="add del">
          <ac:chgData name="R, Sruthi" userId="694a3e08-b32a-4ebd-8476-dc7a553f6f67" providerId="ADAL" clId="{06FD339C-452D-4A84-8278-19BE8B4A163D}" dt="2023-04-19T08:48:46.162" v="3833" actId="26606"/>
          <ac:spMkLst>
            <pc:docMk/>
            <pc:sldMk cId="2020971380" sldId="274"/>
            <ac:spMk id="1053" creationId="{3ECA69A1-7536-43AC-85EF-C7106179F5ED}"/>
          </ac:spMkLst>
        </pc:spChg>
        <pc:picChg chg="add mod">
          <ac:chgData name="R, Sruthi" userId="694a3e08-b32a-4ebd-8476-dc7a553f6f67" providerId="ADAL" clId="{06FD339C-452D-4A84-8278-19BE8B4A163D}" dt="2023-04-19T08:48:46.162" v="3833" actId="26606"/>
          <ac:picMkLst>
            <pc:docMk/>
            <pc:sldMk cId="2020971380" sldId="274"/>
            <ac:picMk id="1026" creationId="{61D6E8C7-A421-0F21-ECBF-34DA030D3CE3}"/>
          </ac:picMkLst>
        </pc:picChg>
      </pc:sldChg>
      <pc:sldChg chg="addSp delSp modSp new mod setBg modClrScheme setClrOvrMap chgLayout">
        <pc:chgData name="R, Sruthi" userId="694a3e08-b32a-4ebd-8476-dc7a553f6f67" providerId="ADAL" clId="{06FD339C-452D-4A84-8278-19BE8B4A163D}" dt="2023-04-19T08:37:21.424" v="3820" actId="20577"/>
        <pc:sldMkLst>
          <pc:docMk/>
          <pc:sldMk cId="329695826" sldId="275"/>
        </pc:sldMkLst>
        <pc:spChg chg="add del mod">
          <ac:chgData name="R, Sruthi" userId="694a3e08-b32a-4ebd-8476-dc7a553f6f67" providerId="ADAL" clId="{06FD339C-452D-4A84-8278-19BE8B4A163D}" dt="2023-04-19T08:23:59.699" v="3245" actId="700"/>
          <ac:spMkLst>
            <pc:docMk/>
            <pc:sldMk cId="329695826" sldId="275"/>
            <ac:spMk id="2" creationId="{4C5774D4-6F03-E3FA-F73F-F00508A84C4D}"/>
          </ac:spMkLst>
        </pc:spChg>
        <pc:spChg chg="add del mod">
          <ac:chgData name="R, Sruthi" userId="694a3e08-b32a-4ebd-8476-dc7a553f6f67" providerId="ADAL" clId="{06FD339C-452D-4A84-8278-19BE8B4A163D}" dt="2023-04-19T08:22:31.200" v="3234" actId="1032"/>
          <ac:spMkLst>
            <pc:docMk/>
            <pc:sldMk cId="329695826" sldId="275"/>
            <ac:spMk id="3" creationId="{5F52E789-AF91-5479-DD47-706116D28132}"/>
          </ac:spMkLst>
        </pc:spChg>
        <pc:spChg chg="add del">
          <ac:chgData name="R, Sruthi" userId="694a3e08-b32a-4ebd-8476-dc7a553f6f67" providerId="ADAL" clId="{06FD339C-452D-4A84-8278-19BE8B4A163D}" dt="2023-04-19T08:24:32.152" v="3252" actId="26606"/>
          <ac:spMkLst>
            <pc:docMk/>
            <pc:sldMk cId="329695826" sldId="275"/>
            <ac:spMk id="12" creationId="{9228552E-C8B1-4A80-8448-0787CE0FC704}"/>
          </ac:spMkLst>
        </pc:spChg>
        <pc:spChg chg="add del">
          <ac:chgData name="R, Sruthi" userId="694a3e08-b32a-4ebd-8476-dc7a553f6f67" providerId="ADAL" clId="{06FD339C-452D-4A84-8278-19BE8B4A163D}" dt="2023-04-19T08:24:34.368" v="3254" actId="26606"/>
          <ac:spMkLst>
            <pc:docMk/>
            <pc:sldMk cId="329695826" sldId="275"/>
            <ac:spMk id="14" creationId="{C463B99A-73EE-4FBB-B7C4-F9F9BCC25C65}"/>
          </ac:spMkLst>
        </pc:spChg>
        <pc:spChg chg="add del">
          <ac:chgData name="R, Sruthi" userId="694a3e08-b32a-4ebd-8476-dc7a553f6f67" providerId="ADAL" clId="{06FD339C-452D-4A84-8278-19BE8B4A163D}" dt="2023-04-19T08:24:34.368" v="3254" actId="26606"/>
          <ac:spMkLst>
            <pc:docMk/>
            <pc:sldMk cId="329695826" sldId="275"/>
            <ac:spMk id="15" creationId="{2D2B266D-3625-4584-A5C3-7D3F672CFF30}"/>
          </ac:spMkLst>
        </pc:spChg>
        <pc:spChg chg="add del">
          <ac:chgData name="R, Sruthi" userId="694a3e08-b32a-4ebd-8476-dc7a553f6f67" providerId="ADAL" clId="{06FD339C-452D-4A84-8278-19BE8B4A163D}" dt="2023-04-19T08:24:34.368" v="3254" actId="26606"/>
          <ac:spMkLst>
            <pc:docMk/>
            <pc:sldMk cId="329695826" sldId="275"/>
            <ac:spMk id="16" creationId="{A5D2A5D1-BA0D-47D3-B051-DA7743C46E28}"/>
          </ac:spMkLst>
        </pc:spChg>
        <pc:spChg chg="add del">
          <ac:chgData name="R, Sruthi" userId="694a3e08-b32a-4ebd-8476-dc7a553f6f67" providerId="ADAL" clId="{06FD339C-452D-4A84-8278-19BE8B4A163D}" dt="2023-04-19T08:24:35.982" v="3256" actId="26606"/>
          <ac:spMkLst>
            <pc:docMk/>
            <pc:sldMk cId="329695826" sldId="275"/>
            <ac:spMk id="18" creationId="{2B97F24A-32CE-4C1C-A50D-3016B394DCFB}"/>
          </ac:spMkLst>
        </pc:spChg>
        <pc:spChg chg="add del">
          <ac:chgData name="R, Sruthi" userId="694a3e08-b32a-4ebd-8476-dc7a553f6f67" providerId="ADAL" clId="{06FD339C-452D-4A84-8278-19BE8B4A163D}" dt="2023-04-19T08:24:35.982" v="3256" actId="26606"/>
          <ac:spMkLst>
            <pc:docMk/>
            <pc:sldMk cId="329695826" sldId="275"/>
            <ac:spMk id="19" creationId="{CD8B4F24-440B-49E9-B85D-733523DC064B}"/>
          </ac:spMkLst>
        </pc:spChg>
        <pc:spChg chg="add del">
          <ac:chgData name="R, Sruthi" userId="694a3e08-b32a-4ebd-8476-dc7a553f6f67" providerId="ADAL" clId="{06FD339C-452D-4A84-8278-19BE8B4A163D}" dt="2023-04-19T08:24:37.943" v="3258" actId="26606"/>
          <ac:spMkLst>
            <pc:docMk/>
            <pc:sldMk cId="329695826" sldId="275"/>
            <ac:spMk id="20" creationId="{9A97C86A-04D6-40F7-AE84-31AB43E6A846}"/>
          </ac:spMkLst>
        </pc:spChg>
        <pc:spChg chg="add del">
          <ac:chgData name="R, Sruthi" userId="694a3e08-b32a-4ebd-8476-dc7a553f6f67" providerId="ADAL" clId="{06FD339C-452D-4A84-8278-19BE8B4A163D}" dt="2023-04-19T08:24:37.943" v="3258" actId="26606"/>
          <ac:spMkLst>
            <pc:docMk/>
            <pc:sldMk cId="329695826" sldId="275"/>
            <ac:spMk id="21" creationId="{F3060C83-F051-4F0E-ABAD-AA0DFC48B218}"/>
          </ac:spMkLst>
        </pc:spChg>
        <pc:spChg chg="add del">
          <ac:chgData name="R, Sruthi" userId="694a3e08-b32a-4ebd-8476-dc7a553f6f67" providerId="ADAL" clId="{06FD339C-452D-4A84-8278-19BE8B4A163D}" dt="2023-04-19T08:24:37.943" v="3258" actId="26606"/>
          <ac:spMkLst>
            <pc:docMk/>
            <pc:sldMk cId="329695826" sldId="275"/>
            <ac:spMk id="22" creationId="{FF9F2414-84E8-453E-B1F3-389FDE8192D9}"/>
          </ac:spMkLst>
        </pc:spChg>
        <pc:spChg chg="add del">
          <ac:chgData name="R, Sruthi" userId="694a3e08-b32a-4ebd-8476-dc7a553f6f67" providerId="ADAL" clId="{06FD339C-452D-4A84-8278-19BE8B4A163D}" dt="2023-04-19T08:24:37.943" v="3258" actId="26606"/>
          <ac:spMkLst>
            <pc:docMk/>
            <pc:sldMk cId="329695826" sldId="275"/>
            <ac:spMk id="23" creationId="{83C98ABE-055B-441F-B07E-44F97F083C39}"/>
          </ac:spMkLst>
        </pc:spChg>
        <pc:spChg chg="add del">
          <ac:chgData name="R, Sruthi" userId="694a3e08-b32a-4ebd-8476-dc7a553f6f67" providerId="ADAL" clId="{06FD339C-452D-4A84-8278-19BE8B4A163D}" dt="2023-04-19T08:24:37.943" v="3258" actId="26606"/>
          <ac:spMkLst>
            <pc:docMk/>
            <pc:sldMk cId="329695826" sldId="275"/>
            <ac:spMk id="24" creationId="{3ECA69A1-7536-43AC-85EF-C7106179F5ED}"/>
          </ac:spMkLst>
        </pc:spChg>
        <pc:spChg chg="add del">
          <ac:chgData name="R, Sruthi" userId="694a3e08-b32a-4ebd-8476-dc7a553f6f67" providerId="ADAL" clId="{06FD339C-452D-4A84-8278-19BE8B4A163D}" dt="2023-04-19T08:24:37.943" v="3258" actId="26606"/>
          <ac:spMkLst>
            <pc:docMk/>
            <pc:sldMk cId="329695826" sldId="275"/>
            <ac:spMk id="25" creationId="{29FDB030-9B49-4CED-8CCD-4D99382388AC}"/>
          </ac:spMkLst>
        </pc:spChg>
        <pc:spChg chg="add del">
          <ac:chgData name="R, Sruthi" userId="694a3e08-b32a-4ebd-8476-dc7a553f6f67" providerId="ADAL" clId="{06FD339C-452D-4A84-8278-19BE8B4A163D}" dt="2023-04-19T08:24:37.943" v="3258" actId="26606"/>
          <ac:spMkLst>
            <pc:docMk/>
            <pc:sldMk cId="329695826" sldId="275"/>
            <ac:spMk id="26" creationId="{3783CA14-24A1-485C-8B30-D6A5D87987AD}"/>
          </ac:spMkLst>
        </pc:spChg>
        <pc:spChg chg="add del">
          <ac:chgData name="R, Sruthi" userId="694a3e08-b32a-4ebd-8476-dc7a553f6f67" providerId="ADAL" clId="{06FD339C-452D-4A84-8278-19BE8B4A163D}" dt="2023-04-19T08:24:48.248" v="3262" actId="26606"/>
          <ac:spMkLst>
            <pc:docMk/>
            <pc:sldMk cId="329695826" sldId="275"/>
            <ac:spMk id="28" creationId="{F13C74B1-5B17-4795-BED0-7140497B445A}"/>
          </ac:spMkLst>
        </pc:spChg>
        <pc:spChg chg="add del">
          <ac:chgData name="R, Sruthi" userId="694a3e08-b32a-4ebd-8476-dc7a553f6f67" providerId="ADAL" clId="{06FD339C-452D-4A84-8278-19BE8B4A163D}" dt="2023-04-19T08:24:48.248" v="3262" actId="26606"/>
          <ac:spMkLst>
            <pc:docMk/>
            <pc:sldMk cId="329695826" sldId="275"/>
            <ac:spMk id="29" creationId="{D4974D33-8DC5-464E-8C6D-BE58F0669C17}"/>
          </ac:spMkLst>
        </pc:spChg>
        <pc:graphicFrameChg chg="add del mod ord modGraphic">
          <ac:chgData name="R, Sruthi" userId="694a3e08-b32a-4ebd-8476-dc7a553f6f67" providerId="ADAL" clId="{06FD339C-452D-4A84-8278-19BE8B4A163D}" dt="2023-04-19T08:21:47.817" v="3233" actId="1032"/>
          <ac:graphicFrameMkLst>
            <pc:docMk/>
            <pc:sldMk cId="329695826" sldId="275"/>
            <ac:graphicFrameMk id="6" creationId="{F2099270-7FCC-4050-E14F-BE9744891A22}"/>
          </ac:graphicFrameMkLst>
        </pc:graphicFrameChg>
        <pc:graphicFrameChg chg="add mod ord modGraphic">
          <ac:chgData name="R, Sruthi" userId="694a3e08-b32a-4ebd-8476-dc7a553f6f67" providerId="ADAL" clId="{06FD339C-452D-4A84-8278-19BE8B4A163D}" dt="2023-04-19T08:37:21.424" v="3820" actId="20577"/>
          <ac:graphicFrameMkLst>
            <pc:docMk/>
            <pc:sldMk cId="329695826" sldId="275"/>
            <ac:graphicFrameMk id="7" creationId="{5CEA6C2F-D596-D278-9178-5F96F1D9D7BB}"/>
          </ac:graphicFrameMkLst>
        </pc:graphicFrameChg>
      </pc:sldChg>
      <pc:sldChg chg="addSp modSp new mod modClrScheme chgLayout">
        <pc:chgData name="R, Sruthi" userId="694a3e08-b32a-4ebd-8476-dc7a553f6f67" providerId="ADAL" clId="{06FD339C-452D-4A84-8278-19BE8B4A163D}" dt="2023-04-25T06:45:03.649" v="3875" actId="700"/>
        <pc:sldMkLst>
          <pc:docMk/>
          <pc:sldMk cId="4052767742" sldId="276"/>
        </pc:sldMkLst>
        <pc:spChg chg="add mod">
          <ac:chgData name="R, Sruthi" userId="694a3e08-b32a-4ebd-8476-dc7a553f6f67" providerId="ADAL" clId="{06FD339C-452D-4A84-8278-19BE8B4A163D}" dt="2023-04-25T06:45:03.649" v="3875" actId="700"/>
          <ac:spMkLst>
            <pc:docMk/>
            <pc:sldMk cId="4052767742" sldId="276"/>
            <ac:spMk id="2" creationId="{8D5B88C7-93AD-1894-11DD-43E5B332FE75}"/>
          </ac:spMkLst>
        </pc:spChg>
        <pc:spChg chg="add mod">
          <ac:chgData name="R, Sruthi" userId="694a3e08-b32a-4ebd-8476-dc7a553f6f67" providerId="ADAL" clId="{06FD339C-452D-4A84-8278-19BE8B4A163D}" dt="2023-04-25T06:45:03.649" v="3875" actId="700"/>
          <ac:spMkLst>
            <pc:docMk/>
            <pc:sldMk cId="4052767742" sldId="276"/>
            <ac:spMk id="3" creationId="{2B2F31F6-E851-E1C6-F051-EF7D4B578369}"/>
          </ac:spMkLst>
        </pc:spChg>
      </pc:sldChg>
      <pc:sldChg chg="modSp add del">
        <pc:chgData name="R, Sruthi" userId="694a3e08-b32a-4ebd-8476-dc7a553f6f67" providerId="ADAL" clId="{06FD339C-452D-4A84-8278-19BE8B4A163D}" dt="2023-04-19T08:54:08.215" v="3869" actId="47"/>
        <pc:sldMkLst>
          <pc:docMk/>
          <pc:sldMk cId="4148158430" sldId="276"/>
        </pc:sldMkLst>
        <pc:graphicFrameChg chg="mod">
          <ac:chgData name="R, Sruthi" userId="694a3e08-b32a-4ebd-8476-dc7a553f6f67" providerId="ADAL" clId="{06FD339C-452D-4A84-8278-19BE8B4A163D}" dt="2023-04-19T08:48:02.078" v="3822" actId="931"/>
          <ac:graphicFrameMkLst>
            <pc:docMk/>
            <pc:sldMk cId="4148158430" sldId="276"/>
            <ac:graphicFrameMk id="7" creationId="{5CEA6C2F-D596-D278-9178-5F96F1D9D7BB}"/>
          </ac:graphicFrameMkLst>
        </pc:graphicFrameChg>
      </pc:sldChg>
      <pc:sldChg chg="new del">
        <pc:chgData name="R, Sruthi" userId="694a3e08-b32a-4ebd-8476-dc7a553f6f67" providerId="ADAL" clId="{06FD339C-452D-4A84-8278-19BE8B4A163D}" dt="2023-04-25T06:44:54.325" v="3874" actId="47"/>
        <pc:sldMkLst>
          <pc:docMk/>
          <pc:sldMk cId="2349764075" sldId="277"/>
        </pc:sldMkLst>
      </pc:sldChg>
      <pc:sldChg chg="modSp new mod">
        <pc:chgData name="R, Sruthi" userId="694a3e08-b32a-4ebd-8476-dc7a553f6f67" providerId="ADAL" clId="{06FD339C-452D-4A84-8278-19BE8B4A163D}" dt="2023-04-25T06:47:56.121" v="3991"/>
        <pc:sldMkLst>
          <pc:docMk/>
          <pc:sldMk cId="2994595555" sldId="277"/>
        </pc:sldMkLst>
        <pc:spChg chg="mod">
          <ac:chgData name="R, Sruthi" userId="694a3e08-b32a-4ebd-8476-dc7a553f6f67" providerId="ADAL" clId="{06FD339C-452D-4A84-8278-19BE8B4A163D}" dt="2023-04-25T06:45:16.178" v="3898" actId="20577"/>
          <ac:spMkLst>
            <pc:docMk/>
            <pc:sldMk cId="2994595555" sldId="277"/>
            <ac:spMk id="2" creationId="{02D13526-FE24-4D7D-6485-1843246E77C2}"/>
          </ac:spMkLst>
        </pc:spChg>
        <pc:spChg chg="mod">
          <ac:chgData name="R, Sruthi" userId="694a3e08-b32a-4ebd-8476-dc7a553f6f67" providerId="ADAL" clId="{06FD339C-452D-4A84-8278-19BE8B4A163D}" dt="2023-04-25T06:47:56.121" v="3991"/>
          <ac:spMkLst>
            <pc:docMk/>
            <pc:sldMk cId="2994595555" sldId="277"/>
            <ac:spMk id="3" creationId="{38453822-70D0-B625-B6E8-D4A377903C94}"/>
          </ac:spMkLst>
        </pc:spChg>
      </pc:sldChg>
      <pc:sldMasterChg chg="addSp delSp modSp mod setBg modSldLayout">
        <pc:chgData name="R, Sruthi" userId="694a3e08-b32a-4ebd-8476-dc7a553f6f67" providerId="ADAL" clId="{06FD339C-452D-4A84-8278-19BE8B4A163D}" dt="2023-04-18T08:14:39.576" v="1774"/>
        <pc:sldMasterMkLst>
          <pc:docMk/>
          <pc:sldMasterMk cId="295673536" sldId="2147483648"/>
        </pc:sldMasterMkLst>
        <pc:spChg chg="add">
          <ac:chgData name="R, Sruthi" userId="694a3e08-b32a-4ebd-8476-dc7a553f6f67" providerId="ADAL" clId="{06FD339C-452D-4A84-8278-19BE8B4A163D}" dt="2023-04-18T08:11:32.976" v="1751" actId="11529"/>
          <ac:spMkLst>
            <pc:docMk/>
            <pc:sldMasterMk cId="295673536" sldId="2147483648"/>
            <ac:spMk id="7" creationId="{C35F6695-6FD8-138B-7D2D-4B824360B7F7}"/>
          </ac:spMkLst>
        </pc:spChg>
        <pc:picChg chg="add del mod">
          <ac:chgData name="R, Sruthi" userId="694a3e08-b32a-4ebd-8476-dc7a553f6f67" providerId="ADAL" clId="{06FD339C-452D-4A84-8278-19BE8B4A163D}" dt="2023-04-18T08:12:47.748" v="1762" actId="21"/>
          <ac:picMkLst>
            <pc:docMk/>
            <pc:sldMasterMk cId="295673536" sldId="2147483648"/>
            <ac:picMk id="9" creationId="{4A0FB750-E34C-AF0D-423D-60E5BDD1604A}"/>
          </ac:picMkLst>
        </pc:picChg>
        <pc:picChg chg="add del">
          <ac:chgData name="R, Sruthi" userId="694a3e08-b32a-4ebd-8476-dc7a553f6f67" providerId="ADAL" clId="{06FD339C-452D-4A84-8278-19BE8B4A163D}" dt="2023-04-18T08:12:52.296" v="1764"/>
          <ac:picMkLst>
            <pc:docMk/>
            <pc:sldMasterMk cId="295673536" sldId="2147483648"/>
            <ac:picMk id="10" creationId="{43175C04-D7BE-BAA1-35FB-4DAC8AB37D55}"/>
          </ac:picMkLst>
        </pc:picChg>
        <pc:picChg chg="add del mod">
          <ac:chgData name="R, Sruthi" userId="694a3e08-b32a-4ebd-8476-dc7a553f6f67" providerId="ADAL" clId="{06FD339C-452D-4A84-8278-19BE8B4A163D}" dt="2023-04-18T08:13:25.064" v="1772" actId="478"/>
          <ac:picMkLst>
            <pc:docMk/>
            <pc:sldMasterMk cId="295673536" sldId="2147483648"/>
            <ac:picMk id="11" creationId="{30ECEA4E-ED19-E138-CBF6-454278ADE870}"/>
          </ac:picMkLst>
        </pc:picChg>
        <pc:picChg chg="add mod">
          <ac:chgData name="R, Sruthi" userId="694a3e08-b32a-4ebd-8476-dc7a553f6f67" providerId="ADAL" clId="{06FD339C-452D-4A84-8278-19BE8B4A163D}" dt="2023-04-18T08:13:23.661" v="1771" actId="1076"/>
          <ac:picMkLst>
            <pc:docMk/>
            <pc:sldMasterMk cId="295673536" sldId="2147483648"/>
            <ac:picMk id="12" creationId="{4C09D0E0-6D6A-F3C7-C742-FC8F30C0E38C}"/>
          </ac:picMkLst>
        </pc:picChg>
        <pc:sldLayoutChg chg="setBg">
          <pc:chgData name="R, Sruthi" userId="694a3e08-b32a-4ebd-8476-dc7a553f6f67" providerId="ADAL" clId="{06FD339C-452D-4A84-8278-19BE8B4A163D}" dt="2023-04-18T08:14:39.576" v="1774"/>
          <pc:sldLayoutMkLst>
            <pc:docMk/>
            <pc:sldMasterMk cId="295673536" sldId="2147483648"/>
            <pc:sldLayoutMk cId="4000635258" sldId="2147483649"/>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1906101507" sldId="2147483650"/>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555580546" sldId="2147483651"/>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68317445" sldId="2147483652"/>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1272371557" sldId="2147483653"/>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218366150" sldId="2147483654"/>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2079861542" sldId="2147483655"/>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2777075133" sldId="2147483656"/>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3942417959" sldId="2147483657"/>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3038899456" sldId="2147483658"/>
          </pc:sldLayoutMkLst>
        </pc:sldLayoutChg>
        <pc:sldLayoutChg chg="setBg">
          <pc:chgData name="R, Sruthi" userId="694a3e08-b32a-4ebd-8476-dc7a553f6f67" providerId="ADAL" clId="{06FD339C-452D-4A84-8278-19BE8B4A163D}" dt="2023-04-18T08:14:39.576" v="1774"/>
          <pc:sldLayoutMkLst>
            <pc:docMk/>
            <pc:sldMasterMk cId="295673536" sldId="2147483648"/>
            <pc:sldLayoutMk cId="3199936831" sldId="2147483659"/>
          </pc:sldLayoutMkLst>
        </pc:sldLayoutChg>
      </pc:sldMasterChg>
      <pc:sldMasterChg chg="addSp">
        <pc:chgData name="R, Sruthi" userId="694a3e08-b32a-4ebd-8476-dc7a553f6f67" providerId="ADAL" clId="{06FD339C-452D-4A84-8278-19BE8B4A163D}" dt="2023-04-18T08:16:47.524" v="1783"/>
        <pc:sldMasterMkLst>
          <pc:docMk/>
          <pc:sldMasterMk cId="3130391019" sldId="2147483660"/>
        </pc:sldMasterMkLst>
        <pc:spChg chg="add">
          <ac:chgData name="R, Sruthi" userId="694a3e08-b32a-4ebd-8476-dc7a553f6f67" providerId="ADAL" clId="{06FD339C-452D-4A84-8278-19BE8B4A163D}" dt="2023-04-18T08:16:47.524" v="1783"/>
          <ac:spMkLst>
            <pc:docMk/>
            <pc:sldMasterMk cId="3130391019" sldId="2147483660"/>
            <ac:spMk id="7" creationId="{C3FDA505-63B4-BFBE-1E03-B863A59FDAB5}"/>
          </ac:spMkLst>
        </pc:spChg>
        <pc:picChg chg="add">
          <ac:chgData name="R, Sruthi" userId="694a3e08-b32a-4ebd-8476-dc7a553f6f67" providerId="ADAL" clId="{06FD339C-452D-4A84-8278-19BE8B4A163D}" dt="2023-04-18T08:16:47.524" v="1783"/>
          <ac:picMkLst>
            <pc:docMk/>
            <pc:sldMasterMk cId="3130391019" sldId="2147483660"/>
            <ac:picMk id="8" creationId="{FC82077C-1B5F-4276-FE06-3D33128391AF}"/>
          </ac:picMkLst>
        </pc:picChg>
      </pc:sldMasterChg>
      <pc:sldMasterChg chg="addSp">
        <pc:chgData name="R, Sruthi" userId="694a3e08-b32a-4ebd-8476-dc7a553f6f67" providerId="ADAL" clId="{06FD339C-452D-4A84-8278-19BE8B4A163D}" dt="2023-04-18T08:17:18.129" v="1796"/>
        <pc:sldMasterMkLst>
          <pc:docMk/>
          <pc:sldMasterMk cId="3287850298" sldId="2147483660"/>
        </pc:sldMasterMkLst>
        <pc:spChg chg="add">
          <ac:chgData name="R, Sruthi" userId="694a3e08-b32a-4ebd-8476-dc7a553f6f67" providerId="ADAL" clId="{06FD339C-452D-4A84-8278-19BE8B4A163D}" dt="2023-04-18T08:17:18.129" v="1796"/>
          <ac:spMkLst>
            <pc:docMk/>
            <pc:sldMasterMk cId="3287850298" sldId="2147483660"/>
            <ac:spMk id="8" creationId="{887E8111-F8B9-0994-3C28-E4E65A804480}"/>
          </ac:spMkLst>
        </pc:spChg>
        <pc:picChg chg="add">
          <ac:chgData name="R, Sruthi" userId="694a3e08-b32a-4ebd-8476-dc7a553f6f67" providerId="ADAL" clId="{06FD339C-452D-4A84-8278-19BE8B4A163D}" dt="2023-04-18T08:17:18.129" v="1796"/>
          <ac:picMkLst>
            <pc:docMk/>
            <pc:sldMasterMk cId="3287850298" sldId="2147483660"/>
            <ac:picMk id="11" creationId="{67E90D3B-8EF6-5C10-F0F0-C69445FA493C}"/>
          </ac:picMkLst>
        </pc:picChg>
      </pc:sldMasterChg>
      <pc:sldMasterChg chg="addSp">
        <pc:chgData name="R, Sruthi" userId="694a3e08-b32a-4ebd-8476-dc7a553f6f67" providerId="ADAL" clId="{06FD339C-452D-4A84-8278-19BE8B4A163D}" dt="2023-04-18T08:17:25.645" v="1798"/>
        <pc:sldMasterMkLst>
          <pc:docMk/>
          <pc:sldMasterMk cId="3829140633" sldId="2147483672"/>
        </pc:sldMasterMkLst>
        <pc:spChg chg="add">
          <ac:chgData name="R, Sruthi" userId="694a3e08-b32a-4ebd-8476-dc7a553f6f67" providerId="ADAL" clId="{06FD339C-452D-4A84-8278-19BE8B4A163D}" dt="2023-04-18T08:17:25.645" v="1798"/>
          <ac:spMkLst>
            <pc:docMk/>
            <pc:sldMasterMk cId="3829140633" sldId="2147483672"/>
            <ac:spMk id="8" creationId="{03D73E13-07E4-ED65-4BF3-E79A5581929C}"/>
          </ac:spMkLst>
        </pc:spChg>
        <pc:picChg chg="add">
          <ac:chgData name="R, Sruthi" userId="694a3e08-b32a-4ebd-8476-dc7a553f6f67" providerId="ADAL" clId="{06FD339C-452D-4A84-8278-19BE8B4A163D}" dt="2023-04-18T08:17:25.645" v="1798"/>
          <ac:picMkLst>
            <pc:docMk/>
            <pc:sldMasterMk cId="3829140633" sldId="2147483672"/>
            <ac:picMk id="11" creationId="{FEFA5EAE-22E0-CFF7-668F-CB65CF26E304}"/>
          </ac:picMkLst>
        </pc:picChg>
      </pc:sldMasterChg>
      <pc:sldMasterChg chg="addSp">
        <pc:chgData name="R, Sruthi" userId="694a3e08-b32a-4ebd-8476-dc7a553f6f67" providerId="ADAL" clId="{06FD339C-452D-4A84-8278-19BE8B4A163D}" dt="2023-04-18T08:16:54.727" v="1787"/>
        <pc:sldMasterMkLst>
          <pc:docMk/>
          <pc:sldMasterMk cId="3302805216" sldId="2147483678"/>
        </pc:sldMasterMkLst>
        <pc:spChg chg="add">
          <ac:chgData name="R, Sruthi" userId="694a3e08-b32a-4ebd-8476-dc7a553f6f67" providerId="ADAL" clId="{06FD339C-452D-4A84-8278-19BE8B4A163D}" dt="2023-04-18T08:16:54.727" v="1787"/>
          <ac:spMkLst>
            <pc:docMk/>
            <pc:sldMasterMk cId="3302805216" sldId="2147483678"/>
            <ac:spMk id="8" creationId="{B78449A2-5A50-700C-45D9-A65C6196BA09}"/>
          </ac:spMkLst>
        </pc:spChg>
        <pc:picChg chg="add">
          <ac:chgData name="R, Sruthi" userId="694a3e08-b32a-4ebd-8476-dc7a553f6f67" providerId="ADAL" clId="{06FD339C-452D-4A84-8278-19BE8B4A163D}" dt="2023-04-18T08:16:54.727" v="1787"/>
          <ac:picMkLst>
            <pc:docMk/>
            <pc:sldMasterMk cId="3302805216" sldId="2147483678"/>
            <ac:picMk id="9" creationId="{224B6348-31FB-4595-8D97-724259E20F49}"/>
          </ac:picMkLst>
        </pc:picChg>
      </pc:sldMasterChg>
      <pc:sldMasterChg chg="addSp">
        <pc:chgData name="R, Sruthi" userId="694a3e08-b32a-4ebd-8476-dc7a553f6f67" providerId="ADAL" clId="{06FD339C-452D-4A84-8278-19BE8B4A163D}" dt="2023-04-18T08:17:52.877" v="1799"/>
        <pc:sldMasterMkLst>
          <pc:docMk/>
          <pc:sldMasterMk cId="1318529908" sldId="2147483684"/>
        </pc:sldMasterMkLst>
        <pc:spChg chg="add">
          <ac:chgData name="R, Sruthi" userId="694a3e08-b32a-4ebd-8476-dc7a553f6f67" providerId="ADAL" clId="{06FD339C-452D-4A84-8278-19BE8B4A163D}" dt="2023-04-18T08:17:52.877" v="1799"/>
          <ac:spMkLst>
            <pc:docMk/>
            <pc:sldMasterMk cId="1318529908" sldId="2147483684"/>
            <ac:spMk id="8" creationId="{BEAA2ADA-F9A8-3571-A5CF-A539173FBEB6}"/>
          </ac:spMkLst>
        </pc:spChg>
        <pc:picChg chg="add">
          <ac:chgData name="R, Sruthi" userId="694a3e08-b32a-4ebd-8476-dc7a553f6f67" providerId="ADAL" clId="{06FD339C-452D-4A84-8278-19BE8B4A163D}" dt="2023-04-18T08:17:52.877" v="1799"/>
          <ac:picMkLst>
            <pc:docMk/>
            <pc:sldMasterMk cId="1318529908" sldId="2147483684"/>
            <ac:picMk id="9" creationId="{C5213649-99AC-8316-3988-9DF778C17168}"/>
          </ac:picMkLst>
        </pc:picChg>
      </pc:sldMasterChg>
      <pc:sldMasterChg chg="addSp">
        <pc:chgData name="R, Sruthi" userId="694a3e08-b32a-4ebd-8476-dc7a553f6f67" providerId="ADAL" clId="{06FD339C-452D-4A84-8278-19BE8B4A163D}" dt="2023-04-18T08:18:05.013" v="1802"/>
        <pc:sldMasterMkLst>
          <pc:docMk/>
          <pc:sldMasterMk cId="1544517403" sldId="2147483701"/>
        </pc:sldMasterMkLst>
        <pc:spChg chg="add">
          <ac:chgData name="R, Sruthi" userId="694a3e08-b32a-4ebd-8476-dc7a553f6f67" providerId="ADAL" clId="{06FD339C-452D-4A84-8278-19BE8B4A163D}" dt="2023-04-18T08:18:05.013" v="1802"/>
          <ac:spMkLst>
            <pc:docMk/>
            <pc:sldMasterMk cId="1544517403" sldId="2147483701"/>
            <ac:spMk id="14" creationId="{807C7004-E029-4D83-DCDE-0CEE0B6945A5}"/>
          </ac:spMkLst>
        </pc:spChg>
        <pc:picChg chg="add">
          <ac:chgData name="R, Sruthi" userId="694a3e08-b32a-4ebd-8476-dc7a553f6f67" providerId="ADAL" clId="{06FD339C-452D-4A84-8278-19BE8B4A163D}" dt="2023-04-18T08:18:05.013" v="1802"/>
          <ac:picMkLst>
            <pc:docMk/>
            <pc:sldMasterMk cId="1544517403" sldId="2147483701"/>
            <ac:picMk id="15" creationId="{7BFACD03-8C7F-BB69-AFCA-E3C315370D1E}"/>
          </ac:picMkLst>
        </pc:picChg>
      </pc:sldMasterChg>
      <pc:sldMasterChg chg="addSp modSldLayout">
        <pc:chgData name="R, Sruthi" userId="694a3e08-b32a-4ebd-8476-dc7a553f6f67" providerId="ADAL" clId="{06FD339C-452D-4A84-8278-19BE8B4A163D}" dt="2023-04-19T08:53:42.738" v="3867"/>
        <pc:sldMasterMkLst>
          <pc:docMk/>
          <pc:sldMasterMk cId="2282957372" sldId="2147483719"/>
        </pc:sldMasterMkLst>
        <pc:spChg chg="add">
          <ac:chgData name="R, Sruthi" userId="694a3e08-b32a-4ebd-8476-dc7a553f6f67" providerId="ADAL" clId="{06FD339C-452D-4A84-8278-19BE8B4A163D}" dt="2023-04-18T08:18:07.988" v="1806"/>
          <ac:spMkLst>
            <pc:docMk/>
            <pc:sldMasterMk cId="2282957372" sldId="2147483719"/>
            <ac:spMk id="7" creationId="{886A3495-52B3-D7AC-6A30-CDE3891670B3}"/>
          </ac:spMkLst>
        </pc:spChg>
        <pc:picChg chg="add">
          <ac:chgData name="R, Sruthi" userId="694a3e08-b32a-4ebd-8476-dc7a553f6f67" providerId="ADAL" clId="{06FD339C-452D-4A84-8278-19BE8B4A163D}" dt="2023-04-18T08:18:07.988" v="1806"/>
          <ac:picMkLst>
            <pc:docMk/>
            <pc:sldMasterMk cId="2282957372" sldId="2147483719"/>
            <ac:picMk id="8" creationId="{E77BEBC4-3BBA-D47A-3040-CDC707BB834D}"/>
          </ac:picMkLst>
        </pc:picChg>
        <pc:sldLayoutChg chg="addSp delSp modSp mod">
          <pc:chgData name="R, Sruthi" userId="694a3e08-b32a-4ebd-8476-dc7a553f6f67" providerId="ADAL" clId="{06FD339C-452D-4A84-8278-19BE8B4A163D}" dt="2023-04-19T08:53:42.738" v="3867"/>
          <pc:sldLayoutMkLst>
            <pc:docMk/>
            <pc:sldMasterMk cId="2282957372" sldId="2147483719"/>
            <pc:sldLayoutMk cId="4127064599" sldId="2147483721"/>
          </pc:sldLayoutMkLst>
          <pc:spChg chg="add del mod">
            <ac:chgData name="R, Sruthi" userId="694a3e08-b32a-4ebd-8476-dc7a553f6f67" providerId="ADAL" clId="{06FD339C-452D-4A84-8278-19BE8B4A163D}" dt="2023-04-19T08:53:40.705" v="3861" actId="11529"/>
            <ac:spMkLst>
              <pc:docMk/>
              <pc:sldMasterMk cId="2282957372" sldId="2147483719"/>
              <pc:sldLayoutMk cId="4127064599" sldId="2147483721"/>
              <ac:spMk id="9" creationId="{B9555E83-713B-16B4-367D-B710BDAD3240}"/>
            </ac:spMkLst>
          </pc:spChg>
          <pc:picChg chg="add del mod">
            <ac:chgData name="R, Sruthi" userId="694a3e08-b32a-4ebd-8476-dc7a553f6f67" providerId="ADAL" clId="{06FD339C-452D-4A84-8278-19BE8B4A163D}" dt="2023-04-19T08:53:42.738" v="3867"/>
            <ac:picMkLst>
              <pc:docMk/>
              <pc:sldMasterMk cId="2282957372" sldId="2147483719"/>
              <pc:sldLayoutMk cId="4127064599" sldId="2147483721"/>
              <ac:picMk id="8" creationId="{E9EC9E78-5EC0-8EE1-A83F-24A0FBF73B4D}"/>
            </ac:picMkLst>
          </pc:picChg>
        </pc:sldLayoutChg>
      </pc:sldMasterChg>
    </pc:docChg>
  </pc:docChgLst>
  <pc:docChgLst>
    <pc:chgData name="R, Sruthi" userId="694a3e08-b32a-4ebd-8476-dc7a553f6f67" providerId="ADAL" clId="{B478FB09-2FF4-4BBD-ADAB-4E88BE94E4DE}"/>
    <pc:docChg chg="undo custSel addSld delSld modSld modSection">
      <pc:chgData name="R, Sruthi" userId="694a3e08-b32a-4ebd-8476-dc7a553f6f67" providerId="ADAL" clId="{B478FB09-2FF4-4BBD-ADAB-4E88BE94E4DE}" dt="2023-07-05T10:29:22.794" v="432"/>
      <pc:docMkLst>
        <pc:docMk/>
      </pc:docMkLst>
      <pc:sldChg chg="modSp mod">
        <pc:chgData name="R, Sruthi" userId="694a3e08-b32a-4ebd-8476-dc7a553f6f67" providerId="ADAL" clId="{B478FB09-2FF4-4BBD-ADAB-4E88BE94E4DE}" dt="2023-07-05T06:10:48.086" v="51" actId="1076"/>
        <pc:sldMkLst>
          <pc:docMk/>
          <pc:sldMk cId="1615546707" sldId="256"/>
        </pc:sldMkLst>
        <pc:spChg chg="mod">
          <ac:chgData name="R, Sruthi" userId="694a3e08-b32a-4ebd-8476-dc7a553f6f67" providerId="ADAL" clId="{B478FB09-2FF4-4BBD-ADAB-4E88BE94E4DE}" dt="2023-07-04T10:23:38.766" v="1" actId="1076"/>
          <ac:spMkLst>
            <pc:docMk/>
            <pc:sldMk cId="1615546707" sldId="256"/>
            <ac:spMk id="39" creationId="{60076EDF-DB08-449A-9265-6FCED8198620}"/>
          </ac:spMkLst>
        </pc:spChg>
        <pc:spChg chg="mod">
          <ac:chgData name="R, Sruthi" userId="694a3e08-b32a-4ebd-8476-dc7a553f6f67" providerId="ADAL" clId="{B478FB09-2FF4-4BBD-ADAB-4E88BE94E4DE}" dt="2023-07-05T06:10:48.086" v="51" actId="1076"/>
          <ac:spMkLst>
            <pc:docMk/>
            <pc:sldMk cId="1615546707" sldId="256"/>
            <ac:spMk id="55" creationId="{4B77BEF9-41FE-4E4D-B710-D4DE75E54099}"/>
          </ac:spMkLst>
        </pc:spChg>
        <pc:picChg chg="mod">
          <ac:chgData name="R, Sruthi" userId="694a3e08-b32a-4ebd-8476-dc7a553f6f67" providerId="ADAL" clId="{B478FB09-2FF4-4BBD-ADAB-4E88BE94E4DE}" dt="2023-07-04T10:23:36.479" v="0" actId="1076"/>
          <ac:picMkLst>
            <pc:docMk/>
            <pc:sldMk cId="1615546707" sldId="256"/>
            <ac:picMk id="7" creationId="{5D14D03E-12AE-A1B7-7C65-1B767FE52A84}"/>
          </ac:picMkLst>
        </pc:picChg>
        <pc:picChg chg="mod">
          <ac:chgData name="R, Sruthi" userId="694a3e08-b32a-4ebd-8476-dc7a553f6f67" providerId="ADAL" clId="{B478FB09-2FF4-4BBD-ADAB-4E88BE94E4DE}" dt="2023-07-05T06:10:46.300" v="50" actId="1076"/>
          <ac:picMkLst>
            <pc:docMk/>
            <pc:sldMk cId="1615546707" sldId="256"/>
            <ac:picMk id="24" creationId="{79DB402D-639B-C8DF-75F7-43A6D677BBF2}"/>
          </ac:picMkLst>
        </pc:picChg>
        <pc:cxnChg chg="mod">
          <ac:chgData name="R, Sruthi" userId="694a3e08-b32a-4ebd-8476-dc7a553f6f67" providerId="ADAL" clId="{B478FB09-2FF4-4BBD-ADAB-4E88BE94E4DE}" dt="2023-07-04T10:23:38.766" v="1" actId="1076"/>
          <ac:cxnSpMkLst>
            <pc:docMk/>
            <pc:sldMk cId="1615546707" sldId="256"/>
            <ac:cxnSpMk id="61" creationId="{42486BBF-AB55-4B14-9354-01CC86AD4691}"/>
          </ac:cxnSpMkLst>
        </pc:cxnChg>
        <pc:cxnChg chg="mod">
          <ac:chgData name="R, Sruthi" userId="694a3e08-b32a-4ebd-8476-dc7a553f6f67" providerId="ADAL" clId="{B478FB09-2FF4-4BBD-ADAB-4E88BE94E4DE}" dt="2023-07-04T10:23:38.766" v="1" actId="1076"/>
          <ac:cxnSpMkLst>
            <pc:docMk/>
            <pc:sldMk cId="1615546707" sldId="256"/>
            <ac:cxnSpMk id="67" creationId="{54EF626C-DF42-4BE4-8BEC-8B8DF2E8D519}"/>
          </ac:cxnSpMkLst>
        </pc:cxnChg>
        <pc:cxnChg chg="mod">
          <ac:chgData name="R, Sruthi" userId="694a3e08-b32a-4ebd-8476-dc7a553f6f67" providerId="ADAL" clId="{B478FB09-2FF4-4BBD-ADAB-4E88BE94E4DE}" dt="2023-07-05T06:10:48.086" v="51" actId="1076"/>
          <ac:cxnSpMkLst>
            <pc:docMk/>
            <pc:sldMk cId="1615546707" sldId="256"/>
            <ac:cxnSpMk id="73" creationId="{4DC21F11-380B-4BA7-97C6-A954E573CD23}"/>
          </ac:cxnSpMkLst>
        </pc:cxnChg>
      </pc:sldChg>
      <pc:sldChg chg="modSp mod">
        <pc:chgData name="R, Sruthi" userId="694a3e08-b32a-4ebd-8476-dc7a553f6f67" providerId="ADAL" clId="{B478FB09-2FF4-4BBD-ADAB-4E88BE94E4DE}" dt="2023-07-05T07:02:11.840" v="394" actId="20577"/>
        <pc:sldMkLst>
          <pc:docMk/>
          <pc:sldMk cId="2508528704" sldId="264"/>
        </pc:sldMkLst>
        <pc:spChg chg="mod">
          <ac:chgData name="R, Sruthi" userId="694a3e08-b32a-4ebd-8476-dc7a553f6f67" providerId="ADAL" clId="{B478FB09-2FF4-4BBD-ADAB-4E88BE94E4DE}" dt="2023-07-05T07:02:11.840" v="394" actId="20577"/>
          <ac:spMkLst>
            <pc:docMk/>
            <pc:sldMk cId="2508528704" sldId="264"/>
            <ac:spMk id="6" creationId="{601D9A23-7CFB-4AEF-0598-698BCDBB53A2}"/>
          </ac:spMkLst>
        </pc:spChg>
      </pc:sldChg>
      <pc:sldChg chg="addSp delSp modSp mod setBg modClrScheme addAnim delAnim setClrOvrMap chgLayout">
        <pc:chgData name="R, Sruthi" userId="694a3e08-b32a-4ebd-8476-dc7a553f6f67" providerId="ADAL" clId="{B478FB09-2FF4-4BBD-ADAB-4E88BE94E4DE}" dt="2023-07-05T05:30:48.555" v="39" actId="26606"/>
        <pc:sldMkLst>
          <pc:docMk/>
          <pc:sldMk cId="4052767742" sldId="276"/>
        </pc:sldMkLst>
        <pc:spChg chg="del">
          <ac:chgData name="R, Sruthi" userId="694a3e08-b32a-4ebd-8476-dc7a553f6f67" providerId="ADAL" clId="{B478FB09-2FF4-4BBD-ADAB-4E88BE94E4DE}" dt="2023-07-05T04:53:10.468" v="2" actId="700"/>
          <ac:spMkLst>
            <pc:docMk/>
            <pc:sldMk cId="4052767742" sldId="276"/>
            <ac:spMk id="2" creationId="{8D5B88C7-93AD-1894-11DD-43E5B332FE75}"/>
          </ac:spMkLst>
        </pc:spChg>
        <pc:spChg chg="del">
          <ac:chgData name="R, Sruthi" userId="694a3e08-b32a-4ebd-8476-dc7a553f6f67" providerId="ADAL" clId="{B478FB09-2FF4-4BBD-ADAB-4E88BE94E4DE}" dt="2023-07-05T04:53:10.468" v="2" actId="700"/>
          <ac:spMkLst>
            <pc:docMk/>
            <pc:sldMk cId="4052767742" sldId="276"/>
            <ac:spMk id="3" creationId="{2B2F31F6-E851-E1C6-F051-EF7D4B578369}"/>
          </ac:spMkLst>
        </pc:spChg>
        <pc:spChg chg="add del">
          <ac:chgData name="R, Sruthi" userId="694a3e08-b32a-4ebd-8476-dc7a553f6f67" providerId="ADAL" clId="{B478FB09-2FF4-4BBD-ADAB-4E88BE94E4DE}" dt="2023-07-05T04:55:21.172" v="4" actId="11529"/>
          <ac:spMkLst>
            <pc:docMk/>
            <pc:sldMk cId="4052767742" sldId="276"/>
            <ac:spMk id="4" creationId="{F44DB222-AB77-8B08-AD16-233C2959BC17}"/>
          </ac:spMkLst>
        </pc:spChg>
        <pc:spChg chg="add mod ord">
          <ac:chgData name="R, Sruthi" userId="694a3e08-b32a-4ebd-8476-dc7a553f6f67" providerId="ADAL" clId="{B478FB09-2FF4-4BBD-ADAB-4E88BE94E4DE}" dt="2023-07-05T05:30:48.551" v="38" actId="26606"/>
          <ac:spMkLst>
            <pc:docMk/>
            <pc:sldMk cId="4052767742" sldId="276"/>
            <ac:spMk id="5" creationId="{A73596C9-17C0-48C0-CE15-F78AC04C0030}"/>
          </ac:spMkLst>
        </pc:spChg>
        <pc:spChg chg="add del">
          <ac:chgData name="R, Sruthi" userId="694a3e08-b32a-4ebd-8476-dc7a553f6f67" providerId="ADAL" clId="{B478FB09-2FF4-4BBD-ADAB-4E88BE94E4DE}" dt="2023-07-05T05:12:10.526" v="31" actId="26606"/>
          <ac:spMkLst>
            <pc:docMk/>
            <pc:sldMk cId="4052767742" sldId="276"/>
            <ac:spMk id="1033" creationId="{71B2258F-86CA-4D4D-8270-BC05FCDEBFB3}"/>
          </ac:spMkLst>
        </pc:spChg>
        <pc:spChg chg="add del">
          <ac:chgData name="R, Sruthi" userId="694a3e08-b32a-4ebd-8476-dc7a553f6f67" providerId="ADAL" clId="{B478FB09-2FF4-4BBD-ADAB-4E88BE94E4DE}" dt="2023-07-05T05:12:12.450" v="33" actId="26606"/>
          <ac:spMkLst>
            <pc:docMk/>
            <pc:sldMk cId="4052767742" sldId="276"/>
            <ac:spMk id="1035" creationId="{D4771268-CB57-404A-9271-370EB28F6090}"/>
          </ac:spMkLst>
        </pc:spChg>
        <pc:spChg chg="add del">
          <ac:chgData name="R, Sruthi" userId="694a3e08-b32a-4ebd-8476-dc7a553f6f67" providerId="ADAL" clId="{B478FB09-2FF4-4BBD-ADAB-4E88BE94E4DE}" dt="2023-07-05T05:30:48.555" v="39" actId="26606"/>
          <ac:spMkLst>
            <pc:docMk/>
            <pc:sldMk cId="4052767742" sldId="276"/>
            <ac:spMk id="1037" creationId="{53F29798-D584-4792-9B62-3F5F5C36D619}"/>
          </ac:spMkLst>
        </pc:spChg>
        <pc:spChg chg="add del">
          <ac:chgData name="R, Sruthi" userId="694a3e08-b32a-4ebd-8476-dc7a553f6f67" providerId="ADAL" clId="{B478FB09-2FF4-4BBD-ADAB-4E88BE94E4DE}" dt="2023-07-05T05:30:48.551" v="38" actId="26606"/>
          <ac:spMkLst>
            <pc:docMk/>
            <pc:sldMk cId="4052767742" sldId="276"/>
            <ac:spMk id="1042" creationId="{3C54F4CE-85F0-46ED-80DA-9518C9251AD1}"/>
          </ac:spMkLst>
        </pc:spChg>
        <pc:spChg chg="add del">
          <ac:chgData name="R, Sruthi" userId="694a3e08-b32a-4ebd-8476-dc7a553f6f67" providerId="ADAL" clId="{B478FB09-2FF4-4BBD-ADAB-4E88BE94E4DE}" dt="2023-07-05T05:30:48.551" v="38" actId="26606"/>
          <ac:spMkLst>
            <pc:docMk/>
            <pc:sldMk cId="4052767742" sldId="276"/>
            <ac:spMk id="1044" creationId="{DADD1FCA-8ACB-4958-81DD-4CDD6D3E1921}"/>
          </ac:spMkLst>
        </pc:spChg>
        <pc:spChg chg="add">
          <ac:chgData name="R, Sruthi" userId="694a3e08-b32a-4ebd-8476-dc7a553f6f67" providerId="ADAL" clId="{B478FB09-2FF4-4BBD-ADAB-4E88BE94E4DE}" dt="2023-07-05T05:30:48.555" v="39" actId="26606"/>
          <ac:spMkLst>
            <pc:docMk/>
            <pc:sldMk cId="4052767742" sldId="276"/>
            <ac:spMk id="1046" creationId="{53F29798-D584-4792-9B62-3F5F5C36D619}"/>
          </ac:spMkLst>
        </pc:spChg>
        <pc:picChg chg="add del">
          <ac:chgData name="R, Sruthi" userId="694a3e08-b32a-4ebd-8476-dc7a553f6f67" providerId="ADAL" clId="{B478FB09-2FF4-4BBD-ADAB-4E88BE94E4DE}" dt="2023-07-05T05:00:41.243" v="6" actId="478"/>
          <ac:picMkLst>
            <pc:docMk/>
            <pc:sldMk cId="4052767742" sldId="276"/>
            <ac:picMk id="1026" creationId="{897759D8-E8A3-6C57-1C2C-67746D0CBF5D}"/>
          </ac:picMkLst>
        </pc:picChg>
        <pc:picChg chg="add mod ord">
          <ac:chgData name="R, Sruthi" userId="694a3e08-b32a-4ebd-8476-dc7a553f6f67" providerId="ADAL" clId="{B478FB09-2FF4-4BBD-ADAB-4E88BE94E4DE}" dt="2023-07-05T05:30:48.555" v="39" actId="26606"/>
          <ac:picMkLst>
            <pc:docMk/>
            <pc:sldMk cId="4052767742" sldId="276"/>
            <ac:picMk id="1028" creationId="{9441C3D5-7480-BBD4-7BC6-655A7BE07A9A}"/>
          </ac:picMkLst>
        </pc:picChg>
      </pc:sldChg>
      <pc:sldChg chg="addSp delSp modSp new mod modClrScheme chgLayout">
        <pc:chgData name="R, Sruthi" userId="694a3e08-b32a-4ebd-8476-dc7a553f6f67" providerId="ADAL" clId="{B478FB09-2FF4-4BBD-ADAB-4E88BE94E4DE}" dt="2023-07-05T06:08:06.781" v="48" actId="1076"/>
        <pc:sldMkLst>
          <pc:docMk/>
          <pc:sldMk cId="1569931047" sldId="278"/>
        </pc:sldMkLst>
        <pc:spChg chg="del">
          <ac:chgData name="R, Sruthi" userId="694a3e08-b32a-4ebd-8476-dc7a553f6f67" providerId="ADAL" clId="{B478FB09-2FF4-4BBD-ADAB-4E88BE94E4DE}" dt="2023-07-05T06:07:47.134" v="45" actId="700"/>
          <ac:spMkLst>
            <pc:docMk/>
            <pc:sldMk cId="1569931047" sldId="278"/>
            <ac:spMk id="2" creationId="{1DB75EFE-8F5F-49F1-D53B-C7C4560C258E}"/>
          </ac:spMkLst>
        </pc:spChg>
        <pc:spChg chg="add del">
          <ac:chgData name="R, Sruthi" userId="694a3e08-b32a-4ebd-8476-dc7a553f6f67" providerId="ADAL" clId="{B478FB09-2FF4-4BBD-ADAB-4E88BE94E4DE}" dt="2023-07-05T06:05:36.734" v="41" actId="22"/>
          <ac:spMkLst>
            <pc:docMk/>
            <pc:sldMk cId="1569931047" sldId="278"/>
            <ac:spMk id="4" creationId="{E95CD74B-4F0D-4FF0-E6E8-237450DAB15A}"/>
          </ac:spMkLst>
        </pc:spChg>
        <pc:picChg chg="add del">
          <ac:chgData name="R, Sruthi" userId="694a3e08-b32a-4ebd-8476-dc7a553f6f67" providerId="ADAL" clId="{B478FB09-2FF4-4BBD-ADAB-4E88BE94E4DE}" dt="2023-07-05T06:06:01.459" v="43"/>
          <ac:picMkLst>
            <pc:docMk/>
            <pc:sldMk cId="1569931047" sldId="278"/>
            <ac:picMk id="2050" creationId="{858B8CA7-05A8-04B0-2493-0FB82BFE9A3E}"/>
          </ac:picMkLst>
        </pc:picChg>
        <pc:picChg chg="add mod">
          <ac:chgData name="R, Sruthi" userId="694a3e08-b32a-4ebd-8476-dc7a553f6f67" providerId="ADAL" clId="{B478FB09-2FF4-4BBD-ADAB-4E88BE94E4DE}" dt="2023-07-05T06:08:06.781" v="48" actId="1076"/>
          <ac:picMkLst>
            <pc:docMk/>
            <pc:sldMk cId="1569931047" sldId="278"/>
            <ac:picMk id="2052" creationId="{3613FA12-0616-14DA-32B0-E629CC26C7E2}"/>
          </ac:picMkLst>
        </pc:picChg>
      </pc:sldChg>
      <pc:sldChg chg="addSp delSp modSp new mod setBg setClrOvrMap">
        <pc:chgData name="R, Sruthi" userId="694a3e08-b32a-4ebd-8476-dc7a553f6f67" providerId="ADAL" clId="{B478FB09-2FF4-4BBD-ADAB-4E88BE94E4DE}" dt="2023-07-05T10:29:22.794" v="432"/>
        <pc:sldMkLst>
          <pc:docMk/>
          <pc:sldMk cId="2895228485" sldId="279"/>
        </pc:sldMkLst>
        <pc:spChg chg="add del">
          <ac:chgData name="R, Sruthi" userId="694a3e08-b32a-4ebd-8476-dc7a553f6f67" providerId="ADAL" clId="{B478FB09-2FF4-4BBD-ADAB-4E88BE94E4DE}" dt="2023-07-05T06:17:05.933" v="144" actId="26606"/>
          <ac:spMkLst>
            <pc:docMk/>
            <pc:sldMk cId="2895228485" sldId="279"/>
            <ac:spMk id="7" creationId="{955A2079-FA98-4876-80F0-72364A7D2EA4}"/>
          </ac:spMkLst>
        </pc:spChg>
        <pc:spChg chg="add del">
          <ac:chgData name="R, Sruthi" userId="694a3e08-b32a-4ebd-8476-dc7a553f6f67" providerId="ADAL" clId="{B478FB09-2FF4-4BBD-ADAB-4E88BE94E4DE}" dt="2023-07-05T06:17:07.924" v="146" actId="26606"/>
          <ac:spMkLst>
            <pc:docMk/>
            <pc:sldMk cId="2895228485" sldId="279"/>
            <ac:spMk id="8" creationId="{CEEF22E7-C7EB-4303-91B7-B38A2A46C2B4}"/>
          </ac:spMkLst>
        </pc:spChg>
        <pc:spChg chg="add del">
          <ac:chgData name="R, Sruthi" userId="694a3e08-b32a-4ebd-8476-dc7a553f6f67" providerId="ADAL" clId="{B478FB09-2FF4-4BBD-ADAB-4E88BE94E4DE}" dt="2023-07-05T06:17:11.803" v="148" actId="26606"/>
          <ac:spMkLst>
            <pc:docMk/>
            <pc:sldMk cId="2895228485" sldId="279"/>
            <ac:spMk id="9" creationId="{F68B3F68-107C-434F-AA38-110D5EA91B85}"/>
          </ac:spMkLst>
        </pc:spChg>
        <pc:spChg chg="add del">
          <ac:chgData name="R, Sruthi" userId="694a3e08-b32a-4ebd-8476-dc7a553f6f67" providerId="ADAL" clId="{B478FB09-2FF4-4BBD-ADAB-4E88BE94E4DE}" dt="2023-07-05T06:17:11.803" v="148" actId="26606"/>
          <ac:spMkLst>
            <pc:docMk/>
            <pc:sldMk cId="2895228485" sldId="279"/>
            <ac:spMk id="10" creationId="{BACC6370-2D7E-4714-9D71-7542949D7D5D}"/>
          </ac:spMkLst>
        </pc:spChg>
        <pc:spChg chg="add del">
          <ac:chgData name="R, Sruthi" userId="694a3e08-b32a-4ebd-8476-dc7a553f6f67" providerId="ADAL" clId="{B478FB09-2FF4-4BBD-ADAB-4E88BE94E4DE}" dt="2023-07-05T06:17:11.803" v="148" actId="26606"/>
          <ac:spMkLst>
            <pc:docMk/>
            <pc:sldMk cId="2895228485" sldId="279"/>
            <ac:spMk id="11" creationId="{AAD0DBB9-1A4B-4391-81D4-CB19F9AB918A}"/>
          </ac:spMkLst>
        </pc:spChg>
        <pc:spChg chg="add del">
          <ac:chgData name="R, Sruthi" userId="694a3e08-b32a-4ebd-8476-dc7a553f6f67" providerId="ADAL" clId="{B478FB09-2FF4-4BBD-ADAB-4E88BE94E4DE}" dt="2023-07-05T06:17:11.803" v="148" actId="26606"/>
          <ac:spMkLst>
            <pc:docMk/>
            <pc:sldMk cId="2895228485" sldId="279"/>
            <ac:spMk id="13" creationId="{063BBA22-50EA-4C4D-BE05-F1CE4E63AA56}"/>
          </ac:spMkLst>
        </pc:spChg>
        <pc:spChg chg="add del">
          <ac:chgData name="R, Sruthi" userId="694a3e08-b32a-4ebd-8476-dc7a553f6f67" providerId="ADAL" clId="{B478FB09-2FF4-4BBD-ADAB-4E88BE94E4DE}" dt="2023-07-05T06:17:16.287" v="150" actId="26606"/>
          <ac:spMkLst>
            <pc:docMk/>
            <pc:sldMk cId="2895228485" sldId="279"/>
            <ac:spMk id="15" creationId="{9228552E-C8B1-4A80-8448-0787CE0FC704}"/>
          </ac:spMkLst>
        </pc:spChg>
        <pc:spChg chg="add del">
          <ac:chgData name="R, Sruthi" userId="694a3e08-b32a-4ebd-8476-dc7a553f6f67" providerId="ADAL" clId="{B478FB09-2FF4-4BBD-ADAB-4E88BE94E4DE}" dt="2023-07-05T06:17:27.917" v="157" actId="26606"/>
          <ac:spMkLst>
            <pc:docMk/>
            <pc:sldMk cId="2895228485" sldId="279"/>
            <ac:spMk id="18" creationId="{955A2079-FA98-4876-80F0-72364A7D2EA4}"/>
          </ac:spMkLst>
        </pc:spChg>
        <pc:spChg chg="add del">
          <ac:chgData name="R, Sruthi" userId="694a3e08-b32a-4ebd-8476-dc7a553f6f67" providerId="ADAL" clId="{B478FB09-2FF4-4BBD-ADAB-4E88BE94E4DE}" dt="2023-07-05T06:17:25.968" v="154" actId="26606"/>
          <ac:spMkLst>
            <pc:docMk/>
            <pc:sldMk cId="2895228485" sldId="279"/>
            <ac:spMk id="23" creationId="{32BC26D8-82FB-445E-AA49-62A77D7C1EE0}"/>
          </ac:spMkLst>
        </pc:spChg>
        <pc:spChg chg="add del">
          <ac:chgData name="R, Sruthi" userId="694a3e08-b32a-4ebd-8476-dc7a553f6f67" providerId="ADAL" clId="{B478FB09-2FF4-4BBD-ADAB-4E88BE94E4DE}" dt="2023-07-05T06:17:25.968" v="154" actId="26606"/>
          <ac:spMkLst>
            <pc:docMk/>
            <pc:sldMk cId="2895228485" sldId="279"/>
            <ac:spMk id="25" creationId="{CB44330D-EA18-4254-AA95-EB49948539B8}"/>
          </ac:spMkLst>
        </pc:spChg>
        <pc:spChg chg="add del">
          <ac:chgData name="R, Sruthi" userId="694a3e08-b32a-4ebd-8476-dc7a553f6f67" providerId="ADAL" clId="{B478FB09-2FF4-4BBD-ADAB-4E88BE94E4DE}" dt="2023-07-05T06:17:27.769" v="156" actId="26606"/>
          <ac:spMkLst>
            <pc:docMk/>
            <pc:sldMk cId="2895228485" sldId="279"/>
            <ac:spMk id="27" creationId="{29FDB030-9B49-4CED-8CCD-4D99382388AC}"/>
          </ac:spMkLst>
        </pc:spChg>
        <pc:spChg chg="add del">
          <ac:chgData name="R, Sruthi" userId="694a3e08-b32a-4ebd-8476-dc7a553f6f67" providerId="ADAL" clId="{B478FB09-2FF4-4BBD-ADAB-4E88BE94E4DE}" dt="2023-07-05T06:17:27.769" v="156" actId="26606"/>
          <ac:spMkLst>
            <pc:docMk/>
            <pc:sldMk cId="2895228485" sldId="279"/>
            <ac:spMk id="28" creationId="{F3060C83-F051-4F0E-ABAD-AA0DFC48B218}"/>
          </ac:spMkLst>
        </pc:spChg>
        <pc:spChg chg="add del">
          <ac:chgData name="R, Sruthi" userId="694a3e08-b32a-4ebd-8476-dc7a553f6f67" providerId="ADAL" clId="{B478FB09-2FF4-4BBD-ADAB-4E88BE94E4DE}" dt="2023-07-05T06:17:27.769" v="156" actId="26606"/>
          <ac:spMkLst>
            <pc:docMk/>
            <pc:sldMk cId="2895228485" sldId="279"/>
            <ac:spMk id="29" creationId="{3783CA14-24A1-485C-8B30-D6A5D87987AD}"/>
          </ac:spMkLst>
        </pc:spChg>
        <pc:spChg chg="add del">
          <ac:chgData name="R, Sruthi" userId="694a3e08-b32a-4ebd-8476-dc7a553f6f67" providerId="ADAL" clId="{B478FB09-2FF4-4BBD-ADAB-4E88BE94E4DE}" dt="2023-07-05T06:17:27.769" v="156" actId="26606"/>
          <ac:spMkLst>
            <pc:docMk/>
            <pc:sldMk cId="2895228485" sldId="279"/>
            <ac:spMk id="30" creationId="{83C98ABE-055B-441F-B07E-44F97F083C39}"/>
          </ac:spMkLst>
        </pc:spChg>
        <pc:spChg chg="add del">
          <ac:chgData name="R, Sruthi" userId="694a3e08-b32a-4ebd-8476-dc7a553f6f67" providerId="ADAL" clId="{B478FB09-2FF4-4BBD-ADAB-4E88BE94E4DE}" dt="2023-07-05T06:17:27.769" v="156" actId="26606"/>
          <ac:spMkLst>
            <pc:docMk/>
            <pc:sldMk cId="2895228485" sldId="279"/>
            <ac:spMk id="31" creationId="{9A97C86A-04D6-40F7-AE84-31AB43E6A846}"/>
          </ac:spMkLst>
        </pc:spChg>
        <pc:spChg chg="add del">
          <ac:chgData name="R, Sruthi" userId="694a3e08-b32a-4ebd-8476-dc7a553f6f67" providerId="ADAL" clId="{B478FB09-2FF4-4BBD-ADAB-4E88BE94E4DE}" dt="2023-07-05T06:17:27.769" v="156" actId="26606"/>
          <ac:spMkLst>
            <pc:docMk/>
            <pc:sldMk cId="2895228485" sldId="279"/>
            <ac:spMk id="33" creationId="{FF9F2414-84E8-453E-B1F3-389FDE8192D9}"/>
          </ac:spMkLst>
        </pc:spChg>
        <pc:spChg chg="add del">
          <ac:chgData name="R, Sruthi" userId="694a3e08-b32a-4ebd-8476-dc7a553f6f67" providerId="ADAL" clId="{B478FB09-2FF4-4BBD-ADAB-4E88BE94E4DE}" dt="2023-07-05T06:17:27.769" v="156" actId="26606"/>
          <ac:spMkLst>
            <pc:docMk/>
            <pc:sldMk cId="2895228485" sldId="279"/>
            <ac:spMk id="35" creationId="{3ECA69A1-7536-43AC-85EF-C7106179F5ED}"/>
          </ac:spMkLst>
        </pc:spChg>
        <pc:spChg chg="add del">
          <ac:chgData name="R, Sruthi" userId="694a3e08-b32a-4ebd-8476-dc7a553f6f67" providerId="ADAL" clId="{B478FB09-2FF4-4BBD-ADAB-4E88BE94E4DE}" dt="2023-07-05T06:17:49.053" v="162" actId="26606"/>
          <ac:spMkLst>
            <pc:docMk/>
            <pc:sldMk cId="2895228485" sldId="279"/>
            <ac:spMk id="37" creationId="{9427AF5F-9A0E-42B7-A252-FD64C9885F9C}"/>
          </ac:spMkLst>
        </pc:spChg>
        <pc:spChg chg="add del">
          <ac:chgData name="R, Sruthi" userId="694a3e08-b32a-4ebd-8476-dc7a553f6f67" providerId="ADAL" clId="{B478FB09-2FF4-4BBD-ADAB-4E88BE94E4DE}" dt="2023-07-05T06:17:48.976" v="161" actId="26606"/>
          <ac:spMkLst>
            <pc:docMk/>
            <pc:sldMk cId="2895228485" sldId="279"/>
            <ac:spMk id="42" creationId="{B50AB553-2A96-4A92-96F2-93548E096954}"/>
          </ac:spMkLst>
        </pc:spChg>
        <pc:spChg chg="add del">
          <ac:chgData name="R, Sruthi" userId="694a3e08-b32a-4ebd-8476-dc7a553f6f67" providerId="ADAL" clId="{B478FB09-2FF4-4BBD-ADAB-4E88BE94E4DE}" dt="2023-07-05T06:18:18.096" v="167" actId="26606"/>
          <ac:spMkLst>
            <pc:docMk/>
            <pc:sldMk cId="2895228485" sldId="279"/>
            <ac:spMk id="44" creationId="{A783CD55-1776-4C75-9A8F-D1179C0C7B48}"/>
          </ac:spMkLst>
        </pc:spChg>
        <pc:spChg chg="add del">
          <ac:chgData name="R, Sruthi" userId="694a3e08-b32a-4ebd-8476-dc7a553f6f67" providerId="ADAL" clId="{B478FB09-2FF4-4BBD-ADAB-4E88BE94E4DE}" dt="2023-07-05T06:18:18.096" v="167" actId="26606"/>
          <ac:spMkLst>
            <pc:docMk/>
            <pc:sldMk cId="2895228485" sldId="279"/>
            <ac:spMk id="45" creationId="{04812C46-200A-4DEB-A05E-3ED6C68C2387}"/>
          </ac:spMkLst>
        </pc:spChg>
        <pc:spChg chg="add del">
          <ac:chgData name="R, Sruthi" userId="694a3e08-b32a-4ebd-8476-dc7a553f6f67" providerId="ADAL" clId="{B478FB09-2FF4-4BBD-ADAB-4E88BE94E4DE}" dt="2023-07-05T06:18:18.010" v="166" actId="26606"/>
          <ac:spMkLst>
            <pc:docMk/>
            <pc:sldMk cId="2895228485" sldId="279"/>
            <ac:spMk id="50" creationId="{32BC26D8-82FB-445E-AA49-62A77D7C1EE0}"/>
          </ac:spMkLst>
        </pc:spChg>
        <pc:spChg chg="add del">
          <ac:chgData name="R, Sruthi" userId="694a3e08-b32a-4ebd-8476-dc7a553f6f67" providerId="ADAL" clId="{B478FB09-2FF4-4BBD-ADAB-4E88BE94E4DE}" dt="2023-07-05T06:18:18.010" v="166" actId="26606"/>
          <ac:spMkLst>
            <pc:docMk/>
            <pc:sldMk cId="2895228485" sldId="279"/>
            <ac:spMk id="52" creationId="{CB44330D-EA18-4254-AA95-EB49948539B8}"/>
          </ac:spMkLst>
        </pc:spChg>
        <pc:spChg chg="add del">
          <ac:chgData name="R, Sruthi" userId="694a3e08-b32a-4ebd-8476-dc7a553f6f67" providerId="ADAL" clId="{B478FB09-2FF4-4BBD-ADAB-4E88BE94E4DE}" dt="2023-07-05T06:23:01.296" v="205" actId="26606"/>
          <ac:spMkLst>
            <pc:docMk/>
            <pc:sldMk cId="2895228485" sldId="279"/>
            <ac:spMk id="54" creationId="{1A95671B-3CC6-4792-9114-B74FAEA224E6}"/>
          </ac:spMkLst>
        </pc:spChg>
        <pc:spChg chg="add del">
          <ac:chgData name="R, Sruthi" userId="694a3e08-b32a-4ebd-8476-dc7a553f6f67" providerId="ADAL" clId="{B478FB09-2FF4-4BBD-ADAB-4E88BE94E4DE}" dt="2023-07-05T06:22:49.212" v="200" actId="26606"/>
          <ac:spMkLst>
            <pc:docMk/>
            <pc:sldMk cId="2895228485" sldId="279"/>
            <ac:spMk id="59" creationId="{BACC6370-2D7E-4714-9D71-7542949D7D5D}"/>
          </ac:spMkLst>
        </pc:spChg>
        <pc:spChg chg="add del">
          <ac:chgData name="R, Sruthi" userId="694a3e08-b32a-4ebd-8476-dc7a553f6f67" providerId="ADAL" clId="{B478FB09-2FF4-4BBD-ADAB-4E88BE94E4DE}" dt="2023-07-05T06:22:49.212" v="200" actId="26606"/>
          <ac:spMkLst>
            <pc:docMk/>
            <pc:sldMk cId="2895228485" sldId="279"/>
            <ac:spMk id="61" creationId="{256B2C21-A230-48C0-8DF1-C46611373C44}"/>
          </ac:spMkLst>
        </pc:spChg>
        <pc:spChg chg="add del">
          <ac:chgData name="R, Sruthi" userId="694a3e08-b32a-4ebd-8476-dc7a553f6f67" providerId="ADAL" clId="{B478FB09-2FF4-4BBD-ADAB-4E88BE94E4DE}" dt="2023-07-05T06:22:49.212" v="200" actId="26606"/>
          <ac:spMkLst>
            <pc:docMk/>
            <pc:sldMk cId="2895228485" sldId="279"/>
            <ac:spMk id="63" creationId="{3847E18C-932D-4C95-AABA-FEC7C9499AD7}"/>
          </ac:spMkLst>
        </pc:spChg>
        <pc:spChg chg="add del">
          <ac:chgData name="R, Sruthi" userId="694a3e08-b32a-4ebd-8476-dc7a553f6f67" providerId="ADAL" clId="{B478FB09-2FF4-4BBD-ADAB-4E88BE94E4DE}" dt="2023-07-05T06:22:49.212" v="200" actId="26606"/>
          <ac:spMkLst>
            <pc:docMk/>
            <pc:sldMk cId="2895228485" sldId="279"/>
            <ac:spMk id="65" creationId="{3150CB11-0C61-439E-910F-5787759E72A0}"/>
          </ac:spMkLst>
        </pc:spChg>
        <pc:spChg chg="add del">
          <ac:chgData name="R, Sruthi" userId="694a3e08-b32a-4ebd-8476-dc7a553f6f67" providerId="ADAL" clId="{B478FB09-2FF4-4BBD-ADAB-4E88BE94E4DE}" dt="2023-07-05T06:22:49.212" v="200" actId="26606"/>
          <ac:spMkLst>
            <pc:docMk/>
            <pc:sldMk cId="2895228485" sldId="279"/>
            <ac:spMk id="67" creationId="{43F8A58B-5155-44CE-A5FF-7647B47D0A7A}"/>
          </ac:spMkLst>
        </pc:spChg>
        <pc:spChg chg="add del">
          <ac:chgData name="R, Sruthi" userId="694a3e08-b32a-4ebd-8476-dc7a553f6f67" providerId="ADAL" clId="{B478FB09-2FF4-4BBD-ADAB-4E88BE94E4DE}" dt="2023-07-05T06:22:49.212" v="200" actId="26606"/>
          <ac:spMkLst>
            <pc:docMk/>
            <pc:sldMk cId="2895228485" sldId="279"/>
            <ac:spMk id="69" creationId="{443F2ACA-E6D6-4028-82DD-F03C262D5DE6}"/>
          </ac:spMkLst>
        </pc:spChg>
        <pc:spChg chg="add del">
          <ac:chgData name="R, Sruthi" userId="694a3e08-b32a-4ebd-8476-dc7a553f6f67" providerId="ADAL" clId="{B478FB09-2FF4-4BBD-ADAB-4E88BE94E4DE}" dt="2023-07-05T06:22:51.213" v="202" actId="26606"/>
          <ac:spMkLst>
            <pc:docMk/>
            <pc:sldMk cId="2895228485" sldId="279"/>
            <ac:spMk id="71" creationId="{7D144591-E9E9-4209-8701-3BB48A917D51}"/>
          </ac:spMkLst>
        </pc:spChg>
        <pc:spChg chg="add del">
          <ac:chgData name="R, Sruthi" userId="694a3e08-b32a-4ebd-8476-dc7a553f6f67" providerId="ADAL" clId="{B478FB09-2FF4-4BBD-ADAB-4E88BE94E4DE}" dt="2023-07-05T06:23:01.294" v="204" actId="26606"/>
          <ac:spMkLst>
            <pc:docMk/>
            <pc:sldMk cId="2895228485" sldId="279"/>
            <ac:spMk id="73" creationId="{1A95671B-3CC6-4792-9114-B74FAEA224E6}"/>
          </ac:spMkLst>
        </pc:spChg>
        <pc:graphicFrameChg chg="add mod modGraphic">
          <ac:chgData name="R, Sruthi" userId="694a3e08-b32a-4ebd-8476-dc7a553f6f67" providerId="ADAL" clId="{B478FB09-2FF4-4BBD-ADAB-4E88BE94E4DE}" dt="2023-07-05T10:29:22.794" v="432"/>
          <ac:graphicFrameMkLst>
            <pc:docMk/>
            <pc:sldMk cId="2895228485" sldId="279"/>
            <ac:graphicFrameMk id="2" creationId="{5116BC19-E735-3BDB-81F3-D98569ABD6B5}"/>
          </ac:graphicFrameMkLst>
        </pc:graphicFrameChg>
        <pc:graphicFrameChg chg="add del modGraphic">
          <ac:chgData name="R, Sruthi" userId="694a3e08-b32a-4ebd-8476-dc7a553f6f67" providerId="ADAL" clId="{B478FB09-2FF4-4BBD-ADAB-4E88BE94E4DE}" dt="2023-07-05T06:19:15.265" v="171" actId="1032"/>
          <ac:graphicFrameMkLst>
            <pc:docMk/>
            <pc:sldMk cId="2895228485" sldId="279"/>
            <ac:graphicFrameMk id="3" creationId="{53275E60-3529-863D-F924-4F032405D1BC}"/>
          </ac:graphicFrameMkLst>
        </pc:graphicFrameChg>
        <pc:picChg chg="add del">
          <ac:chgData name="R, Sruthi" userId="694a3e08-b32a-4ebd-8476-dc7a553f6f67" providerId="ADAL" clId="{B478FB09-2FF4-4BBD-ADAB-4E88BE94E4DE}" dt="2023-07-05T06:17:07.924" v="146" actId="26606"/>
          <ac:picMkLst>
            <pc:docMk/>
            <pc:sldMk cId="2895228485" sldId="279"/>
            <ac:picMk id="4" creationId="{29D94311-8C9A-6C24-5049-436CCE269D20}"/>
          </ac:picMkLst>
        </pc:picChg>
        <pc:picChg chg="add del">
          <ac:chgData name="R, Sruthi" userId="694a3e08-b32a-4ebd-8476-dc7a553f6f67" providerId="ADAL" clId="{B478FB09-2FF4-4BBD-ADAB-4E88BE94E4DE}" dt="2023-07-05T06:17:16.287" v="150" actId="26606"/>
          <ac:picMkLst>
            <pc:docMk/>
            <pc:sldMk cId="2895228485" sldId="279"/>
            <ac:picMk id="16" creationId="{71C3BFD5-C71D-AAE9-65E1-8EE8A37B444D}"/>
          </ac:picMkLst>
        </pc:picChg>
      </pc:sldChg>
      <pc:sldChg chg="addSp delSp modSp new mod setBg modClrScheme chgLayout">
        <pc:chgData name="R, Sruthi" userId="694a3e08-b32a-4ebd-8476-dc7a553f6f67" providerId="ADAL" clId="{B478FB09-2FF4-4BBD-ADAB-4E88BE94E4DE}" dt="2023-07-05T07:17:33.816" v="430" actId="26606"/>
        <pc:sldMkLst>
          <pc:docMk/>
          <pc:sldMk cId="300288607" sldId="280"/>
        </pc:sldMkLst>
        <pc:spChg chg="add mod">
          <ac:chgData name="R, Sruthi" userId="694a3e08-b32a-4ebd-8476-dc7a553f6f67" providerId="ADAL" clId="{B478FB09-2FF4-4BBD-ADAB-4E88BE94E4DE}" dt="2023-07-05T07:17:33.816" v="430" actId="26606"/>
          <ac:spMkLst>
            <pc:docMk/>
            <pc:sldMk cId="300288607" sldId="280"/>
            <ac:spMk id="2" creationId="{2B484F65-C03F-166D-7967-4F08658B3371}"/>
          </ac:spMkLst>
        </pc:spChg>
        <pc:spChg chg="add del mod ord">
          <ac:chgData name="R, Sruthi" userId="694a3e08-b32a-4ebd-8476-dc7a553f6f67" providerId="ADAL" clId="{B478FB09-2FF4-4BBD-ADAB-4E88BE94E4DE}" dt="2023-07-05T07:17:33.816" v="430" actId="26606"/>
          <ac:spMkLst>
            <pc:docMk/>
            <pc:sldMk cId="300288607" sldId="280"/>
            <ac:spMk id="3" creationId="{974ED46E-0B92-FCB2-8E4E-0AFC2C77F219}"/>
          </ac:spMkLst>
        </pc:spChg>
        <pc:spChg chg="add del mod">
          <ac:chgData name="R, Sruthi" userId="694a3e08-b32a-4ebd-8476-dc7a553f6f67" providerId="ADAL" clId="{B478FB09-2FF4-4BBD-ADAB-4E88BE94E4DE}" dt="2023-07-05T07:02:46.460" v="404" actId="21"/>
          <ac:spMkLst>
            <pc:docMk/>
            <pc:sldMk cId="300288607" sldId="280"/>
            <ac:spMk id="4" creationId="{1DF71E4E-1EBA-B839-13CF-D91B6C78EC8E}"/>
          </ac:spMkLst>
        </pc:spChg>
        <pc:spChg chg="add del mod">
          <ac:chgData name="R, Sruthi" userId="694a3e08-b32a-4ebd-8476-dc7a553f6f67" providerId="ADAL" clId="{B478FB09-2FF4-4BBD-ADAB-4E88BE94E4DE}" dt="2023-07-05T07:02:46.460" v="404" actId="21"/>
          <ac:spMkLst>
            <pc:docMk/>
            <pc:sldMk cId="300288607" sldId="280"/>
            <ac:spMk id="5" creationId="{8D2BAD25-B41D-6DD7-7EBA-582B80156F40}"/>
          </ac:spMkLst>
        </pc:spChg>
        <pc:spChg chg="add del mod">
          <ac:chgData name="R, Sruthi" userId="694a3e08-b32a-4ebd-8476-dc7a553f6f67" providerId="ADAL" clId="{B478FB09-2FF4-4BBD-ADAB-4E88BE94E4DE}" dt="2023-07-05T07:02:46.460" v="404" actId="21"/>
          <ac:spMkLst>
            <pc:docMk/>
            <pc:sldMk cId="300288607" sldId="280"/>
            <ac:spMk id="6" creationId="{22ADA2C7-2520-6449-A144-8BC329CDDEB4}"/>
          </ac:spMkLst>
        </pc:spChg>
        <pc:spChg chg="add del mod">
          <ac:chgData name="R, Sruthi" userId="694a3e08-b32a-4ebd-8476-dc7a553f6f67" providerId="ADAL" clId="{B478FB09-2FF4-4BBD-ADAB-4E88BE94E4DE}" dt="2023-07-05T07:02:46.460" v="404" actId="21"/>
          <ac:spMkLst>
            <pc:docMk/>
            <pc:sldMk cId="300288607" sldId="280"/>
            <ac:spMk id="7" creationId="{7ADF26F7-5E95-5596-3209-A6DCD8806FF2}"/>
          </ac:spMkLst>
        </pc:spChg>
        <pc:spChg chg="add del">
          <ac:chgData name="R, Sruthi" userId="694a3e08-b32a-4ebd-8476-dc7a553f6f67" providerId="ADAL" clId="{B478FB09-2FF4-4BBD-ADAB-4E88BE94E4DE}" dt="2023-07-05T06:25:45.950" v="222" actId="26606"/>
          <ac:spMkLst>
            <pc:docMk/>
            <pc:sldMk cId="300288607" sldId="280"/>
            <ac:spMk id="8" creationId="{787F4F1C-8D3D-4EC1-B72D-A0470A5A08B8}"/>
          </ac:spMkLst>
        </pc:spChg>
        <pc:spChg chg="add del mod">
          <ac:chgData name="R, Sruthi" userId="694a3e08-b32a-4ebd-8476-dc7a553f6f67" providerId="ADAL" clId="{B478FB09-2FF4-4BBD-ADAB-4E88BE94E4DE}" dt="2023-07-05T07:02:46.460" v="404" actId="21"/>
          <ac:spMkLst>
            <pc:docMk/>
            <pc:sldMk cId="300288607" sldId="280"/>
            <ac:spMk id="9" creationId="{A4A58AA3-C37A-D081-C54B-4E180D630AA3}"/>
          </ac:spMkLst>
        </pc:spChg>
        <pc:spChg chg="add del mod">
          <ac:chgData name="R, Sruthi" userId="694a3e08-b32a-4ebd-8476-dc7a553f6f67" providerId="ADAL" clId="{B478FB09-2FF4-4BBD-ADAB-4E88BE94E4DE}" dt="2023-07-05T07:15:46.449" v="406"/>
          <ac:spMkLst>
            <pc:docMk/>
            <pc:sldMk cId="300288607" sldId="280"/>
            <ac:spMk id="20" creationId="{E4EB71D0-9428-1238-0816-60B06626EE1B}"/>
          </ac:spMkLst>
        </pc:spChg>
        <pc:spChg chg="add del mod">
          <ac:chgData name="R, Sruthi" userId="694a3e08-b32a-4ebd-8476-dc7a553f6f67" providerId="ADAL" clId="{B478FB09-2FF4-4BBD-ADAB-4E88BE94E4DE}" dt="2023-07-05T07:15:46.449" v="406"/>
          <ac:spMkLst>
            <pc:docMk/>
            <pc:sldMk cId="300288607" sldId="280"/>
            <ac:spMk id="21" creationId="{00A80D6D-82EF-57A7-13DA-493569E1654D}"/>
          </ac:spMkLst>
        </pc:spChg>
        <pc:spChg chg="add del mod">
          <ac:chgData name="R, Sruthi" userId="694a3e08-b32a-4ebd-8476-dc7a553f6f67" providerId="ADAL" clId="{B478FB09-2FF4-4BBD-ADAB-4E88BE94E4DE}" dt="2023-07-05T07:15:46.449" v="406"/>
          <ac:spMkLst>
            <pc:docMk/>
            <pc:sldMk cId="300288607" sldId="280"/>
            <ac:spMk id="22" creationId="{9E1B4F55-D3D5-E3CD-3BDF-D1EAEB6462B6}"/>
          </ac:spMkLst>
        </pc:spChg>
        <pc:spChg chg="add del mod">
          <ac:chgData name="R, Sruthi" userId="694a3e08-b32a-4ebd-8476-dc7a553f6f67" providerId="ADAL" clId="{B478FB09-2FF4-4BBD-ADAB-4E88BE94E4DE}" dt="2023-07-05T07:15:46.449" v="406"/>
          <ac:spMkLst>
            <pc:docMk/>
            <pc:sldMk cId="300288607" sldId="280"/>
            <ac:spMk id="23" creationId="{92EDD824-4217-B08E-EC3E-E694BCEFA159}"/>
          </ac:spMkLst>
        </pc:spChg>
        <pc:spChg chg="add del mod">
          <ac:chgData name="R, Sruthi" userId="694a3e08-b32a-4ebd-8476-dc7a553f6f67" providerId="ADAL" clId="{B478FB09-2FF4-4BBD-ADAB-4E88BE94E4DE}" dt="2023-07-05T07:15:46.449" v="406"/>
          <ac:spMkLst>
            <pc:docMk/>
            <pc:sldMk cId="300288607" sldId="280"/>
            <ac:spMk id="24" creationId="{47C7B13F-1FD0-0BDA-2B56-D179E0EADD6B}"/>
          </ac:spMkLst>
        </pc:spChg>
        <pc:spChg chg="add del">
          <ac:chgData name="R, Sruthi" userId="694a3e08-b32a-4ebd-8476-dc7a553f6f67" providerId="ADAL" clId="{B478FB09-2FF4-4BBD-ADAB-4E88BE94E4DE}" dt="2023-07-05T07:16:30.388" v="410" actId="26606"/>
          <ac:spMkLst>
            <pc:docMk/>
            <pc:sldMk cId="300288607" sldId="280"/>
            <ac:spMk id="3079" creationId="{66E48AFA-8884-4F68-A44F-D2C1E8609C5A}"/>
          </ac:spMkLst>
        </pc:spChg>
        <pc:spChg chg="add del">
          <ac:chgData name="R, Sruthi" userId="694a3e08-b32a-4ebd-8476-dc7a553f6f67" providerId="ADAL" clId="{B478FB09-2FF4-4BBD-ADAB-4E88BE94E4DE}" dt="2023-07-05T07:16:30.388" v="410" actId="26606"/>
          <ac:spMkLst>
            <pc:docMk/>
            <pc:sldMk cId="300288607" sldId="280"/>
            <ac:spMk id="3081" creationId="{969D19A6-08CB-498C-93EC-3FFB021FC68A}"/>
          </ac:spMkLst>
        </pc:spChg>
        <pc:spChg chg="add del">
          <ac:chgData name="R, Sruthi" userId="694a3e08-b32a-4ebd-8476-dc7a553f6f67" providerId="ADAL" clId="{B478FB09-2FF4-4BBD-ADAB-4E88BE94E4DE}" dt="2023-07-05T07:17:06.973" v="412" actId="26606"/>
          <ac:spMkLst>
            <pc:docMk/>
            <pc:sldMk cId="300288607" sldId="280"/>
            <ac:spMk id="3088" creationId="{B6FACB3C-9069-4791-BC5C-0DB7CD19B853}"/>
          </ac:spMkLst>
        </pc:spChg>
        <pc:spChg chg="add del">
          <ac:chgData name="R, Sruthi" userId="694a3e08-b32a-4ebd-8476-dc7a553f6f67" providerId="ADAL" clId="{B478FB09-2FF4-4BBD-ADAB-4E88BE94E4DE}" dt="2023-07-05T07:17:06.973" v="412" actId="26606"/>
          <ac:spMkLst>
            <pc:docMk/>
            <pc:sldMk cId="300288607" sldId="280"/>
            <ac:spMk id="3089" creationId="{71F2038E-D777-4B76-81DD-DD13EE91B9DD}"/>
          </ac:spMkLst>
        </pc:spChg>
        <pc:spChg chg="add del">
          <ac:chgData name="R, Sruthi" userId="694a3e08-b32a-4ebd-8476-dc7a553f6f67" providerId="ADAL" clId="{B478FB09-2FF4-4BBD-ADAB-4E88BE94E4DE}" dt="2023-07-05T07:17:10.488" v="414" actId="26606"/>
          <ac:spMkLst>
            <pc:docMk/>
            <pc:sldMk cId="300288607" sldId="280"/>
            <ac:spMk id="3091" creationId="{637B2035-1FCB-439A-B421-095E136C7E07}"/>
          </ac:spMkLst>
        </pc:spChg>
        <pc:spChg chg="add del">
          <ac:chgData name="R, Sruthi" userId="694a3e08-b32a-4ebd-8476-dc7a553f6f67" providerId="ADAL" clId="{B478FB09-2FF4-4BBD-ADAB-4E88BE94E4DE}" dt="2023-07-05T07:17:10.488" v="414" actId="26606"/>
          <ac:spMkLst>
            <pc:docMk/>
            <pc:sldMk cId="300288607" sldId="280"/>
            <ac:spMk id="3092" creationId="{B39A1F5A-E57E-4178-8F57-A18DC747E5E1}"/>
          </ac:spMkLst>
        </pc:spChg>
        <pc:spChg chg="add del">
          <ac:chgData name="R, Sruthi" userId="694a3e08-b32a-4ebd-8476-dc7a553f6f67" providerId="ADAL" clId="{B478FB09-2FF4-4BBD-ADAB-4E88BE94E4DE}" dt="2023-07-05T07:17:10.488" v="414" actId="26606"/>
          <ac:spMkLst>
            <pc:docMk/>
            <pc:sldMk cId="300288607" sldId="280"/>
            <ac:spMk id="3093" creationId="{CF93DC6C-1BFD-4414-BF23-471C8831CA04}"/>
          </ac:spMkLst>
        </pc:spChg>
        <pc:spChg chg="add del">
          <ac:chgData name="R, Sruthi" userId="694a3e08-b32a-4ebd-8476-dc7a553f6f67" providerId="ADAL" clId="{B478FB09-2FF4-4BBD-ADAB-4E88BE94E4DE}" dt="2023-07-05T07:17:10.488" v="414" actId="26606"/>
          <ac:spMkLst>
            <pc:docMk/>
            <pc:sldMk cId="300288607" sldId="280"/>
            <ac:spMk id="3094" creationId="{001928A5-13A8-4372-8A77-BCAAE5553E6F}"/>
          </ac:spMkLst>
        </pc:spChg>
        <pc:spChg chg="add del">
          <ac:chgData name="R, Sruthi" userId="694a3e08-b32a-4ebd-8476-dc7a553f6f67" providerId="ADAL" clId="{B478FB09-2FF4-4BBD-ADAB-4E88BE94E4DE}" dt="2023-07-05T07:17:12.340" v="416" actId="26606"/>
          <ac:spMkLst>
            <pc:docMk/>
            <pc:sldMk cId="300288607" sldId="280"/>
            <ac:spMk id="3096" creationId="{1A95671B-3CC6-4792-9114-B74FAEA224E6}"/>
          </ac:spMkLst>
        </pc:spChg>
        <pc:spChg chg="add del">
          <ac:chgData name="R, Sruthi" userId="694a3e08-b32a-4ebd-8476-dc7a553f6f67" providerId="ADAL" clId="{B478FB09-2FF4-4BBD-ADAB-4E88BE94E4DE}" dt="2023-07-05T07:17:16.083" v="418" actId="26606"/>
          <ac:spMkLst>
            <pc:docMk/>
            <pc:sldMk cId="300288607" sldId="280"/>
            <ac:spMk id="3098" creationId="{5AA03EDC-7067-4DFF-B672-541D016AAAB8}"/>
          </ac:spMkLst>
        </pc:spChg>
        <pc:spChg chg="add del">
          <ac:chgData name="R, Sruthi" userId="694a3e08-b32a-4ebd-8476-dc7a553f6f67" providerId="ADAL" clId="{B478FB09-2FF4-4BBD-ADAB-4E88BE94E4DE}" dt="2023-07-05T07:17:16.083" v="418" actId="26606"/>
          <ac:spMkLst>
            <pc:docMk/>
            <pc:sldMk cId="300288607" sldId="280"/>
            <ac:spMk id="3099" creationId="{0EBF3E39-B0BE-496A-8604-9007470FFA3A}"/>
          </ac:spMkLst>
        </pc:spChg>
        <pc:spChg chg="add del">
          <ac:chgData name="R, Sruthi" userId="694a3e08-b32a-4ebd-8476-dc7a553f6f67" providerId="ADAL" clId="{B478FB09-2FF4-4BBD-ADAB-4E88BE94E4DE}" dt="2023-07-05T07:17:33.816" v="430" actId="26606"/>
          <ac:spMkLst>
            <pc:docMk/>
            <pc:sldMk cId="300288607" sldId="280"/>
            <ac:spMk id="3101" creationId="{04812C46-200A-4DEB-A05E-3ED6C68C2387}"/>
          </ac:spMkLst>
        </pc:spChg>
        <pc:spChg chg="add del">
          <ac:chgData name="R, Sruthi" userId="694a3e08-b32a-4ebd-8476-dc7a553f6f67" providerId="ADAL" clId="{B478FB09-2FF4-4BBD-ADAB-4E88BE94E4DE}" dt="2023-07-05T07:17:33.816" v="430" actId="26606"/>
          <ac:spMkLst>
            <pc:docMk/>
            <pc:sldMk cId="300288607" sldId="280"/>
            <ac:spMk id="3102" creationId="{D1EA859B-E555-4109-94F3-6700E046E008}"/>
          </ac:spMkLst>
        </pc:spChg>
        <pc:grpChg chg="add del">
          <ac:chgData name="R, Sruthi" userId="694a3e08-b32a-4ebd-8476-dc7a553f6f67" providerId="ADAL" clId="{B478FB09-2FF4-4BBD-ADAB-4E88BE94E4DE}" dt="2023-07-05T06:25:45.950" v="222" actId="26606"/>
          <ac:grpSpMkLst>
            <pc:docMk/>
            <pc:sldMk cId="300288607" sldId="280"/>
            <ac:grpSpMk id="10" creationId="{D1E3DD61-64DB-46AD-B249-E273CD86B051}"/>
          </ac:grpSpMkLst>
        </pc:grpChg>
        <pc:grpChg chg="add del">
          <ac:chgData name="R, Sruthi" userId="694a3e08-b32a-4ebd-8476-dc7a553f6f67" providerId="ADAL" clId="{B478FB09-2FF4-4BBD-ADAB-4E88BE94E4DE}" dt="2023-07-05T07:17:06.973" v="412" actId="26606"/>
          <ac:grpSpMkLst>
            <pc:docMk/>
            <pc:sldMk cId="300288607" sldId="280"/>
            <ac:grpSpMk id="3083" creationId="{DD354807-230F-4402-B1B9-F733A8F1F190}"/>
          </ac:grpSpMkLst>
        </pc:grpChg>
        <pc:picChg chg="add del mod ord">
          <ac:chgData name="R, Sruthi" userId="694a3e08-b32a-4ebd-8476-dc7a553f6f67" providerId="ADAL" clId="{B478FB09-2FF4-4BBD-ADAB-4E88BE94E4DE}" dt="2023-07-05T07:17:33.816" v="430" actId="26606"/>
          <ac:picMkLst>
            <pc:docMk/>
            <pc:sldMk cId="300288607" sldId="280"/>
            <ac:picMk id="3074" creationId="{16A47EBE-29FA-59C2-BACB-0B2444F63BD4}"/>
          </ac:picMkLst>
        </pc:picChg>
        <pc:cxnChg chg="add del mod">
          <ac:chgData name="R, Sruthi" userId="694a3e08-b32a-4ebd-8476-dc7a553f6f67" providerId="ADAL" clId="{B478FB09-2FF4-4BBD-ADAB-4E88BE94E4DE}" dt="2023-07-05T07:02:46.460" v="404" actId="21"/>
          <ac:cxnSpMkLst>
            <pc:docMk/>
            <pc:sldMk cId="300288607" sldId="280"/>
            <ac:cxnSpMk id="17" creationId="{8C8EC626-FE7F-B4E8-8B3D-34F2192EAF10}"/>
          </ac:cxnSpMkLst>
        </pc:cxnChg>
        <pc:cxnChg chg="add del mod">
          <ac:chgData name="R, Sruthi" userId="694a3e08-b32a-4ebd-8476-dc7a553f6f67" providerId="ADAL" clId="{B478FB09-2FF4-4BBD-ADAB-4E88BE94E4DE}" dt="2023-07-05T07:15:46.449" v="406"/>
          <ac:cxnSpMkLst>
            <pc:docMk/>
            <pc:sldMk cId="300288607" sldId="280"/>
            <ac:cxnSpMk id="25" creationId="{4744741D-D3F7-24F3-3605-D37718EDB48E}"/>
          </ac:cxnSpMkLst>
        </pc:cxnChg>
      </pc:sldChg>
      <pc:sldChg chg="modSp add del mod">
        <pc:chgData name="R, Sruthi" userId="694a3e08-b32a-4ebd-8476-dc7a553f6f67" providerId="ADAL" clId="{B478FB09-2FF4-4BBD-ADAB-4E88BE94E4DE}" dt="2023-07-05T06:22:38.236" v="198" actId="47"/>
        <pc:sldMkLst>
          <pc:docMk/>
          <pc:sldMk cId="702178077" sldId="280"/>
        </pc:sldMkLst>
        <pc:spChg chg="mod">
          <ac:chgData name="R, Sruthi" userId="694a3e08-b32a-4ebd-8476-dc7a553f6f67" providerId="ADAL" clId="{B478FB09-2FF4-4BBD-ADAB-4E88BE94E4DE}" dt="2023-07-05T06:13:46.974" v="100" actId="14100"/>
          <ac:spMkLst>
            <pc:docMk/>
            <pc:sldMk cId="702178077" sldId="280"/>
            <ac:spMk id="39" creationId="{60076EDF-DB08-449A-9265-6FCED8198620}"/>
          </ac:spMkLst>
        </pc:spChg>
        <pc:spChg chg="mod">
          <ac:chgData name="R, Sruthi" userId="694a3e08-b32a-4ebd-8476-dc7a553f6f67" providerId="ADAL" clId="{B478FB09-2FF4-4BBD-ADAB-4E88BE94E4DE}" dt="2023-07-05T06:16:10.404" v="132"/>
          <ac:spMkLst>
            <pc:docMk/>
            <pc:sldMk cId="702178077" sldId="280"/>
            <ac:spMk id="66" creationId="{F118D63F-AD4E-127A-3362-5F7D6329C75E}"/>
          </ac:spMkLst>
        </pc:spChg>
        <pc:spChg chg="mod">
          <ac:chgData name="R, Sruthi" userId="694a3e08-b32a-4ebd-8476-dc7a553f6f67" providerId="ADAL" clId="{B478FB09-2FF4-4BBD-ADAB-4E88BE94E4DE}" dt="2023-07-05T06:11:53.701" v="73" actId="20577"/>
          <ac:spMkLst>
            <pc:docMk/>
            <pc:sldMk cId="702178077" sldId="280"/>
            <ac:spMk id="70" creationId="{492F6957-20DC-6900-E1E4-51921FF1F077}"/>
          </ac:spMkLst>
        </pc:spChg>
        <pc:spChg chg="mod">
          <ac:chgData name="R, Sruthi" userId="694a3e08-b32a-4ebd-8476-dc7a553f6f67" providerId="ADAL" clId="{B478FB09-2FF4-4BBD-ADAB-4E88BE94E4DE}" dt="2023-07-05T06:12:02.905" v="95" actId="20577"/>
          <ac:spMkLst>
            <pc:docMk/>
            <pc:sldMk cId="702178077" sldId="280"/>
            <ac:spMk id="86" creationId="{7949296B-BB5F-BBFF-BE3E-7466119B9B6E}"/>
          </ac:spMkLst>
        </pc:spChg>
        <pc:picChg chg="mod">
          <ac:chgData name="R, Sruthi" userId="694a3e08-b32a-4ebd-8476-dc7a553f6f67" providerId="ADAL" clId="{B478FB09-2FF4-4BBD-ADAB-4E88BE94E4DE}" dt="2023-07-05T06:14:45.278" v="102" actId="1076"/>
          <ac:picMkLst>
            <pc:docMk/>
            <pc:sldMk cId="702178077" sldId="280"/>
            <ac:picMk id="7" creationId="{5D14D03E-12AE-A1B7-7C65-1B767FE52A84}"/>
          </ac:picMkLst>
        </pc:picChg>
        <pc:picChg chg="mod">
          <ac:chgData name="R, Sruthi" userId="694a3e08-b32a-4ebd-8476-dc7a553f6f67" providerId="ADAL" clId="{B478FB09-2FF4-4BBD-ADAB-4E88BE94E4DE}" dt="2023-07-05T06:15:18.206" v="119" actId="1076"/>
          <ac:picMkLst>
            <pc:docMk/>
            <pc:sldMk cId="702178077" sldId="280"/>
            <ac:picMk id="24" creationId="{79DB402D-639B-C8DF-75F7-43A6D677BBF2}"/>
          </ac:picMkLst>
        </pc:picChg>
        <pc:cxnChg chg="mod">
          <ac:chgData name="R, Sruthi" userId="694a3e08-b32a-4ebd-8476-dc7a553f6f67" providerId="ADAL" clId="{B478FB09-2FF4-4BBD-ADAB-4E88BE94E4DE}" dt="2023-07-05T06:13:46.974" v="100" actId="14100"/>
          <ac:cxnSpMkLst>
            <pc:docMk/>
            <pc:sldMk cId="702178077" sldId="280"/>
            <ac:cxnSpMk id="61" creationId="{42486BBF-AB55-4B14-9354-01CC86AD4691}"/>
          </ac:cxnSpMkLst>
        </pc:cxnChg>
        <pc:cxnChg chg="mod">
          <ac:chgData name="R, Sruthi" userId="694a3e08-b32a-4ebd-8476-dc7a553f6f67" providerId="ADAL" clId="{B478FB09-2FF4-4BBD-ADAB-4E88BE94E4DE}" dt="2023-07-05T06:13:46.974" v="100" actId="14100"/>
          <ac:cxnSpMkLst>
            <pc:docMk/>
            <pc:sldMk cId="702178077" sldId="280"/>
            <ac:cxnSpMk id="67" creationId="{54EF626C-DF42-4BE4-8BEC-8B8DF2E8D519}"/>
          </ac:cxnSpMkLst>
        </pc:cxnChg>
      </pc:sldChg>
      <pc:sldChg chg="new">
        <pc:chgData name="R, Sruthi" userId="694a3e08-b32a-4ebd-8476-dc7a553f6f67" providerId="ADAL" clId="{B478FB09-2FF4-4BBD-ADAB-4E88BE94E4DE}" dt="2023-07-05T07:18:16.662" v="431" actId="680"/>
        <pc:sldMkLst>
          <pc:docMk/>
          <pc:sldMk cId="206110386" sldId="281"/>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931815944881889"/>
          <c:y val="9.5460931627649376E-2"/>
          <c:w val="0.54136368110236222"/>
          <c:h val="0.81204547169995867"/>
        </c:manualLayout>
      </c:layout>
      <c:doughnutChart>
        <c:varyColors val="1"/>
        <c:ser>
          <c:idx val="0"/>
          <c:order val="0"/>
          <c:tx>
            <c:strRef>
              <c:f>Sheet1!$B$1</c:f>
              <c:strCache>
                <c:ptCount val="1"/>
                <c:pt idx="0">
                  <c:v>PreProcessing</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7C4-4028-A007-EC722255D35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7C4-4028-A007-EC722255D35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7C4-4028-A007-EC722255D357}"/>
              </c:ext>
            </c:extLst>
          </c:dPt>
          <c:dPt>
            <c:idx val="3"/>
            <c:bubble3D val="0"/>
            <c:spPr>
              <a:noFill/>
              <a:ln>
                <a:noFill/>
              </a:ln>
              <a:effectLst/>
            </c:spPr>
            <c:extLst>
              <c:ext xmlns:c16="http://schemas.microsoft.com/office/drawing/2014/chart" uri="{C3380CC4-5D6E-409C-BE32-E72D297353CC}">
                <c16:uniqueId val="{00000006-4F08-488C-9D15-C396D18774FB}"/>
              </c:ext>
            </c:extLst>
          </c:dPt>
          <c:dPt>
            <c:idx val="4"/>
            <c:bubble3D val="0"/>
            <c:spPr>
              <a:noFill/>
              <a:ln>
                <a:noFill/>
              </a:ln>
              <a:effectLst/>
            </c:spPr>
            <c:extLst>
              <c:ext xmlns:c16="http://schemas.microsoft.com/office/drawing/2014/chart" uri="{C3380CC4-5D6E-409C-BE32-E72D297353CC}">
                <c16:uniqueId val="{00000005-4F08-488C-9D15-C396D18774FB}"/>
              </c:ext>
            </c:extLst>
          </c:dPt>
          <c:dPt>
            <c:idx val="5"/>
            <c:bubble3D val="0"/>
            <c:spPr>
              <a:noFill/>
              <a:ln>
                <a:noFill/>
              </a:ln>
              <a:effectLst/>
            </c:spPr>
            <c:extLst>
              <c:ext xmlns:c16="http://schemas.microsoft.com/office/drawing/2014/chart" uri="{C3380CC4-5D6E-409C-BE32-E72D297353CC}">
                <c16:uniqueId val="{00000004-4F08-488C-9D15-C396D18774FB}"/>
              </c:ext>
            </c:extLst>
          </c:dPt>
          <c:dPt>
            <c:idx val="6"/>
            <c:bubble3D val="0"/>
            <c:spPr>
              <a:noFill/>
              <a:ln>
                <a:noFill/>
              </a:ln>
              <a:effectLst/>
            </c:spPr>
            <c:extLst>
              <c:ext xmlns:c16="http://schemas.microsoft.com/office/drawing/2014/chart" uri="{C3380CC4-5D6E-409C-BE32-E72D297353CC}">
                <c16:uniqueId val="{00000003-4F08-488C-9D15-C396D18774FB}"/>
              </c:ext>
            </c:extLst>
          </c:dPt>
          <c:dPt>
            <c:idx val="7"/>
            <c:bubble3D val="0"/>
            <c:spPr>
              <a:noFill/>
              <a:ln>
                <a:noFill/>
              </a:ln>
              <a:effectLst/>
            </c:spPr>
            <c:extLst>
              <c:ext xmlns:c16="http://schemas.microsoft.com/office/drawing/2014/chart" uri="{C3380CC4-5D6E-409C-BE32-E72D297353CC}">
                <c16:uniqueId val="{00000002-4F08-488C-9D15-C396D18774FB}"/>
              </c:ext>
            </c:extLst>
          </c:dPt>
          <c:dPt>
            <c:idx val="8"/>
            <c:bubble3D val="0"/>
            <c:spPr>
              <a:noFill/>
              <a:ln>
                <a:noFill/>
              </a:ln>
              <a:effectLst/>
            </c:spPr>
            <c:extLst>
              <c:ext xmlns:c16="http://schemas.microsoft.com/office/drawing/2014/chart" uri="{C3380CC4-5D6E-409C-BE32-E72D297353CC}">
                <c16:uniqueId val="{00000001-4F08-488C-9D15-C396D18774FB}"/>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B7C4-4028-A007-EC722255D35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B7C4-4028-A007-EC722255D35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B7C4-4028-A007-EC722255D35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Sheet1!$A$2:$A$13</c:f>
              <c:strCache>
                <c:ptCount val="12"/>
                <c:pt idx="0">
                  <c:v>Normalization</c:v>
                </c:pt>
                <c:pt idx="1">
                  <c:v>Image Scaling</c:v>
                </c:pt>
                <c:pt idx="2">
                  <c:v>Noise Removal</c:v>
                </c:pt>
                <c:pt idx="9">
                  <c:v>Thinning</c:v>
                </c:pt>
                <c:pt idx="10">
                  <c:v>Grayscale image</c:v>
                </c:pt>
                <c:pt idx="11">
                  <c:v>Binarization</c:v>
                </c:pt>
              </c:strCache>
            </c:strRef>
          </c:cat>
          <c:val>
            <c:numRef>
              <c:f>Sheet1!$B$2:$B$13</c:f>
              <c:numCache>
                <c:formatCode>General</c:formatCode>
                <c:ptCount val="12"/>
                <c:pt idx="0">
                  <c:v>2</c:v>
                </c:pt>
                <c:pt idx="1">
                  <c:v>2</c:v>
                </c:pt>
                <c:pt idx="2">
                  <c:v>2</c:v>
                </c:pt>
                <c:pt idx="3">
                  <c:v>1</c:v>
                </c:pt>
                <c:pt idx="4">
                  <c:v>1</c:v>
                </c:pt>
                <c:pt idx="5">
                  <c:v>1</c:v>
                </c:pt>
                <c:pt idx="6">
                  <c:v>1</c:v>
                </c:pt>
                <c:pt idx="7">
                  <c:v>1</c:v>
                </c:pt>
                <c:pt idx="8">
                  <c:v>1</c:v>
                </c:pt>
                <c:pt idx="9">
                  <c:v>2</c:v>
                </c:pt>
                <c:pt idx="10">
                  <c:v>2</c:v>
                </c:pt>
                <c:pt idx="11">
                  <c:v>2</c:v>
                </c:pt>
              </c:numCache>
            </c:numRef>
          </c:val>
          <c:extLst>
            <c:ext xmlns:c16="http://schemas.microsoft.com/office/drawing/2014/chart" uri="{C3380CC4-5D6E-409C-BE32-E72D297353CC}">
              <c16:uniqueId val="{00000000-4F08-488C-9D15-C396D18774FB}"/>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D4F7BA-C525-48CD-9608-E9521EC91D4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IN"/>
        </a:p>
      </dgm:t>
    </dgm:pt>
    <dgm:pt modelId="{12FE9086-6C00-49A6-A778-005369CBF049}">
      <dgm:prSet phldrT="[Text]"/>
      <dgm:spPr/>
      <dgm:t>
        <a:bodyPr/>
        <a:lstStyle/>
        <a:p>
          <a:r>
            <a:rPr lang="en-US" dirty="0"/>
            <a:t>I Upload bundle of Consent forms</a:t>
          </a:r>
          <a:endParaRPr lang="en-IN" dirty="0"/>
        </a:p>
      </dgm:t>
    </dgm:pt>
    <dgm:pt modelId="{B250151A-EF29-4FD3-9DCB-6C00EC2C4F27}" type="parTrans" cxnId="{88383269-B8B2-4E09-AFCE-195B59F377C9}">
      <dgm:prSet/>
      <dgm:spPr/>
      <dgm:t>
        <a:bodyPr/>
        <a:lstStyle/>
        <a:p>
          <a:endParaRPr lang="en-IN"/>
        </a:p>
      </dgm:t>
    </dgm:pt>
    <dgm:pt modelId="{4BAC7954-2BBA-4D44-AC36-FD1991414949}" type="sibTrans" cxnId="{88383269-B8B2-4E09-AFCE-195B59F377C9}">
      <dgm:prSet/>
      <dgm:spPr/>
      <dgm:t>
        <a:bodyPr/>
        <a:lstStyle/>
        <a:p>
          <a:endParaRPr lang="en-IN"/>
        </a:p>
      </dgm:t>
    </dgm:pt>
    <dgm:pt modelId="{D1F0F582-3F97-4087-95CC-6D48EBE8BDB4}">
      <dgm:prSet phldrT="[Text]"/>
      <dgm:spPr/>
      <dgm:t>
        <a:bodyPr/>
        <a:lstStyle/>
        <a:p>
          <a:r>
            <a:rPr lang="en-US" dirty="0"/>
            <a:t>I expect it to be stored for future use</a:t>
          </a:r>
          <a:endParaRPr lang="en-IN" dirty="0"/>
        </a:p>
      </dgm:t>
    </dgm:pt>
    <dgm:pt modelId="{0B5F664B-F2B2-4A07-8361-113C9DE6A39A}" type="parTrans" cxnId="{78036095-7AF5-4CED-A443-58AAB0174250}">
      <dgm:prSet/>
      <dgm:spPr/>
      <dgm:t>
        <a:bodyPr/>
        <a:lstStyle/>
        <a:p>
          <a:endParaRPr lang="en-IN"/>
        </a:p>
      </dgm:t>
    </dgm:pt>
    <dgm:pt modelId="{6ADBC9E5-9415-4502-8427-4DDC4A00812B}" type="sibTrans" cxnId="{78036095-7AF5-4CED-A443-58AAB0174250}">
      <dgm:prSet/>
      <dgm:spPr/>
      <dgm:t>
        <a:bodyPr/>
        <a:lstStyle/>
        <a:p>
          <a:endParaRPr lang="en-IN"/>
        </a:p>
      </dgm:t>
    </dgm:pt>
    <dgm:pt modelId="{EC8F3484-D5F0-42A3-8026-7276205B173F}">
      <dgm:prSet phldrT="[Text]"/>
      <dgm:spPr/>
      <dgm:t>
        <a:bodyPr/>
        <a:lstStyle/>
        <a:p>
          <a:r>
            <a:rPr lang="en-US" dirty="0"/>
            <a:t>When I search with key terms(like name, Global Patient ID) I should find the Consent form of the Patient</a:t>
          </a:r>
        </a:p>
      </dgm:t>
    </dgm:pt>
    <dgm:pt modelId="{6F441839-391B-4BA7-8657-F06C11510F1F}" type="parTrans" cxnId="{C7901D54-E6B9-4D07-B6B3-BCF5C0CCB7ED}">
      <dgm:prSet/>
      <dgm:spPr/>
      <dgm:t>
        <a:bodyPr/>
        <a:lstStyle/>
        <a:p>
          <a:endParaRPr lang="en-IN"/>
        </a:p>
      </dgm:t>
    </dgm:pt>
    <dgm:pt modelId="{F17DE5FA-CF8A-465E-8C67-FBF2D477D086}" type="sibTrans" cxnId="{C7901D54-E6B9-4D07-B6B3-BCF5C0CCB7ED}">
      <dgm:prSet/>
      <dgm:spPr/>
      <dgm:t>
        <a:bodyPr/>
        <a:lstStyle/>
        <a:p>
          <a:endParaRPr lang="en-IN"/>
        </a:p>
      </dgm:t>
    </dgm:pt>
    <dgm:pt modelId="{E2DB415A-1B54-4A41-881D-BB0BC3D36504}">
      <dgm:prSet phldrT="[Text]"/>
      <dgm:spPr/>
      <dgm:t>
        <a:bodyPr/>
        <a:lstStyle/>
        <a:p>
          <a:r>
            <a:rPr lang="en-US" dirty="0"/>
            <a:t>If I need all the consent forms of </a:t>
          </a:r>
          <a:r>
            <a:rPr lang="en-US" dirty="0" err="1"/>
            <a:t>opthamology</a:t>
          </a:r>
          <a:r>
            <a:rPr lang="en-US" dirty="0"/>
            <a:t>, all the </a:t>
          </a:r>
          <a:r>
            <a:rPr lang="en-US" dirty="0" err="1"/>
            <a:t>opthamology</a:t>
          </a:r>
          <a:r>
            <a:rPr lang="en-US" dirty="0"/>
            <a:t> consent forms should be fetched.</a:t>
          </a:r>
          <a:endParaRPr lang="en-IN" dirty="0"/>
        </a:p>
      </dgm:t>
    </dgm:pt>
    <dgm:pt modelId="{E12E596B-BC85-46B0-BE83-BAF00038C9BE}" type="parTrans" cxnId="{C3F44C6F-91A8-4179-B4AA-044C725162F3}">
      <dgm:prSet/>
      <dgm:spPr/>
      <dgm:t>
        <a:bodyPr/>
        <a:lstStyle/>
        <a:p>
          <a:endParaRPr lang="en-IN"/>
        </a:p>
      </dgm:t>
    </dgm:pt>
    <dgm:pt modelId="{7315B802-5494-4C7F-A447-A6ADB9636ABB}" type="sibTrans" cxnId="{C3F44C6F-91A8-4179-B4AA-044C725162F3}">
      <dgm:prSet/>
      <dgm:spPr/>
      <dgm:t>
        <a:bodyPr/>
        <a:lstStyle/>
        <a:p>
          <a:endParaRPr lang="en-IN"/>
        </a:p>
      </dgm:t>
    </dgm:pt>
    <dgm:pt modelId="{D6DDD5EF-B3AD-4C6C-91DC-F0B7920D0E08}" type="pres">
      <dgm:prSet presAssocID="{61D4F7BA-C525-48CD-9608-E9521EC91D49}" presName="Name0" presStyleCnt="0">
        <dgm:presLayoutVars>
          <dgm:chMax val="11"/>
          <dgm:chPref val="11"/>
          <dgm:dir/>
          <dgm:resizeHandles/>
        </dgm:presLayoutVars>
      </dgm:prSet>
      <dgm:spPr/>
    </dgm:pt>
    <dgm:pt modelId="{7524FFB4-1E5D-4AFD-B632-54D630BC034F}" type="pres">
      <dgm:prSet presAssocID="{E2DB415A-1B54-4A41-881D-BB0BC3D36504}" presName="Accent4" presStyleCnt="0"/>
      <dgm:spPr/>
    </dgm:pt>
    <dgm:pt modelId="{A2A84FDE-2CB0-47A4-AF9F-042B736BEFDA}" type="pres">
      <dgm:prSet presAssocID="{E2DB415A-1B54-4A41-881D-BB0BC3D36504}" presName="Accent" presStyleLbl="node1" presStyleIdx="0" presStyleCnt="4"/>
      <dgm:spPr/>
    </dgm:pt>
    <dgm:pt modelId="{EED24AED-3F4B-43F3-87E4-B6AE8A48DADD}" type="pres">
      <dgm:prSet presAssocID="{E2DB415A-1B54-4A41-881D-BB0BC3D36504}" presName="ParentBackground4" presStyleCnt="0"/>
      <dgm:spPr/>
    </dgm:pt>
    <dgm:pt modelId="{E7C8C208-7996-4D03-8889-F2D2EDA33885}" type="pres">
      <dgm:prSet presAssocID="{E2DB415A-1B54-4A41-881D-BB0BC3D36504}" presName="ParentBackground" presStyleLbl="fgAcc1" presStyleIdx="0" presStyleCnt="4"/>
      <dgm:spPr/>
    </dgm:pt>
    <dgm:pt modelId="{0703CF70-A874-4A56-9150-73AA368A8DA4}" type="pres">
      <dgm:prSet presAssocID="{E2DB415A-1B54-4A41-881D-BB0BC3D36504}" presName="Parent4" presStyleLbl="revTx" presStyleIdx="0" presStyleCnt="0">
        <dgm:presLayoutVars>
          <dgm:chMax val="1"/>
          <dgm:chPref val="1"/>
          <dgm:bulletEnabled val="1"/>
        </dgm:presLayoutVars>
      </dgm:prSet>
      <dgm:spPr/>
    </dgm:pt>
    <dgm:pt modelId="{EC446674-F373-480D-8087-4A93F9126C2D}" type="pres">
      <dgm:prSet presAssocID="{EC8F3484-D5F0-42A3-8026-7276205B173F}" presName="Accent3" presStyleCnt="0"/>
      <dgm:spPr/>
    </dgm:pt>
    <dgm:pt modelId="{F5A51467-80AC-46FE-84E1-35B867C87295}" type="pres">
      <dgm:prSet presAssocID="{EC8F3484-D5F0-42A3-8026-7276205B173F}" presName="Accent" presStyleLbl="node1" presStyleIdx="1" presStyleCnt="4"/>
      <dgm:spPr/>
    </dgm:pt>
    <dgm:pt modelId="{8A1E6433-8F2A-4245-93FD-3429B76F17CE}" type="pres">
      <dgm:prSet presAssocID="{EC8F3484-D5F0-42A3-8026-7276205B173F}" presName="ParentBackground3" presStyleCnt="0"/>
      <dgm:spPr/>
    </dgm:pt>
    <dgm:pt modelId="{06B55B2F-7061-40DD-841A-B5051B8B38F4}" type="pres">
      <dgm:prSet presAssocID="{EC8F3484-D5F0-42A3-8026-7276205B173F}" presName="ParentBackground" presStyleLbl="fgAcc1" presStyleIdx="1" presStyleCnt="4"/>
      <dgm:spPr/>
    </dgm:pt>
    <dgm:pt modelId="{57623376-8749-4B2E-8307-26F18349D326}" type="pres">
      <dgm:prSet presAssocID="{EC8F3484-D5F0-42A3-8026-7276205B173F}" presName="Parent3" presStyleLbl="revTx" presStyleIdx="0" presStyleCnt="0">
        <dgm:presLayoutVars>
          <dgm:chMax val="1"/>
          <dgm:chPref val="1"/>
          <dgm:bulletEnabled val="1"/>
        </dgm:presLayoutVars>
      </dgm:prSet>
      <dgm:spPr/>
    </dgm:pt>
    <dgm:pt modelId="{5AD8F3A6-5BDA-4D28-8BBA-1930841660C4}" type="pres">
      <dgm:prSet presAssocID="{D1F0F582-3F97-4087-95CC-6D48EBE8BDB4}" presName="Accent2" presStyleCnt="0"/>
      <dgm:spPr/>
    </dgm:pt>
    <dgm:pt modelId="{E7E457A1-8E65-4674-8008-69190D6F4EDB}" type="pres">
      <dgm:prSet presAssocID="{D1F0F582-3F97-4087-95CC-6D48EBE8BDB4}" presName="Accent" presStyleLbl="node1" presStyleIdx="2" presStyleCnt="4"/>
      <dgm:spPr/>
    </dgm:pt>
    <dgm:pt modelId="{6F592A49-5D97-4FFD-A6A6-06A2A1AE7991}" type="pres">
      <dgm:prSet presAssocID="{D1F0F582-3F97-4087-95CC-6D48EBE8BDB4}" presName="ParentBackground2" presStyleCnt="0"/>
      <dgm:spPr/>
    </dgm:pt>
    <dgm:pt modelId="{7028FEB2-7AF2-47CA-804D-0540E391F962}" type="pres">
      <dgm:prSet presAssocID="{D1F0F582-3F97-4087-95CC-6D48EBE8BDB4}" presName="ParentBackground" presStyleLbl="fgAcc1" presStyleIdx="2" presStyleCnt="4"/>
      <dgm:spPr/>
    </dgm:pt>
    <dgm:pt modelId="{C940E085-D436-4AE7-9F55-59145F43A379}" type="pres">
      <dgm:prSet presAssocID="{D1F0F582-3F97-4087-95CC-6D48EBE8BDB4}" presName="Parent2" presStyleLbl="revTx" presStyleIdx="0" presStyleCnt="0">
        <dgm:presLayoutVars>
          <dgm:chMax val="1"/>
          <dgm:chPref val="1"/>
          <dgm:bulletEnabled val="1"/>
        </dgm:presLayoutVars>
      </dgm:prSet>
      <dgm:spPr/>
    </dgm:pt>
    <dgm:pt modelId="{92BC18CB-D7A2-4A72-8044-05376AA2F9B8}" type="pres">
      <dgm:prSet presAssocID="{12FE9086-6C00-49A6-A778-005369CBF049}" presName="Accent1" presStyleCnt="0"/>
      <dgm:spPr/>
    </dgm:pt>
    <dgm:pt modelId="{BC529E54-0465-4017-9DA1-E8D85E693954}" type="pres">
      <dgm:prSet presAssocID="{12FE9086-6C00-49A6-A778-005369CBF049}" presName="Accent" presStyleLbl="node1" presStyleIdx="3" presStyleCnt="4"/>
      <dgm:spPr/>
    </dgm:pt>
    <dgm:pt modelId="{1240A298-BC64-487C-B593-356A42B1969A}" type="pres">
      <dgm:prSet presAssocID="{12FE9086-6C00-49A6-A778-005369CBF049}" presName="ParentBackground1" presStyleCnt="0"/>
      <dgm:spPr/>
    </dgm:pt>
    <dgm:pt modelId="{3E3BC46A-CD28-47D4-B6CA-DA0C4EA10C9C}" type="pres">
      <dgm:prSet presAssocID="{12FE9086-6C00-49A6-A778-005369CBF049}" presName="ParentBackground" presStyleLbl="fgAcc1" presStyleIdx="3" presStyleCnt="4"/>
      <dgm:spPr/>
    </dgm:pt>
    <dgm:pt modelId="{FB7D05EB-48C5-47A7-9922-EDFDD3CAF59C}" type="pres">
      <dgm:prSet presAssocID="{12FE9086-6C00-49A6-A778-005369CBF049}" presName="Parent1" presStyleLbl="revTx" presStyleIdx="0" presStyleCnt="0">
        <dgm:presLayoutVars>
          <dgm:chMax val="1"/>
          <dgm:chPref val="1"/>
          <dgm:bulletEnabled val="1"/>
        </dgm:presLayoutVars>
      </dgm:prSet>
      <dgm:spPr/>
    </dgm:pt>
  </dgm:ptLst>
  <dgm:cxnLst>
    <dgm:cxn modelId="{3F048908-24BD-478F-A975-68BD7C02815F}" type="presOf" srcId="{12FE9086-6C00-49A6-A778-005369CBF049}" destId="{FB7D05EB-48C5-47A7-9922-EDFDD3CAF59C}" srcOrd="1" destOrd="0" presId="urn:microsoft.com/office/officeart/2011/layout/CircleProcess"/>
    <dgm:cxn modelId="{5D791C0B-D42E-4DA2-8B03-A87187393C21}" type="presOf" srcId="{E2DB415A-1B54-4A41-881D-BB0BC3D36504}" destId="{E7C8C208-7996-4D03-8889-F2D2EDA33885}" srcOrd="0" destOrd="0" presId="urn:microsoft.com/office/officeart/2011/layout/CircleProcess"/>
    <dgm:cxn modelId="{7AA15524-9C1D-4D15-BB02-D90835B972BD}" type="presOf" srcId="{D1F0F582-3F97-4087-95CC-6D48EBE8BDB4}" destId="{7028FEB2-7AF2-47CA-804D-0540E391F962}" srcOrd="0" destOrd="0" presId="urn:microsoft.com/office/officeart/2011/layout/CircleProcess"/>
    <dgm:cxn modelId="{88383269-B8B2-4E09-AFCE-195B59F377C9}" srcId="{61D4F7BA-C525-48CD-9608-E9521EC91D49}" destId="{12FE9086-6C00-49A6-A778-005369CBF049}" srcOrd="0" destOrd="0" parTransId="{B250151A-EF29-4FD3-9DCB-6C00EC2C4F27}" sibTransId="{4BAC7954-2BBA-4D44-AC36-FD1991414949}"/>
    <dgm:cxn modelId="{C3F44C6F-91A8-4179-B4AA-044C725162F3}" srcId="{61D4F7BA-C525-48CD-9608-E9521EC91D49}" destId="{E2DB415A-1B54-4A41-881D-BB0BC3D36504}" srcOrd="3" destOrd="0" parTransId="{E12E596B-BC85-46B0-BE83-BAF00038C9BE}" sibTransId="{7315B802-5494-4C7F-A447-A6ADB9636ABB}"/>
    <dgm:cxn modelId="{C7901D54-E6B9-4D07-B6B3-BCF5C0CCB7ED}" srcId="{61D4F7BA-C525-48CD-9608-E9521EC91D49}" destId="{EC8F3484-D5F0-42A3-8026-7276205B173F}" srcOrd="2" destOrd="0" parTransId="{6F441839-391B-4BA7-8657-F06C11510F1F}" sibTransId="{F17DE5FA-CF8A-465E-8C67-FBF2D477D086}"/>
    <dgm:cxn modelId="{303A3C86-36BD-4563-9E22-BB94A32F45F1}" type="presOf" srcId="{12FE9086-6C00-49A6-A778-005369CBF049}" destId="{3E3BC46A-CD28-47D4-B6CA-DA0C4EA10C9C}" srcOrd="0" destOrd="0" presId="urn:microsoft.com/office/officeart/2011/layout/CircleProcess"/>
    <dgm:cxn modelId="{618DC38A-7134-4B1D-8C03-44EEC18F12B8}" type="presOf" srcId="{E2DB415A-1B54-4A41-881D-BB0BC3D36504}" destId="{0703CF70-A874-4A56-9150-73AA368A8DA4}" srcOrd="1" destOrd="0" presId="urn:microsoft.com/office/officeart/2011/layout/CircleProcess"/>
    <dgm:cxn modelId="{78036095-7AF5-4CED-A443-58AAB0174250}" srcId="{61D4F7BA-C525-48CD-9608-E9521EC91D49}" destId="{D1F0F582-3F97-4087-95CC-6D48EBE8BDB4}" srcOrd="1" destOrd="0" parTransId="{0B5F664B-F2B2-4A07-8361-113C9DE6A39A}" sibTransId="{6ADBC9E5-9415-4502-8427-4DDC4A00812B}"/>
    <dgm:cxn modelId="{13CCEE9D-687D-4091-AD2F-728EBDAECF31}" type="presOf" srcId="{61D4F7BA-C525-48CD-9608-E9521EC91D49}" destId="{D6DDD5EF-B3AD-4C6C-91DC-F0B7920D0E08}" srcOrd="0" destOrd="0" presId="urn:microsoft.com/office/officeart/2011/layout/CircleProcess"/>
    <dgm:cxn modelId="{89EECEE7-3146-4CDB-87C4-6DBC0D89FF77}" type="presOf" srcId="{EC8F3484-D5F0-42A3-8026-7276205B173F}" destId="{57623376-8749-4B2E-8307-26F18349D326}" srcOrd="1" destOrd="0" presId="urn:microsoft.com/office/officeart/2011/layout/CircleProcess"/>
    <dgm:cxn modelId="{C991E4EA-D48B-40B9-9EF8-122D69F83083}" type="presOf" srcId="{EC8F3484-D5F0-42A3-8026-7276205B173F}" destId="{06B55B2F-7061-40DD-841A-B5051B8B38F4}" srcOrd="0" destOrd="0" presId="urn:microsoft.com/office/officeart/2011/layout/CircleProcess"/>
    <dgm:cxn modelId="{457ACEF8-E1A5-47AF-9826-4B1D0507152A}" type="presOf" srcId="{D1F0F582-3F97-4087-95CC-6D48EBE8BDB4}" destId="{C940E085-D436-4AE7-9F55-59145F43A379}" srcOrd="1" destOrd="0" presId="urn:microsoft.com/office/officeart/2011/layout/CircleProcess"/>
    <dgm:cxn modelId="{73ADCBCD-211A-497C-BC58-30E9F4A7D83E}" type="presParOf" srcId="{D6DDD5EF-B3AD-4C6C-91DC-F0B7920D0E08}" destId="{7524FFB4-1E5D-4AFD-B632-54D630BC034F}" srcOrd="0" destOrd="0" presId="urn:microsoft.com/office/officeart/2011/layout/CircleProcess"/>
    <dgm:cxn modelId="{03D11AF0-29CF-499F-9B2B-1D9E970DFC91}" type="presParOf" srcId="{7524FFB4-1E5D-4AFD-B632-54D630BC034F}" destId="{A2A84FDE-2CB0-47A4-AF9F-042B736BEFDA}" srcOrd="0" destOrd="0" presId="urn:microsoft.com/office/officeart/2011/layout/CircleProcess"/>
    <dgm:cxn modelId="{E363EC32-E9F8-4B07-9CB1-FBBDC224851F}" type="presParOf" srcId="{D6DDD5EF-B3AD-4C6C-91DC-F0B7920D0E08}" destId="{EED24AED-3F4B-43F3-87E4-B6AE8A48DADD}" srcOrd="1" destOrd="0" presId="urn:microsoft.com/office/officeart/2011/layout/CircleProcess"/>
    <dgm:cxn modelId="{7ACEC036-9FA9-4F73-9957-783B6D6D1CC7}" type="presParOf" srcId="{EED24AED-3F4B-43F3-87E4-B6AE8A48DADD}" destId="{E7C8C208-7996-4D03-8889-F2D2EDA33885}" srcOrd="0" destOrd="0" presId="urn:microsoft.com/office/officeart/2011/layout/CircleProcess"/>
    <dgm:cxn modelId="{79D7F49F-2010-4E32-BD60-09F1D12DD882}" type="presParOf" srcId="{D6DDD5EF-B3AD-4C6C-91DC-F0B7920D0E08}" destId="{0703CF70-A874-4A56-9150-73AA368A8DA4}" srcOrd="2" destOrd="0" presId="urn:microsoft.com/office/officeart/2011/layout/CircleProcess"/>
    <dgm:cxn modelId="{E6455B51-C03B-4C0E-A057-94B423C5C6BC}" type="presParOf" srcId="{D6DDD5EF-B3AD-4C6C-91DC-F0B7920D0E08}" destId="{EC446674-F373-480D-8087-4A93F9126C2D}" srcOrd="3" destOrd="0" presId="urn:microsoft.com/office/officeart/2011/layout/CircleProcess"/>
    <dgm:cxn modelId="{91BB1D7F-5541-49C6-82B7-0A73499D006B}" type="presParOf" srcId="{EC446674-F373-480D-8087-4A93F9126C2D}" destId="{F5A51467-80AC-46FE-84E1-35B867C87295}" srcOrd="0" destOrd="0" presId="urn:microsoft.com/office/officeart/2011/layout/CircleProcess"/>
    <dgm:cxn modelId="{1968F1D9-4D2A-4905-961B-55C0C0742355}" type="presParOf" srcId="{D6DDD5EF-B3AD-4C6C-91DC-F0B7920D0E08}" destId="{8A1E6433-8F2A-4245-93FD-3429B76F17CE}" srcOrd="4" destOrd="0" presId="urn:microsoft.com/office/officeart/2011/layout/CircleProcess"/>
    <dgm:cxn modelId="{287FBFF6-632A-4E42-8475-93A437210D5C}" type="presParOf" srcId="{8A1E6433-8F2A-4245-93FD-3429B76F17CE}" destId="{06B55B2F-7061-40DD-841A-B5051B8B38F4}" srcOrd="0" destOrd="0" presId="urn:microsoft.com/office/officeart/2011/layout/CircleProcess"/>
    <dgm:cxn modelId="{541C4F63-5DE2-4C0A-9DB4-50EED7CDE7F0}" type="presParOf" srcId="{D6DDD5EF-B3AD-4C6C-91DC-F0B7920D0E08}" destId="{57623376-8749-4B2E-8307-26F18349D326}" srcOrd="5" destOrd="0" presId="urn:microsoft.com/office/officeart/2011/layout/CircleProcess"/>
    <dgm:cxn modelId="{3C286925-6E20-4595-B3AB-8DB2FF96FC37}" type="presParOf" srcId="{D6DDD5EF-B3AD-4C6C-91DC-F0B7920D0E08}" destId="{5AD8F3A6-5BDA-4D28-8BBA-1930841660C4}" srcOrd="6" destOrd="0" presId="urn:microsoft.com/office/officeart/2011/layout/CircleProcess"/>
    <dgm:cxn modelId="{28C59D19-17AD-4800-9B57-9E2712D7C2BC}" type="presParOf" srcId="{5AD8F3A6-5BDA-4D28-8BBA-1930841660C4}" destId="{E7E457A1-8E65-4674-8008-69190D6F4EDB}" srcOrd="0" destOrd="0" presId="urn:microsoft.com/office/officeart/2011/layout/CircleProcess"/>
    <dgm:cxn modelId="{842FD6CA-7090-4505-A5E6-F2236D04A9AE}" type="presParOf" srcId="{D6DDD5EF-B3AD-4C6C-91DC-F0B7920D0E08}" destId="{6F592A49-5D97-4FFD-A6A6-06A2A1AE7991}" srcOrd="7" destOrd="0" presId="urn:microsoft.com/office/officeart/2011/layout/CircleProcess"/>
    <dgm:cxn modelId="{1A8B214E-23C7-4B3B-80E5-41C8A11694E2}" type="presParOf" srcId="{6F592A49-5D97-4FFD-A6A6-06A2A1AE7991}" destId="{7028FEB2-7AF2-47CA-804D-0540E391F962}" srcOrd="0" destOrd="0" presId="urn:microsoft.com/office/officeart/2011/layout/CircleProcess"/>
    <dgm:cxn modelId="{67FA3062-4B6D-4A56-8483-AC13A0E09F08}" type="presParOf" srcId="{D6DDD5EF-B3AD-4C6C-91DC-F0B7920D0E08}" destId="{C940E085-D436-4AE7-9F55-59145F43A379}" srcOrd="8" destOrd="0" presId="urn:microsoft.com/office/officeart/2011/layout/CircleProcess"/>
    <dgm:cxn modelId="{B24107B4-DDA8-4C0A-A631-BEF9C05F2487}" type="presParOf" srcId="{D6DDD5EF-B3AD-4C6C-91DC-F0B7920D0E08}" destId="{92BC18CB-D7A2-4A72-8044-05376AA2F9B8}" srcOrd="9" destOrd="0" presId="urn:microsoft.com/office/officeart/2011/layout/CircleProcess"/>
    <dgm:cxn modelId="{44021906-AE14-4F00-AF36-1D892CBDF165}" type="presParOf" srcId="{92BC18CB-D7A2-4A72-8044-05376AA2F9B8}" destId="{BC529E54-0465-4017-9DA1-E8D85E693954}" srcOrd="0" destOrd="0" presId="urn:microsoft.com/office/officeart/2011/layout/CircleProcess"/>
    <dgm:cxn modelId="{9A91A52D-7C4D-4BBC-8BFB-0B418ABF4EFD}" type="presParOf" srcId="{D6DDD5EF-B3AD-4C6C-91DC-F0B7920D0E08}" destId="{1240A298-BC64-487C-B593-356A42B1969A}" srcOrd="10" destOrd="0" presId="urn:microsoft.com/office/officeart/2011/layout/CircleProcess"/>
    <dgm:cxn modelId="{39CBFA48-5CCA-4A87-8203-1749455A9CE2}" type="presParOf" srcId="{1240A298-BC64-487C-B593-356A42B1969A}" destId="{3E3BC46A-CD28-47D4-B6CA-DA0C4EA10C9C}" srcOrd="0" destOrd="0" presId="urn:microsoft.com/office/officeart/2011/layout/CircleProcess"/>
    <dgm:cxn modelId="{578763C4-863B-4E6C-8B7F-EA68F969F149}" type="presParOf" srcId="{D6DDD5EF-B3AD-4C6C-91DC-F0B7920D0E08}" destId="{FB7D05EB-48C5-47A7-9922-EDFDD3CAF59C}"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019CC-3F0F-4EA2-863A-75F425AECB05}"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8DD0070-7DAB-47A7-B17A-2A0AC5C25270}">
      <dgm:prSet/>
      <dgm:spPr/>
      <dgm:t>
        <a:bodyPr/>
        <a:lstStyle/>
        <a:p>
          <a:pPr>
            <a:defRPr cap="all"/>
          </a:pPr>
          <a:r>
            <a:rPr lang="en-IN" b="0" i="0"/>
            <a:t>Document management systems (DMS)</a:t>
          </a:r>
          <a:endParaRPr lang="en-US"/>
        </a:p>
      </dgm:t>
    </dgm:pt>
    <dgm:pt modelId="{063BEE38-FF9B-43A0-B330-29B3A9A3BAD4}" type="parTrans" cxnId="{F67692D3-85A6-49B2-8C72-F25F43CA11D8}">
      <dgm:prSet/>
      <dgm:spPr/>
      <dgm:t>
        <a:bodyPr/>
        <a:lstStyle/>
        <a:p>
          <a:endParaRPr lang="en-US"/>
        </a:p>
      </dgm:t>
    </dgm:pt>
    <dgm:pt modelId="{8255F5A1-40A7-4255-BC37-9EA421AC9F24}" type="sibTrans" cxnId="{F67692D3-85A6-49B2-8C72-F25F43CA11D8}">
      <dgm:prSet/>
      <dgm:spPr/>
      <dgm:t>
        <a:bodyPr/>
        <a:lstStyle/>
        <a:p>
          <a:endParaRPr lang="en-US"/>
        </a:p>
      </dgm:t>
    </dgm:pt>
    <dgm:pt modelId="{5C26494F-3D08-43E3-89CA-102948C57CFB}">
      <dgm:prSet/>
      <dgm:spPr/>
      <dgm:t>
        <a:bodyPr/>
        <a:lstStyle/>
        <a:p>
          <a:pPr>
            <a:defRPr cap="all"/>
          </a:pPr>
          <a:r>
            <a:rPr lang="en-IN" b="0" i="0"/>
            <a:t>Scanning</a:t>
          </a:r>
          <a:endParaRPr lang="en-US"/>
        </a:p>
      </dgm:t>
    </dgm:pt>
    <dgm:pt modelId="{C5D42B62-EBEA-4591-AA52-905D6EFDD89F}" type="parTrans" cxnId="{E25202E6-E25C-42AD-857F-9A267F0E346E}">
      <dgm:prSet/>
      <dgm:spPr/>
      <dgm:t>
        <a:bodyPr/>
        <a:lstStyle/>
        <a:p>
          <a:endParaRPr lang="en-US"/>
        </a:p>
      </dgm:t>
    </dgm:pt>
    <dgm:pt modelId="{5E7CC620-0F86-4B38-9FCF-0C1DC155FBA0}" type="sibTrans" cxnId="{E25202E6-E25C-42AD-857F-9A267F0E346E}">
      <dgm:prSet/>
      <dgm:spPr/>
      <dgm:t>
        <a:bodyPr/>
        <a:lstStyle/>
        <a:p>
          <a:endParaRPr lang="en-US"/>
        </a:p>
      </dgm:t>
    </dgm:pt>
    <dgm:pt modelId="{FADE3E3E-D2ED-461A-9967-C9BE9626FD8A}">
      <dgm:prSet/>
      <dgm:spPr/>
      <dgm:t>
        <a:bodyPr/>
        <a:lstStyle/>
        <a:p>
          <a:pPr>
            <a:defRPr cap="all"/>
          </a:pPr>
          <a:r>
            <a:rPr lang="en-IN" b="0" i="0"/>
            <a:t>Optical Character Recognition (OCR)</a:t>
          </a:r>
          <a:endParaRPr lang="en-US"/>
        </a:p>
      </dgm:t>
    </dgm:pt>
    <dgm:pt modelId="{46C70F25-F21E-4382-8C6E-F3D664291EB5}" type="parTrans" cxnId="{8ACBD860-8537-46CE-B049-DA475F2ABB1F}">
      <dgm:prSet/>
      <dgm:spPr/>
      <dgm:t>
        <a:bodyPr/>
        <a:lstStyle/>
        <a:p>
          <a:endParaRPr lang="en-US"/>
        </a:p>
      </dgm:t>
    </dgm:pt>
    <dgm:pt modelId="{DF2536C2-72D7-484B-B6EC-B8A9F77B33A8}" type="sibTrans" cxnId="{8ACBD860-8537-46CE-B049-DA475F2ABB1F}">
      <dgm:prSet/>
      <dgm:spPr/>
      <dgm:t>
        <a:bodyPr/>
        <a:lstStyle/>
        <a:p>
          <a:endParaRPr lang="en-US"/>
        </a:p>
      </dgm:t>
    </dgm:pt>
    <dgm:pt modelId="{2A6F431B-C08F-48F0-A1DE-3FD9BBEB72C5}" type="pres">
      <dgm:prSet presAssocID="{D78019CC-3F0F-4EA2-863A-75F425AECB05}" presName="root" presStyleCnt="0">
        <dgm:presLayoutVars>
          <dgm:dir/>
          <dgm:resizeHandles val="exact"/>
        </dgm:presLayoutVars>
      </dgm:prSet>
      <dgm:spPr/>
    </dgm:pt>
    <dgm:pt modelId="{5C8C437F-F073-4149-B382-D7302E220737}" type="pres">
      <dgm:prSet presAssocID="{08DD0070-7DAB-47A7-B17A-2A0AC5C25270}" presName="compNode" presStyleCnt="0"/>
      <dgm:spPr/>
    </dgm:pt>
    <dgm:pt modelId="{DB2CC2EB-A4A1-4A46-8B9B-3D4E761F465A}" type="pres">
      <dgm:prSet presAssocID="{08DD0070-7DAB-47A7-B17A-2A0AC5C25270}" presName="iconBgRect" presStyleLbl="bgShp" presStyleIdx="0" presStyleCnt="3"/>
      <dgm:spPr>
        <a:prstGeom prst="round2DiagRect">
          <a:avLst>
            <a:gd name="adj1" fmla="val 29727"/>
            <a:gd name="adj2" fmla="val 0"/>
          </a:avLst>
        </a:prstGeom>
      </dgm:spPr>
    </dgm:pt>
    <dgm:pt modelId="{D84270C7-D8EC-4357-8AC0-994CC5BC44A0}" type="pres">
      <dgm:prSet presAssocID="{08DD0070-7DAB-47A7-B17A-2A0AC5C252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E8E1851-4DD3-490B-93DE-9CE2E3016583}" type="pres">
      <dgm:prSet presAssocID="{08DD0070-7DAB-47A7-B17A-2A0AC5C25270}" presName="spaceRect" presStyleCnt="0"/>
      <dgm:spPr/>
    </dgm:pt>
    <dgm:pt modelId="{75919B82-F8D0-40AE-8407-5AB730B21633}" type="pres">
      <dgm:prSet presAssocID="{08DD0070-7DAB-47A7-B17A-2A0AC5C25270}" presName="textRect" presStyleLbl="revTx" presStyleIdx="0" presStyleCnt="3">
        <dgm:presLayoutVars>
          <dgm:chMax val="1"/>
          <dgm:chPref val="1"/>
        </dgm:presLayoutVars>
      </dgm:prSet>
      <dgm:spPr/>
    </dgm:pt>
    <dgm:pt modelId="{4E1A89E9-DAA7-4703-847A-FE3BA9A0C41F}" type="pres">
      <dgm:prSet presAssocID="{8255F5A1-40A7-4255-BC37-9EA421AC9F24}" presName="sibTrans" presStyleCnt="0"/>
      <dgm:spPr/>
    </dgm:pt>
    <dgm:pt modelId="{929DBB7A-35AB-4A22-9179-F66F45449662}" type="pres">
      <dgm:prSet presAssocID="{5C26494F-3D08-43E3-89CA-102948C57CFB}" presName="compNode" presStyleCnt="0"/>
      <dgm:spPr/>
    </dgm:pt>
    <dgm:pt modelId="{256A92BF-1237-4570-BF73-563D1F82A9F2}" type="pres">
      <dgm:prSet presAssocID="{5C26494F-3D08-43E3-89CA-102948C57CFB}" presName="iconBgRect" presStyleLbl="bgShp" presStyleIdx="1" presStyleCnt="3"/>
      <dgm:spPr>
        <a:prstGeom prst="round2DiagRect">
          <a:avLst>
            <a:gd name="adj1" fmla="val 29727"/>
            <a:gd name="adj2" fmla="val 0"/>
          </a:avLst>
        </a:prstGeom>
      </dgm:spPr>
    </dgm:pt>
    <dgm:pt modelId="{57D9BAFE-5AA0-470C-9F3D-9071517C5E37}" type="pres">
      <dgm:prSet presAssocID="{5C26494F-3D08-43E3-89CA-102948C57C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otocopier"/>
        </a:ext>
      </dgm:extLst>
    </dgm:pt>
    <dgm:pt modelId="{FEAE2507-7603-48DA-9D53-CB1288ADC046}" type="pres">
      <dgm:prSet presAssocID="{5C26494F-3D08-43E3-89CA-102948C57CFB}" presName="spaceRect" presStyleCnt="0"/>
      <dgm:spPr/>
    </dgm:pt>
    <dgm:pt modelId="{DA542E34-5997-4CEC-AF71-8592E4B65008}" type="pres">
      <dgm:prSet presAssocID="{5C26494F-3D08-43E3-89CA-102948C57CFB}" presName="textRect" presStyleLbl="revTx" presStyleIdx="1" presStyleCnt="3">
        <dgm:presLayoutVars>
          <dgm:chMax val="1"/>
          <dgm:chPref val="1"/>
        </dgm:presLayoutVars>
      </dgm:prSet>
      <dgm:spPr/>
    </dgm:pt>
    <dgm:pt modelId="{3B2B5D05-9EE6-44DD-B5C5-FBED6610F282}" type="pres">
      <dgm:prSet presAssocID="{5E7CC620-0F86-4B38-9FCF-0C1DC155FBA0}" presName="sibTrans" presStyleCnt="0"/>
      <dgm:spPr/>
    </dgm:pt>
    <dgm:pt modelId="{A21D49E7-4480-4AC8-8850-7B3725FC4339}" type="pres">
      <dgm:prSet presAssocID="{FADE3E3E-D2ED-461A-9967-C9BE9626FD8A}" presName="compNode" presStyleCnt="0"/>
      <dgm:spPr/>
    </dgm:pt>
    <dgm:pt modelId="{C95B5F40-F95F-4C5F-9B96-D033E325DB3B}" type="pres">
      <dgm:prSet presAssocID="{FADE3E3E-D2ED-461A-9967-C9BE9626FD8A}" presName="iconBgRect" presStyleLbl="bgShp" presStyleIdx="2" presStyleCnt="3"/>
      <dgm:spPr>
        <a:prstGeom prst="round2DiagRect">
          <a:avLst>
            <a:gd name="adj1" fmla="val 29727"/>
            <a:gd name="adj2" fmla="val 0"/>
          </a:avLst>
        </a:prstGeom>
      </dgm:spPr>
    </dgm:pt>
    <dgm:pt modelId="{4589C92F-EE9B-4A3F-B9A0-2DAA9BACBC7C}" type="pres">
      <dgm:prSet presAssocID="{FADE3E3E-D2ED-461A-9967-C9BE9626FD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C66758A0-2F0D-4E73-AB4C-0E66E800891B}" type="pres">
      <dgm:prSet presAssocID="{FADE3E3E-D2ED-461A-9967-C9BE9626FD8A}" presName="spaceRect" presStyleCnt="0"/>
      <dgm:spPr/>
    </dgm:pt>
    <dgm:pt modelId="{C899A5C3-08FA-4BD0-A942-B5F618FE4434}" type="pres">
      <dgm:prSet presAssocID="{FADE3E3E-D2ED-461A-9967-C9BE9626FD8A}" presName="textRect" presStyleLbl="revTx" presStyleIdx="2" presStyleCnt="3">
        <dgm:presLayoutVars>
          <dgm:chMax val="1"/>
          <dgm:chPref val="1"/>
        </dgm:presLayoutVars>
      </dgm:prSet>
      <dgm:spPr/>
    </dgm:pt>
  </dgm:ptLst>
  <dgm:cxnLst>
    <dgm:cxn modelId="{8ACBD860-8537-46CE-B049-DA475F2ABB1F}" srcId="{D78019CC-3F0F-4EA2-863A-75F425AECB05}" destId="{FADE3E3E-D2ED-461A-9967-C9BE9626FD8A}" srcOrd="2" destOrd="0" parTransId="{46C70F25-F21E-4382-8C6E-F3D664291EB5}" sibTransId="{DF2536C2-72D7-484B-B6EC-B8A9F77B33A8}"/>
    <dgm:cxn modelId="{7D121449-9B47-4AE3-8678-9AD9B5BAC958}" type="presOf" srcId="{08DD0070-7DAB-47A7-B17A-2A0AC5C25270}" destId="{75919B82-F8D0-40AE-8407-5AB730B21633}" srcOrd="0" destOrd="0" presId="urn:microsoft.com/office/officeart/2018/5/layout/IconLeafLabelList"/>
    <dgm:cxn modelId="{A8E04D6B-81F7-4E0A-A6A5-F5C2AF7F87D2}" type="presOf" srcId="{5C26494F-3D08-43E3-89CA-102948C57CFB}" destId="{DA542E34-5997-4CEC-AF71-8592E4B65008}" srcOrd="0" destOrd="0" presId="urn:microsoft.com/office/officeart/2018/5/layout/IconLeafLabelList"/>
    <dgm:cxn modelId="{E54CD682-7738-4479-942A-D78113B924E3}" type="presOf" srcId="{D78019CC-3F0F-4EA2-863A-75F425AECB05}" destId="{2A6F431B-C08F-48F0-A1DE-3FD9BBEB72C5}" srcOrd="0" destOrd="0" presId="urn:microsoft.com/office/officeart/2018/5/layout/IconLeafLabelList"/>
    <dgm:cxn modelId="{F67692D3-85A6-49B2-8C72-F25F43CA11D8}" srcId="{D78019CC-3F0F-4EA2-863A-75F425AECB05}" destId="{08DD0070-7DAB-47A7-B17A-2A0AC5C25270}" srcOrd="0" destOrd="0" parTransId="{063BEE38-FF9B-43A0-B330-29B3A9A3BAD4}" sibTransId="{8255F5A1-40A7-4255-BC37-9EA421AC9F24}"/>
    <dgm:cxn modelId="{E25202E6-E25C-42AD-857F-9A267F0E346E}" srcId="{D78019CC-3F0F-4EA2-863A-75F425AECB05}" destId="{5C26494F-3D08-43E3-89CA-102948C57CFB}" srcOrd="1" destOrd="0" parTransId="{C5D42B62-EBEA-4591-AA52-905D6EFDD89F}" sibTransId="{5E7CC620-0F86-4B38-9FCF-0C1DC155FBA0}"/>
    <dgm:cxn modelId="{5B30C3ED-73F6-4BDF-B29E-1F4995998DC0}" type="presOf" srcId="{FADE3E3E-D2ED-461A-9967-C9BE9626FD8A}" destId="{C899A5C3-08FA-4BD0-A942-B5F618FE4434}" srcOrd="0" destOrd="0" presId="urn:microsoft.com/office/officeart/2018/5/layout/IconLeafLabelList"/>
    <dgm:cxn modelId="{0C610CB7-EE4A-45FC-B5C8-D65C43F80796}" type="presParOf" srcId="{2A6F431B-C08F-48F0-A1DE-3FD9BBEB72C5}" destId="{5C8C437F-F073-4149-B382-D7302E220737}" srcOrd="0" destOrd="0" presId="urn:microsoft.com/office/officeart/2018/5/layout/IconLeafLabelList"/>
    <dgm:cxn modelId="{D6131707-66D6-44E5-8140-135E08A4201E}" type="presParOf" srcId="{5C8C437F-F073-4149-B382-D7302E220737}" destId="{DB2CC2EB-A4A1-4A46-8B9B-3D4E761F465A}" srcOrd="0" destOrd="0" presId="urn:microsoft.com/office/officeart/2018/5/layout/IconLeafLabelList"/>
    <dgm:cxn modelId="{3590FBC6-B104-4F3A-A631-DF2A8945E553}" type="presParOf" srcId="{5C8C437F-F073-4149-B382-D7302E220737}" destId="{D84270C7-D8EC-4357-8AC0-994CC5BC44A0}" srcOrd="1" destOrd="0" presId="urn:microsoft.com/office/officeart/2018/5/layout/IconLeafLabelList"/>
    <dgm:cxn modelId="{C36B1191-C776-4A54-A7E7-58AF25E6DFE3}" type="presParOf" srcId="{5C8C437F-F073-4149-B382-D7302E220737}" destId="{8E8E1851-4DD3-490B-93DE-9CE2E3016583}" srcOrd="2" destOrd="0" presId="urn:microsoft.com/office/officeart/2018/5/layout/IconLeafLabelList"/>
    <dgm:cxn modelId="{D27AF57E-B436-4DE3-846E-D7B9F0954D86}" type="presParOf" srcId="{5C8C437F-F073-4149-B382-D7302E220737}" destId="{75919B82-F8D0-40AE-8407-5AB730B21633}" srcOrd="3" destOrd="0" presId="urn:microsoft.com/office/officeart/2018/5/layout/IconLeafLabelList"/>
    <dgm:cxn modelId="{65EE2547-7315-485D-92AF-11D4AAF2CF26}" type="presParOf" srcId="{2A6F431B-C08F-48F0-A1DE-3FD9BBEB72C5}" destId="{4E1A89E9-DAA7-4703-847A-FE3BA9A0C41F}" srcOrd="1" destOrd="0" presId="urn:microsoft.com/office/officeart/2018/5/layout/IconLeafLabelList"/>
    <dgm:cxn modelId="{4C800BF1-A4E8-4E34-BACC-7B44A6B60D6D}" type="presParOf" srcId="{2A6F431B-C08F-48F0-A1DE-3FD9BBEB72C5}" destId="{929DBB7A-35AB-4A22-9179-F66F45449662}" srcOrd="2" destOrd="0" presId="urn:microsoft.com/office/officeart/2018/5/layout/IconLeafLabelList"/>
    <dgm:cxn modelId="{91B3DC57-775D-4453-AE2C-753ADFAB06CE}" type="presParOf" srcId="{929DBB7A-35AB-4A22-9179-F66F45449662}" destId="{256A92BF-1237-4570-BF73-563D1F82A9F2}" srcOrd="0" destOrd="0" presId="urn:microsoft.com/office/officeart/2018/5/layout/IconLeafLabelList"/>
    <dgm:cxn modelId="{5DB0D6D9-3DC7-42C6-88B9-C94E60E2F6F9}" type="presParOf" srcId="{929DBB7A-35AB-4A22-9179-F66F45449662}" destId="{57D9BAFE-5AA0-470C-9F3D-9071517C5E37}" srcOrd="1" destOrd="0" presId="urn:microsoft.com/office/officeart/2018/5/layout/IconLeafLabelList"/>
    <dgm:cxn modelId="{5420C893-1141-48DA-9077-3A094AAE6E61}" type="presParOf" srcId="{929DBB7A-35AB-4A22-9179-F66F45449662}" destId="{FEAE2507-7603-48DA-9D53-CB1288ADC046}" srcOrd="2" destOrd="0" presId="urn:microsoft.com/office/officeart/2018/5/layout/IconLeafLabelList"/>
    <dgm:cxn modelId="{E2FC6FB7-E63E-4E7A-89FF-C37BB8072EEB}" type="presParOf" srcId="{929DBB7A-35AB-4A22-9179-F66F45449662}" destId="{DA542E34-5997-4CEC-AF71-8592E4B65008}" srcOrd="3" destOrd="0" presId="urn:microsoft.com/office/officeart/2018/5/layout/IconLeafLabelList"/>
    <dgm:cxn modelId="{38640BCB-7B0B-438B-B636-3AFC5E2A712F}" type="presParOf" srcId="{2A6F431B-C08F-48F0-A1DE-3FD9BBEB72C5}" destId="{3B2B5D05-9EE6-44DD-B5C5-FBED6610F282}" srcOrd="3" destOrd="0" presId="urn:microsoft.com/office/officeart/2018/5/layout/IconLeafLabelList"/>
    <dgm:cxn modelId="{5DB74D11-E883-487E-AF03-C08D7C1352E9}" type="presParOf" srcId="{2A6F431B-C08F-48F0-A1DE-3FD9BBEB72C5}" destId="{A21D49E7-4480-4AC8-8850-7B3725FC4339}" srcOrd="4" destOrd="0" presId="urn:microsoft.com/office/officeart/2018/5/layout/IconLeafLabelList"/>
    <dgm:cxn modelId="{2D5954AE-F9D5-4594-80A4-785AAB3E9D40}" type="presParOf" srcId="{A21D49E7-4480-4AC8-8850-7B3725FC4339}" destId="{C95B5F40-F95F-4C5F-9B96-D033E325DB3B}" srcOrd="0" destOrd="0" presId="urn:microsoft.com/office/officeart/2018/5/layout/IconLeafLabelList"/>
    <dgm:cxn modelId="{B9F9EA3D-8379-4AC9-AF42-55217218B803}" type="presParOf" srcId="{A21D49E7-4480-4AC8-8850-7B3725FC4339}" destId="{4589C92F-EE9B-4A3F-B9A0-2DAA9BACBC7C}" srcOrd="1" destOrd="0" presId="urn:microsoft.com/office/officeart/2018/5/layout/IconLeafLabelList"/>
    <dgm:cxn modelId="{92F6E6F0-8F7B-4FA9-B85C-9A6BE6346264}" type="presParOf" srcId="{A21D49E7-4480-4AC8-8850-7B3725FC4339}" destId="{C66758A0-2F0D-4E73-AB4C-0E66E800891B}" srcOrd="2" destOrd="0" presId="urn:microsoft.com/office/officeart/2018/5/layout/IconLeafLabelList"/>
    <dgm:cxn modelId="{36D6BC9D-5B74-48AE-A0F2-8402305D9DF6}" type="presParOf" srcId="{A21D49E7-4480-4AC8-8850-7B3725FC4339}" destId="{C899A5C3-08FA-4BD0-A942-B5F618FE443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426525-9A44-45EF-B826-34FFFA45831F}" type="doc">
      <dgm:prSet loTypeId="urn:microsoft.com/office/officeart/2005/8/layout/arrow2" loCatId="process" qsTypeId="urn:microsoft.com/office/officeart/2005/8/quickstyle/simple1" qsCatId="simple" csTypeId="urn:microsoft.com/office/officeart/2005/8/colors/accent1_2" csCatId="accent1" phldr="1"/>
      <dgm:spPr/>
    </dgm:pt>
    <dgm:pt modelId="{D42791DD-FE0E-4780-B823-3278868C4157}">
      <dgm:prSet phldrT="[Text]"/>
      <dgm:spPr/>
      <dgm:t>
        <a:bodyPr/>
        <a:lstStyle/>
        <a:p>
          <a:r>
            <a:rPr lang="en-IN" dirty="0"/>
            <a:t>Create a web page in which we can upload a file (frontend, backend)</a:t>
          </a:r>
        </a:p>
      </dgm:t>
    </dgm:pt>
    <dgm:pt modelId="{BEFA14BE-10D7-4783-B59B-C60E8CD3B468}" type="parTrans" cxnId="{ED9B68B8-C781-4EDB-BD40-F32D95D9426F}">
      <dgm:prSet/>
      <dgm:spPr/>
      <dgm:t>
        <a:bodyPr/>
        <a:lstStyle/>
        <a:p>
          <a:endParaRPr lang="en-IN"/>
        </a:p>
      </dgm:t>
    </dgm:pt>
    <dgm:pt modelId="{154DB0B7-D98F-4128-AEF8-D2FA7B2F7703}" type="sibTrans" cxnId="{ED9B68B8-C781-4EDB-BD40-F32D95D9426F}">
      <dgm:prSet/>
      <dgm:spPr/>
      <dgm:t>
        <a:bodyPr/>
        <a:lstStyle/>
        <a:p>
          <a:endParaRPr lang="en-IN"/>
        </a:p>
      </dgm:t>
    </dgm:pt>
    <dgm:pt modelId="{2FE4B767-A58D-4CFB-B066-2807679E2808}">
      <dgm:prSet phldrT="[Text]"/>
      <dgm:spPr/>
      <dgm:t>
        <a:bodyPr/>
        <a:lstStyle/>
        <a:p>
          <a:r>
            <a:rPr lang="en-IN" dirty="0"/>
            <a:t>Convert the file into jpg format and the process the data in the format which </a:t>
          </a:r>
          <a:r>
            <a:rPr lang="en-IN" dirty="0" err="1"/>
            <a:t>EasyOCR</a:t>
          </a:r>
          <a:r>
            <a:rPr lang="en-IN" dirty="0"/>
            <a:t> will accept</a:t>
          </a:r>
        </a:p>
      </dgm:t>
    </dgm:pt>
    <dgm:pt modelId="{70860C21-5B51-42A4-9CC9-D694A181C2BC}" type="parTrans" cxnId="{943639C9-DD6C-42A2-B9AC-0D8AB2F344F6}">
      <dgm:prSet/>
      <dgm:spPr/>
      <dgm:t>
        <a:bodyPr/>
        <a:lstStyle/>
        <a:p>
          <a:endParaRPr lang="en-IN"/>
        </a:p>
      </dgm:t>
    </dgm:pt>
    <dgm:pt modelId="{6F3C173E-149F-4B98-95EE-4AAA20E0B5B6}" type="sibTrans" cxnId="{943639C9-DD6C-42A2-B9AC-0D8AB2F344F6}">
      <dgm:prSet/>
      <dgm:spPr/>
      <dgm:t>
        <a:bodyPr/>
        <a:lstStyle/>
        <a:p>
          <a:endParaRPr lang="en-IN"/>
        </a:p>
      </dgm:t>
    </dgm:pt>
    <dgm:pt modelId="{C68BED4A-D748-4B90-A14D-A84C6C5DD466}">
      <dgm:prSet phldrT="[Text]"/>
      <dgm:spPr/>
      <dgm:t>
        <a:bodyPr/>
        <a:lstStyle/>
        <a:p>
          <a:r>
            <a:rPr lang="en-IN" dirty="0"/>
            <a:t>Create a webpage for making a blueprint consent form and upload it</a:t>
          </a:r>
        </a:p>
      </dgm:t>
    </dgm:pt>
    <dgm:pt modelId="{9044002A-C654-49FA-8EEB-8DD012BD0DB7}" type="parTrans" cxnId="{2E650667-BE15-4C68-96A6-CA2C92928301}">
      <dgm:prSet/>
      <dgm:spPr/>
      <dgm:t>
        <a:bodyPr/>
        <a:lstStyle/>
        <a:p>
          <a:endParaRPr lang="en-IN"/>
        </a:p>
      </dgm:t>
    </dgm:pt>
    <dgm:pt modelId="{EFA815EA-5550-468F-B8DE-2A6E5EB11E5C}" type="sibTrans" cxnId="{2E650667-BE15-4C68-96A6-CA2C92928301}">
      <dgm:prSet/>
      <dgm:spPr/>
      <dgm:t>
        <a:bodyPr/>
        <a:lstStyle/>
        <a:p>
          <a:endParaRPr lang="en-IN"/>
        </a:p>
      </dgm:t>
    </dgm:pt>
    <dgm:pt modelId="{B1217E0E-D98D-43F2-9904-3D41A4974ED0}">
      <dgm:prSet phldrT="[Text]"/>
      <dgm:spPr/>
      <dgm:t>
        <a:bodyPr/>
        <a:lstStyle/>
        <a:p>
          <a:r>
            <a:rPr lang="en-IN" dirty="0"/>
            <a:t>Push the blueprint to </a:t>
          </a:r>
          <a:r>
            <a:rPr lang="en-IN" dirty="0" err="1"/>
            <a:t>EasyOCR</a:t>
          </a:r>
          <a:r>
            <a:rPr lang="en-IN" dirty="0"/>
            <a:t> and find the positions of the meta data</a:t>
          </a:r>
        </a:p>
        <a:p>
          <a:r>
            <a:rPr lang="en-IN" dirty="0"/>
            <a:t>Store the pattern</a:t>
          </a:r>
        </a:p>
        <a:p>
          <a:r>
            <a:rPr lang="en-IN" dirty="0"/>
            <a:t>Push the uploaded file to </a:t>
          </a:r>
          <a:r>
            <a:rPr lang="en-IN" dirty="0" err="1"/>
            <a:t>EasyOCR</a:t>
          </a:r>
          <a:r>
            <a:rPr lang="en-IN" dirty="0"/>
            <a:t> </a:t>
          </a:r>
        </a:p>
        <a:p>
          <a:r>
            <a:rPr lang="en-IN" dirty="0"/>
            <a:t>Match the output with patterns found</a:t>
          </a:r>
        </a:p>
        <a:p>
          <a:r>
            <a:rPr lang="en-IN" dirty="0"/>
            <a:t>Get the meta data </a:t>
          </a:r>
        </a:p>
      </dgm:t>
    </dgm:pt>
    <dgm:pt modelId="{820C836D-107B-476F-8105-8218AC6F7205}" type="parTrans" cxnId="{5762EDCE-9FA0-435D-8FD4-2CB7876FB408}">
      <dgm:prSet/>
      <dgm:spPr/>
      <dgm:t>
        <a:bodyPr/>
        <a:lstStyle/>
        <a:p>
          <a:endParaRPr lang="en-IN"/>
        </a:p>
      </dgm:t>
    </dgm:pt>
    <dgm:pt modelId="{0898BBF8-FFF7-497B-BE8E-6A53E2E4789E}" type="sibTrans" cxnId="{5762EDCE-9FA0-435D-8FD4-2CB7876FB408}">
      <dgm:prSet/>
      <dgm:spPr/>
      <dgm:t>
        <a:bodyPr/>
        <a:lstStyle/>
        <a:p>
          <a:endParaRPr lang="en-IN"/>
        </a:p>
      </dgm:t>
    </dgm:pt>
    <dgm:pt modelId="{854A6C83-948C-439A-8C3C-E30DC01BEEEF}">
      <dgm:prSet phldrT="[Text]"/>
      <dgm:spPr/>
      <dgm:t>
        <a:bodyPr/>
        <a:lstStyle/>
        <a:p>
          <a:r>
            <a:rPr lang="en-IN" dirty="0"/>
            <a:t>Store the file along with metadata</a:t>
          </a:r>
        </a:p>
      </dgm:t>
    </dgm:pt>
    <dgm:pt modelId="{1C413D56-F159-4FE9-A0D5-42C64CC7387E}" type="parTrans" cxnId="{D35A32D9-9606-4D61-B82D-0DDA7363FDEE}">
      <dgm:prSet/>
      <dgm:spPr/>
      <dgm:t>
        <a:bodyPr/>
        <a:lstStyle/>
        <a:p>
          <a:endParaRPr lang="en-IN"/>
        </a:p>
      </dgm:t>
    </dgm:pt>
    <dgm:pt modelId="{D11CF0D3-EA62-4E96-BC61-5B9CBD97CA49}" type="sibTrans" cxnId="{D35A32D9-9606-4D61-B82D-0DDA7363FDEE}">
      <dgm:prSet/>
      <dgm:spPr/>
      <dgm:t>
        <a:bodyPr/>
        <a:lstStyle/>
        <a:p>
          <a:endParaRPr lang="en-IN"/>
        </a:p>
      </dgm:t>
    </dgm:pt>
    <dgm:pt modelId="{435FF6F0-AE21-40D2-B77A-1D8A60B62C85}" type="pres">
      <dgm:prSet presAssocID="{49426525-9A44-45EF-B826-34FFFA45831F}" presName="arrowDiagram" presStyleCnt="0">
        <dgm:presLayoutVars>
          <dgm:chMax val="5"/>
          <dgm:dir/>
          <dgm:resizeHandles val="exact"/>
        </dgm:presLayoutVars>
      </dgm:prSet>
      <dgm:spPr/>
    </dgm:pt>
    <dgm:pt modelId="{70EE899B-E43D-4852-A669-0FC97AF3A430}" type="pres">
      <dgm:prSet presAssocID="{49426525-9A44-45EF-B826-34FFFA45831F}" presName="arrow" presStyleLbl="bgShp" presStyleIdx="0" presStyleCnt="1"/>
      <dgm:spPr/>
    </dgm:pt>
    <dgm:pt modelId="{3AF55588-EDB0-4C8F-9657-274BF7F9B778}" type="pres">
      <dgm:prSet presAssocID="{49426525-9A44-45EF-B826-34FFFA45831F}" presName="arrowDiagram5" presStyleCnt="0"/>
      <dgm:spPr/>
    </dgm:pt>
    <dgm:pt modelId="{B1447102-B3A2-4928-A912-1B11FC488358}" type="pres">
      <dgm:prSet presAssocID="{D42791DD-FE0E-4780-B823-3278868C4157}" presName="bullet5a" presStyleLbl="node1" presStyleIdx="0" presStyleCnt="5"/>
      <dgm:spPr/>
    </dgm:pt>
    <dgm:pt modelId="{CEF4789A-11D0-4E77-A9C2-3D4C9F393577}" type="pres">
      <dgm:prSet presAssocID="{D42791DD-FE0E-4780-B823-3278868C4157}" presName="textBox5a" presStyleLbl="revTx" presStyleIdx="0" presStyleCnt="5">
        <dgm:presLayoutVars>
          <dgm:bulletEnabled val="1"/>
        </dgm:presLayoutVars>
      </dgm:prSet>
      <dgm:spPr/>
    </dgm:pt>
    <dgm:pt modelId="{6A727761-09C5-4756-A9EC-5494EF47B477}" type="pres">
      <dgm:prSet presAssocID="{2FE4B767-A58D-4CFB-B066-2807679E2808}" presName="bullet5b" presStyleLbl="node1" presStyleIdx="1" presStyleCnt="5"/>
      <dgm:spPr/>
    </dgm:pt>
    <dgm:pt modelId="{D5DA9A12-38EA-41CB-8005-ED80F1DB0F41}" type="pres">
      <dgm:prSet presAssocID="{2FE4B767-A58D-4CFB-B066-2807679E2808}" presName="textBox5b" presStyleLbl="revTx" presStyleIdx="1" presStyleCnt="5">
        <dgm:presLayoutVars>
          <dgm:bulletEnabled val="1"/>
        </dgm:presLayoutVars>
      </dgm:prSet>
      <dgm:spPr/>
    </dgm:pt>
    <dgm:pt modelId="{373DD81D-099C-4E9E-BF35-F7993FB59FDD}" type="pres">
      <dgm:prSet presAssocID="{C68BED4A-D748-4B90-A14D-A84C6C5DD466}" presName="bullet5c" presStyleLbl="node1" presStyleIdx="2" presStyleCnt="5"/>
      <dgm:spPr/>
    </dgm:pt>
    <dgm:pt modelId="{E345AB14-8DFC-47E0-B830-FCDE862356CE}" type="pres">
      <dgm:prSet presAssocID="{C68BED4A-D748-4B90-A14D-A84C6C5DD466}" presName="textBox5c" presStyleLbl="revTx" presStyleIdx="2" presStyleCnt="5">
        <dgm:presLayoutVars>
          <dgm:bulletEnabled val="1"/>
        </dgm:presLayoutVars>
      </dgm:prSet>
      <dgm:spPr/>
    </dgm:pt>
    <dgm:pt modelId="{F1A17CD8-EA29-4F74-8214-98C83BC5AFE5}" type="pres">
      <dgm:prSet presAssocID="{B1217E0E-D98D-43F2-9904-3D41A4974ED0}" presName="bullet5d" presStyleLbl="node1" presStyleIdx="3" presStyleCnt="5"/>
      <dgm:spPr/>
    </dgm:pt>
    <dgm:pt modelId="{7D88F4D8-3D0D-42D8-967C-8E891A04F97A}" type="pres">
      <dgm:prSet presAssocID="{B1217E0E-D98D-43F2-9904-3D41A4974ED0}" presName="textBox5d" presStyleLbl="revTx" presStyleIdx="3" presStyleCnt="5">
        <dgm:presLayoutVars>
          <dgm:bulletEnabled val="1"/>
        </dgm:presLayoutVars>
      </dgm:prSet>
      <dgm:spPr/>
    </dgm:pt>
    <dgm:pt modelId="{0D52B932-24E2-4715-9F60-6F3BB2E16A16}" type="pres">
      <dgm:prSet presAssocID="{854A6C83-948C-439A-8C3C-E30DC01BEEEF}" presName="bullet5e" presStyleLbl="node1" presStyleIdx="4" presStyleCnt="5"/>
      <dgm:spPr/>
    </dgm:pt>
    <dgm:pt modelId="{3BBE103C-F2DE-4026-8C9B-70EDFE64949E}" type="pres">
      <dgm:prSet presAssocID="{854A6C83-948C-439A-8C3C-E30DC01BEEEF}" presName="textBox5e" presStyleLbl="revTx" presStyleIdx="4" presStyleCnt="5">
        <dgm:presLayoutVars>
          <dgm:bulletEnabled val="1"/>
        </dgm:presLayoutVars>
      </dgm:prSet>
      <dgm:spPr/>
    </dgm:pt>
  </dgm:ptLst>
  <dgm:cxnLst>
    <dgm:cxn modelId="{B961F32D-A9B8-4423-BC5C-FF0692DF86F5}" type="presOf" srcId="{B1217E0E-D98D-43F2-9904-3D41A4974ED0}" destId="{7D88F4D8-3D0D-42D8-967C-8E891A04F97A}" srcOrd="0" destOrd="0" presId="urn:microsoft.com/office/officeart/2005/8/layout/arrow2"/>
    <dgm:cxn modelId="{2E650667-BE15-4C68-96A6-CA2C92928301}" srcId="{49426525-9A44-45EF-B826-34FFFA45831F}" destId="{C68BED4A-D748-4B90-A14D-A84C6C5DD466}" srcOrd="2" destOrd="0" parTransId="{9044002A-C654-49FA-8EEB-8DD012BD0DB7}" sibTransId="{EFA815EA-5550-468F-B8DE-2A6E5EB11E5C}"/>
    <dgm:cxn modelId="{3FACE468-DA0A-4539-B1F8-2CD48DC9CBAF}" type="presOf" srcId="{C68BED4A-D748-4B90-A14D-A84C6C5DD466}" destId="{E345AB14-8DFC-47E0-B830-FCDE862356CE}" srcOrd="0" destOrd="0" presId="urn:microsoft.com/office/officeart/2005/8/layout/arrow2"/>
    <dgm:cxn modelId="{ED9B68B8-C781-4EDB-BD40-F32D95D9426F}" srcId="{49426525-9A44-45EF-B826-34FFFA45831F}" destId="{D42791DD-FE0E-4780-B823-3278868C4157}" srcOrd="0" destOrd="0" parTransId="{BEFA14BE-10D7-4783-B59B-C60E8CD3B468}" sibTransId="{154DB0B7-D98F-4128-AEF8-D2FA7B2F7703}"/>
    <dgm:cxn modelId="{E9FD71B8-7139-45D8-8EDE-A4C19A6B34AB}" type="presOf" srcId="{2FE4B767-A58D-4CFB-B066-2807679E2808}" destId="{D5DA9A12-38EA-41CB-8005-ED80F1DB0F41}" srcOrd="0" destOrd="0" presId="urn:microsoft.com/office/officeart/2005/8/layout/arrow2"/>
    <dgm:cxn modelId="{1D42F0C6-4B21-4B42-9BA7-AC4A43270680}" type="presOf" srcId="{854A6C83-948C-439A-8C3C-E30DC01BEEEF}" destId="{3BBE103C-F2DE-4026-8C9B-70EDFE64949E}" srcOrd="0" destOrd="0" presId="urn:microsoft.com/office/officeart/2005/8/layout/arrow2"/>
    <dgm:cxn modelId="{943639C9-DD6C-42A2-B9AC-0D8AB2F344F6}" srcId="{49426525-9A44-45EF-B826-34FFFA45831F}" destId="{2FE4B767-A58D-4CFB-B066-2807679E2808}" srcOrd="1" destOrd="0" parTransId="{70860C21-5B51-42A4-9CC9-D694A181C2BC}" sibTransId="{6F3C173E-149F-4B98-95EE-4AAA20E0B5B6}"/>
    <dgm:cxn modelId="{5762EDCE-9FA0-435D-8FD4-2CB7876FB408}" srcId="{49426525-9A44-45EF-B826-34FFFA45831F}" destId="{B1217E0E-D98D-43F2-9904-3D41A4974ED0}" srcOrd="3" destOrd="0" parTransId="{820C836D-107B-476F-8105-8218AC6F7205}" sibTransId="{0898BBF8-FFF7-497B-BE8E-6A53E2E4789E}"/>
    <dgm:cxn modelId="{B9A031D6-D979-4440-8583-DF885FE54B6A}" type="presOf" srcId="{D42791DD-FE0E-4780-B823-3278868C4157}" destId="{CEF4789A-11D0-4E77-A9C2-3D4C9F393577}" srcOrd="0" destOrd="0" presId="urn:microsoft.com/office/officeart/2005/8/layout/arrow2"/>
    <dgm:cxn modelId="{D35A32D9-9606-4D61-B82D-0DDA7363FDEE}" srcId="{49426525-9A44-45EF-B826-34FFFA45831F}" destId="{854A6C83-948C-439A-8C3C-E30DC01BEEEF}" srcOrd="4" destOrd="0" parTransId="{1C413D56-F159-4FE9-A0D5-42C64CC7387E}" sibTransId="{D11CF0D3-EA62-4E96-BC61-5B9CBD97CA49}"/>
    <dgm:cxn modelId="{DAF573E6-C141-4A1E-BB42-5F154BE6D789}" type="presOf" srcId="{49426525-9A44-45EF-B826-34FFFA45831F}" destId="{435FF6F0-AE21-40D2-B77A-1D8A60B62C85}" srcOrd="0" destOrd="0" presId="urn:microsoft.com/office/officeart/2005/8/layout/arrow2"/>
    <dgm:cxn modelId="{E42AA2E2-7705-43B4-A0F7-8A7FB2941FA0}" type="presParOf" srcId="{435FF6F0-AE21-40D2-B77A-1D8A60B62C85}" destId="{70EE899B-E43D-4852-A669-0FC97AF3A430}" srcOrd="0" destOrd="0" presId="urn:microsoft.com/office/officeart/2005/8/layout/arrow2"/>
    <dgm:cxn modelId="{A94BB73B-A762-4F09-802F-ED42D2E7C961}" type="presParOf" srcId="{435FF6F0-AE21-40D2-B77A-1D8A60B62C85}" destId="{3AF55588-EDB0-4C8F-9657-274BF7F9B778}" srcOrd="1" destOrd="0" presId="urn:microsoft.com/office/officeart/2005/8/layout/arrow2"/>
    <dgm:cxn modelId="{0998AF5C-69F9-47CD-A03D-B5DA95669EE2}" type="presParOf" srcId="{3AF55588-EDB0-4C8F-9657-274BF7F9B778}" destId="{B1447102-B3A2-4928-A912-1B11FC488358}" srcOrd="0" destOrd="0" presId="urn:microsoft.com/office/officeart/2005/8/layout/arrow2"/>
    <dgm:cxn modelId="{3BE09FB0-2DDE-4599-A379-1C3EA73DF283}" type="presParOf" srcId="{3AF55588-EDB0-4C8F-9657-274BF7F9B778}" destId="{CEF4789A-11D0-4E77-A9C2-3D4C9F393577}" srcOrd="1" destOrd="0" presId="urn:microsoft.com/office/officeart/2005/8/layout/arrow2"/>
    <dgm:cxn modelId="{0D6428B8-DE88-466C-92E1-8757AF057BBA}" type="presParOf" srcId="{3AF55588-EDB0-4C8F-9657-274BF7F9B778}" destId="{6A727761-09C5-4756-A9EC-5494EF47B477}" srcOrd="2" destOrd="0" presId="urn:microsoft.com/office/officeart/2005/8/layout/arrow2"/>
    <dgm:cxn modelId="{8BC626BD-1C29-43E1-B9BF-28ADFD3BFABC}" type="presParOf" srcId="{3AF55588-EDB0-4C8F-9657-274BF7F9B778}" destId="{D5DA9A12-38EA-41CB-8005-ED80F1DB0F41}" srcOrd="3" destOrd="0" presId="urn:microsoft.com/office/officeart/2005/8/layout/arrow2"/>
    <dgm:cxn modelId="{F1DEA8BB-B105-4BEA-AF6C-E5C400F99997}" type="presParOf" srcId="{3AF55588-EDB0-4C8F-9657-274BF7F9B778}" destId="{373DD81D-099C-4E9E-BF35-F7993FB59FDD}" srcOrd="4" destOrd="0" presId="urn:microsoft.com/office/officeart/2005/8/layout/arrow2"/>
    <dgm:cxn modelId="{A5EE026C-65DD-4A28-B69B-FD91355C9649}" type="presParOf" srcId="{3AF55588-EDB0-4C8F-9657-274BF7F9B778}" destId="{E345AB14-8DFC-47E0-B830-FCDE862356CE}" srcOrd="5" destOrd="0" presId="urn:microsoft.com/office/officeart/2005/8/layout/arrow2"/>
    <dgm:cxn modelId="{0E173A71-D29F-4EAC-8A49-8C1F070584E6}" type="presParOf" srcId="{3AF55588-EDB0-4C8F-9657-274BF7F9B778}" destId="{F1A17CD8-EA29-4F74-8214-98C83BC5AFE5}" srcOrd="6" destOrd="0" presId="urn:microsoft.com/office/officeart/2005/8/layout/arrow2"/>
    <dgm:cxn modelId="{437BF9F5-BD3B-4C71-ADB8-EBAB0FE4EEE7}" type="presParOf" srcId="{3AF55588-EDB0-4C8F-9657-274BF7F9B778}" destId="{7D88F4D8-3D0D-42D8-967C-8E891A04F97A}" srcOrd="7" destOrd="0" presId="urn:microsoft.com/office/officeart/2005/8/layout/arrow2"/>
    <dgm:cxn modelId="{2ABE3AB9-2829-4A38-9938-29F4F7AE3A34}" type="presParOf" srcId="{3AF55588-EDB0-4C8F-9657-274BF7F9B778}" destId="{0D52B932-24E2-4715-9F60-6F3BB2E16A16}" srcOrd="8" destOrd="0" presId="urn:microsoft.com/office/officeart/2005/8/layout/arrow2"/>
    <dgm:cxn modelId="{AAD03035-9820-4C72-BA6E-6FA9633F5447}" type="presParOf" srcId="{3AF55588-EDB0-4C8F-9657-274BF7F9B778}" destId="{3BBE103C-F2DE-4026-8C9B-70EDFE64949E}"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F61F07-AA39-42DC-B4E7-EBC175579A1F}"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IN"/>
        </a:p>
      </dgm:t>
    </dgm:pt>
    <dgm:pt modelId="{FC1013E0-7F15-405C-9E7B-0E1C490662F6}">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t>
        <a:bodyPr/>
        <a:lstStyle/>
        <a:p>
          <a:r>
            <a:rPr lang="en-US" dirty="0"/>
            <a:t>  </a:t>
          </a:r>
          <a:endParaRPr lang="en-IN" dirty="0"/>
        </a:p>
      </dgm:t>
    </dgm:pt>
    <dgm:pt modelId="{EC1369C4-C80E-4A45-9383-DCC96EBC65B9}" type="parTrans" cxnId="{C79DF2BE-143E-4909-A8DD-0C846B77E6B4}">
      <dgm:prSet/>
      <dgm:spPr/>
      <dgm:t>
        <a:bodyPr/>
        <a:lstStyle/>
        <a:p>
          <a:endParaRPr lang="en-IN"/>
        </a:p>
      </dgm:t>
    </dgm:pt>
    <dgm:pt modelId="{CDD684C1-C186-4FE4-9050-76A1C34B718C}" type="sibTrans" cxnId="{C79DF2BE-143E-4909-A8DD-0C846B77E6B4}">
      <dgm:prSet/>
      <dgm:spPr/>
      <dgm:t>
        <a:bodyPr/>
        <a:lstStyle/>
        <a:p>
          <a:endParaRPr lang="en-IN"/>
        </a:p>
      </dgm:t>
    </dgm:pt>
    <dgm:pt modelId="{9838359C-CAE4-493B-A32F-E755258551ED}">
      <dgm:prSet phldrT="[Text]"/>
      <dgm:spPr/>
      <dgm:t>
        <a:bodyPr/>
        <a:lstStyle/>
        <a:p>
          <a:r>
            <a:rPr lang="en-US" dirty="0"/>
            <a:t>Preprocessing</a:t>
          </a:r>
          <a:endParaRPr lang="en-IN" dirty="0"/>
        </a:p>
      </dgm:t>
    </dgm:pt>
    <dgm:pt modelId="{EEAD76AB-4A45-4B99-B936-B9ADC4693CDF}" type="parTrans" cxnId="{FD1C89C6-30E3-457E-81DE-DE3614C9DAC1}">
      <dgm:prSet/>
      <dgm:spPr/>
      <dgm:t>
        <a:bodyPr/>
        <a:lstStyle/>
        <a:p>
          <a:endParaRPr lang="en-IN"/>
        </a:p>
      </dgm:t>
    </dgm:pt>
    <dgm:pt modelId="{FA41CAAA-C356-429F-9A12-85F5A8C0CD3B}" type="sibTrans" cxnId="{FD1C89C6-30E3-457E-81DE-DE3614C9DAC1}">
      <dgm:prSet/>
      <dgm:spPr/>
      <dgm:t>
        <a:bodyPr/>
        <a:lstStyle/>
        <a:p>
          <a:endParaRPr lang="en-IN"/>
        </a:p>
      </dgm:t>
    </dgm:pt>
    <dgm:pt modelId="{C297B372-2646-47F7-8F84-7BAFFCDD7C8F}">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t>
        <a:bodyPr/>
        <a:lstStyle/>
        <a:p>
          <a:r>
            <a:rPr lang="en-US" dirty="0"/>
            <a:t>  </a:t>
          </a:r>
          <a:endParaRPr lang="en-IN" dirty="0"/>
        </a:p>
      </dgm:t>
    </dgm:pt>
    <dgm:pt modelId="{612A0DD5-4D62-457D-8443-B96F024C97A0}" type="parTrans" cxnId="{32A32F36-170C-4873-9827-9504940503BF}">
      <dgm:prSet/>
      <dgm:spPr/>
      <dgm:t>
        <a:bodyPr/>
        <a:lstStyle/>
        <a:p>
          <a:endParaRPr lang="en-IN"/>
        </a:p>
      </dgm:t>
    </dgm:pt>
    <dgm:pt modelId="{4F5E23E5-7246-468C-B21A-E46D430E8776}" type="sibTrans" cxnId="{32A32F36-170C-4873-9827-9504940503BF}">
      <dgm:prSet/>
      <dgm:spPr/>
      <dgm:t>
        <a:bodyPr/>
        <a:lstStyle/>
        <a:p>
          <a:endParaRPr lang="en-IN"/>
        </a:p>
      </dgm:t>
    </dgm:pt>
    <dgm:pt modelId="{C581F91E-F6C4-4B9A-8DC5-A6789D7C9ED6}">
      <dgm:prSet phldrT="[Text]"/>
      <dgm:spPr/>
      <dgm:t>
        <a:bodyPr/>
        <a:lstStyle/>
        <a:p>
          <a:r>
            <a:rPr lang="en-US" dirty="0" err="1"/>
            <a:t>EasyOCR</a:t>
          </a:r>
          <a:endParaRPr lang="en-IN" dirty="0"/>
        </a:p>
      </dgm:t>
    </dgm:pt>
    <dgm:pt modelId="{9CF960A3-CFB6-497B-AEAA-D498C40C01B3}" type="parTrans" cxnId="{5667540F-267A-42EC-8E7E-DBBA5DFEFCCB}">
      <dgm:prSet/>
      <dgm:spPr/>
      <dgm:t>
        <a:bodyPr/>
        <a:lstStyle/>
        <a:p>
          <a:endParaRPr lang="en-IN"/>
        </a:p>
      </dgm:t>
    </dgm:pt>
    <dgm:pt modelId="{AF801B63-A802-4BFB-AF8E-B10B0400DDEB}" type="sibTrans" cxnId="{5667540F-267A-42EC-8E7E-DBBA5DFEFCCB}">
      <dgm:prSet/>
      <dgm:spPr/>
      <dgm:t>
        <a:bodyPr/>
        <a:lstStyle/>
        <a:p>
          <a:endParaRPr lang="en-IN"/>
        </a:p>
      </dgm:t>
    </dgm:pt>
    <dgm:pt modelId="{BDD190E3-9593-48A3-9724-23088407A280}">
      <dgm:prSet phldrT="[Text]"/>
      <dgm:spPr>
        <a:blipFill rotWithShape="0">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t>
        <a:bodyPr/>
        <a:lstStyle/>
        <a:p>
          <a:r>
            <a:rPr lang="en-US" dirty="0"/>
            <a:t>  </a:t>
          </a:r>
          <a:endParaRPr lang="en-IN" dirty="0"/>
        </a:p>
      </dgm:t>
    </dgm:pt>
    <dgm:pt modelId="{059DBDAA-0837-4BDF-BA17-B435D3FEEDED}" type="parTrans" cxnId="{18202A10-534C-4905-B708-358CFFE98172}">
      <dgm:prSet/>
      <dgm:spPr/>
      <dgm:t>
        <a:bodyPr/>
        <a:lstStyle/>
        <a:p>
          <a:endParaRPr lang="en-IN"/>
        </a:p>
      </dgm:t>
    </dgm:pt>
    <dgm:pt modelId="{2C78ACC9-8C70-4BA1-AF73-989F5CBF02D6}" type="sibTrans" cxnId="{18202A10-534C-4905-B708-358CFFE98172}">
      <dgm:prSet/>
      <dgm:spPr/>
      <dgm:t>
        <a:bodyPr/>
        <a:lstStyle/>
        <a:p>
          <a:endParaRPr lang="en-IN"/>
        </a:p>
      </dgm:t>
    </dgm:pt>
    <dgm:pt modelId="{DDDF4213-6825-451C-A505-79377ECB6732}">
      <dgm:prSet phldrT="[Text]"/>
      <dgm:spPr/>
      <dgm:t>
        <a:bodyPr/>
        <a:lstStyle/>
        <a:p>
          <a:r>
            <a:rPr lang="en-US" dirty="0"/>
            <a:t>Identify the Metadata</a:t>
          </a:r>
          <a:endParaRPr lang="en-IN" dirty="0"/>
        </a:p>
      </dgm:t>
    </dgm:pt>
    <dgm:pt modelId="{32921EB0-DF0D-49C1-AA76-0132C10DE69A}" type="parTrans" cxnId="{1D78ADDB-CCC8-42A0-846D-515A7119FCD5}">
      <dgm:prSet/>
      <dgm:spPr/>
      <dgm:t>
        <a:bodyPr/>
        <a:lstStyle/>
        <a:p>
          <a:endParaRPr lang="en-IN"/>
        </a:p>
      </dgm:t>
    </dgm:pt>
    <dgm:pt modelId="{BAEAC6F0-26AC-469D-AEA1-AB9BBA29B0A1}" type="sibTrans" cxnId="{1D78ADDB-CCC8-42A0-846D-515A7119FCD5}">
      <dgm:prSet/>
      <dgm:spPr/>
      <dgm:t>
        <a:bodyPr/>
        <a:lstStyle/>
        <a:p>
          <a:endParaRPr lang="en-IN"/>
        </a:p>
      </dgm:t>
    </dgm:pt>
    <dgm:pt modelId="{A9BE02E6-92E2-43AF-8865-FCBBE1DA0DBB}">
      <dgm:prSet/>
      <dgm:spPr/>
      <dgm:t>
        <a:bodyPr/>
        <a:lstStyle/>
        <a:p>
          <a:r>
            <a:rPr lang="en-US"/>
            <a:t>Store in a database</a:t>
          </a:r>
          <a:endParaRPr lang="en-IN" dirty="0"/>
        </a:p>
      </dgm:t>
    </dgm:pt>
    <dgm:pt modelId="{8B8F1142-852A-4759-869F-99F362E479B4}" type="parTrans" cxnId="{3E3EC4DD-50C1-4028-8ED7-8ECABD4B0947}">
      <dgm:prSet/>
      <dgm:spPr/>
      <dgm:t>
        <a:bodyPr/>
        <a:lstStyle/>
        <a:p>
          <a:endParaRPr lang="en-IN"/>
        </a:p>
      </dgm:t>
    </dgm:pt>
    <dgm:pt modelId="{6FCC208D-6980-4413-AB0B-B8D9B4356380}" type="sibTrans" cxnId="{3E3EC4DD-50C1-4028-8ED7-8ECABD4B0947}">
      <dgm:prSet/>
      <dgm:spPr/>
      <dgm:t>
        <a:bodyPr/>
        <a:lstStyle/>
        <a:p>
          <a:endParaRPr lang="en-IN"/>
        </a:p>
      </dgm:t>
    </dgm:pt>
    <dgm:pt modelId="{56E3B30F-7483-4FC9-A969-5373F04167E5}">
      <dgm:prSet/>
      <dgm:spPr/>
      <dgm:t>
        <a:bodyPr/>
        <a:lstStyle/>
        <a:p>
          <a:r>
            <a:rPr lang="en-US" dirty="0"/>
            <a:t>Search </a:t>
          </a:r>
          <a:endParaRPr lang="en-IN" dirty="0"/>
        </a:p>
      </dgm:t>
    </dgm:pt>
    <dgm:pt modelId="{7B561C6F-651C-4459-86E4-4A73214A0E00}" type="parTrans" cxnId="{DF5AA817-623C-46C8-8C08-157CDEF330BC}">
      <dgm:prSet/>
      <dgm:spPr/>
      <dgm:t>
        <a:bodyPr/>
        <a:lstStyle/>
        <a:p>
          <a:endParaRPr lang="en-IN"/>
        </a:p>
      </dgm:t>
    </dgm:pt>
    <dgm:pt modelId="{0719DE9E-8B45-4EF7-8EA2-61FC66B75963}" type="sibTrans" cxnId="{DF5AA817-623C-46C8-8C08-157CDEF330BC}">
      <dgm:prSet/>
      <dgm:spPr/>
      <dgm:t>
        <a:bodyPr/>
        <a:lstStyle/>
        <a:p>
          <a:endParaRPr lang="en-IN"/>
        </a:p>
      </dgm:t>
    </dgm:pt>
    <dgm:pt modelId="{012969D3-D69C-4946-9882-A8947AEB21EE}" type="pres">
      <dgm:prSet presAssocID="{22F61F07-AA39-42DC-B4E7-EBC175579A1F}" presName="diagram" presStyleCnt="0">
        <dgm:presLayoutVars>
          <dgm:dir/>
          <dgm:resizeHandles val="exact"/>
        </dgm:presLayoutVars>
      </dgm:prSet>
      <dgm:spPr/>
    </dgm:pt>
    <dgm:pt modelId="{88B17F67-5693-4EA8-A39C-8D9496DC37A2}" type="pres">
      <dgm:prSet presAssocID="{FC1013E0-7F15-405C-9E7B-0E1C490662F6}" presName="node" presStyleLbl="node1" presStyleIdx="0" presStyleCnt="8" custLinFactNeighborY="-3748">
        <dgm:presLayoutVars>
          <dgm:bulletEnabled val="1"/>
        </dgm:presLayoutVars>
      </dgm:prSet>
      <dgm:spPr/>
    </dgm:pt>
    <dgm:pt modelId="{1462EA7E-0EFC-4C90-AA48-7C811D5366C5}" type="pres">
      <dgm:prSet presAssocID="{CDD684C1-C186-4FE4-9050-76A1C34B718C}" presName="sibTrans" presStyleLbl="sibTrans2D1" presStyleIdx="0" presStyleCnt="7"/>
      <dgm:spPr/>
    </dgm:pt>
    <dgm:pt modelId="{B6DD2396-9A43-488C-AB1B-00D9E5375A6D}" type="pres">
      <dgm:prSet presAssocID="{CDD684C1-C186-4FE4-9050-76A1C34B718C}" presName="connectorText" presStyleLbl="sibTrans2D1" presStyleIdx="0" presStyleCnt="7"/>
      <dgm:spPr/>
    </dgm:pt>
    <dgm:pt modelId="{A9D3B1AE-39A0-4FF4-9FBF-B16983ADDA5E}" type="pres">
      <dgm:prSet presAssocID="{9838359C-CAE4-493B-A32F-E755258551ED}" presName="node" presStyleLbl="node1" presStyleIdx="1" presStyleCnt="8">
        <dgm:presLayoutVars>
          <dgm:bulletEnabled val="1"/>
        </dgm:presLayoutVars>
      </dgm:prSet>
      <dgm:spPr/>
    </dgm:pt>
    <dgm:pt modelId="{F97E882D-34C8-4EDB-B0FF-4828CB8CCF5D}" type="pres">
      <dgm:prSet presAssocID="{FA41CAAA-C356-429F-9A12-85F5A8C0CD3B}" presName="sibTrans" presStyleLbl="sibTrans2D1" presStyleIdx="1" presStyleCnt="7"/>
      <dgm:spPr/>
    </dgm:pt>
    <dgm:pt modelId="{5ED15988-39F4-43FF-AFD4-683DBDFBA841}" type="pres">
      <dgm:prSet presAssocID="{FA41CAAA-C356-429F-9A12-85F5A8C0CD3B}" presName="connectorText" presStyleLbl="sibTrans2D1" presStyleIdx="1" presStyleCnt="7"/>
      <dgm:spPr/>
    </dgm:pt>
    <dgm:pt modelId="{71D141F3-C55B-4738-B085-1A0B250FFFC5}" type="pres">
      <dgm:prSet presAssocID="{C297B372-2646-47F7-8F84-7BAFFCDD7C8F}" presName="node" presStyleLbl="node1" presStyleIdx="2" presStyleCnt="8">
        <dgm:presLayoutVars>
          <dgm:bulletEnabled val="1"/>
        </dgm:presLayoutVars>
      </dgm:prSet>
      <dgm:spPr/>
    </dgm:pt>
    <dgm:pt modelId="{B16108B1-081D-41DA-86BE-A32601BBCBA6}" type="pres">
      <dgm:prSet presAssocID="{4F5E23E5-7246-468C-B21A-E46D430E8776}" presName="sibTrans" presStyleLbl="sibTrans2D1" presStyleIdx="2" presStyleCnt="7"/>
      <dgm:spPr/>
    </dgm:pt>
    <dgm:pt modelId="{5B8B6FAB-6872-47F3-AE3A-A1B766A460AE}" type="pres">
      <dgm:prSet presAssocID="{4F5E23E5-7246-468C-B21A-E46D430E8776}" presName="connectorText" presStyleLbl="sibTrans2D1" presStyleIdx="2" presStyleCnt="7"/>
      <dgm:spPr/>
    </dgm:pt>
    <dgm:pt modelId="{9CAD23BD-D345-45AC-99E1-1A491E95AB38}" type="pres">
      <dgm:prSet presAssocID="{C581F91E-F6C4-4B9A-8DC5-A6789D7C9ED6}" presName="node" presStyleLbl="node1" presStyleIdx="3" presStyleCnt="8" custLinFactNeighborY="3748">
        <dgm:presLayoutVars>
          <dgm:bulletEnabled val="1"/>
        </dgm:presLayoutVars>
      </dgm:prSet>
      <dgm:spPr/>
    </dgm:pt>
    <dgm:pt modelId="{091A5AEA-E6BF-40F8-8961-A016FBA3D691}" type="pres">
      <dgm:prSet presAssocID="{AF801B63-A802-4BFB-AF8E-B10B0400DDEB}" presName="sibTrans" presStyleLbl="sibTrans2D1" presStyleIdx="3" presStyleCnt="7"/>
      <dgm:spPr/>
    </dgm:pt>
    <dgm:pt modelId="{91BA51D1-6A31-46F1-93E4-773DE5100EEB}" type="pres">
      <dgm:prSet presAssocID="{AF801B63-A802-4BFB-AF8E-B10B0400DDEB}" presName="connectorText" presStyleLbl="sibTrans2D1" presStyleIdx="3" presStyleCnt="7"/>
      <dgm:spPr/>
    </dgm:pt>
    <dgm:pt modelId="{37B84F11-D01B-4BAA-9F91-DEFD30C7BFFE}" type="pres">
      <dgm:prSet presAssocID="{BDD190E3-9593-48A3-9724-23088407A280}" presName="node" presStyleLbl="node1" presStyleIdx="4" presStyleCnt="8">
        <dgm:presLayoutVars>
          <dgm:bulletEnabled val="1"/>
        </dgm:presLayoutVars>
      </dgm:prSet>
      <dgm:spPr/>
    </dgm:pt>
    <dgm:pt modelId="{997B44A2-19BF-4A02-9F76-E4096E4DC4E2}" type="pres">
      <dgm:prSet presAssocID="{2C78ACC9-8C70-4BA1-AF73-989F5CBF02D6}" presName="sibTrans" presStyleLbl="sibTrans2D1" presStyleIdx="4" presStyleCnt="7"/>
      <dgm:spPr/>
    </dgm:pt>
    <dgm:pt modelId="{353974EA-688F-4AF0-B4DB-E75EDB3AFAA5}" type="pres">
      <dgm:prSet presAssocID="{2C78ACC9-8C70-4BA1-AF73-989F5CBF02D6}" presName="connectorText" presStyleLbl="sibTrans2D1" presStyleIdx="4" presStyleCnt="7"/>
      <dgm:spPr/>
    </dgm:pt>
    <dgm:pt modelId="{17DF1A30-5793-4802-B00B-2AE5AAE2CD55}" type="pres">
      <dgm:prSet presAssocID="{DDDF4213-6825-451C-A505-79377ECB6732}" presName="node" presStyleLbl="node1" presStyleIdx="5" presStyleCnt="8">
        <dgm:presLayoutVars>
          <dgm:bulletEnabled val="1"/>
        </dgm:presLayoutVars>
      </dgm:prSet>
      <dgm:spPr/>
    </dgm:pt>
    <dgm:pt modelId="{255372E1-417E-45E0-85E3-4CA99DF29B97}" type="pres">
      <dgm:prSet presAssocID="{BAEAC6F0-26AC-469D-AEA1-AB9BBA29B0A1}" presName="sibTrans" presStyleLbl="sibTrans2D1" presStyleIdx="5" presStyleCnt="7"/>
      <dgm:spPr/>
    </dgm:pt>
    <dgm:pt modelId="{5C0D3023-ECC3-4E83-B512-3E9467FAA7B4}" type="pres">
      <dgm:prSet presAssocID="{BAEAC6F0-26AC-469D-AEA1-AB9BBA29B0A1}" presName="connectorText" presStyleLbl="sibTrans2D1" presStyleIdx="5" presStyleCnt="7"/>
      <dgm:spPr/>
    </dgm:pt>
    <dgm:pt modelId="{6352F7AF-459B-4690-B6FA-3B6D2CC0C805}" type="pres">
      <dgm:prSet presAssocID="{A9BE02E6-92E2-43AF-8865-FCBBE1DA0DBB}" presName="node" presStyleLbl="node1" presStyleIdx="6" presStyleCnt="8">
        <dgm:presLayoutVars>
          <dgm:bulletEnabled val="1"/>
        </dgm:presLayoutVars>
      </dgm:prSet>
      <dgm:spPr/>
    </dgm:pt>
    <dgm:pt modelId="{AF192275-DB99-4664-BE34-41A2AD8E3070}" type="pres">
      <dgm:prSet presAssocID="{6FCC208D-6980-4413-AB0B-B8D9B4356380}" presName="sibTrans" presStyleLbl="sibTrans2D1" presStyleIdx="6" presStyleCnt="7"/>
      <dgm:spPr/>
    </dgm:pt>
    <dgm:pt modelId="{9CEF642A-DCEC-497F-857D-8F0110D5D867}" type="pres">
      <dgm:prSet presAssocID="{6FCC208D-6980-4413-AB0B-B8D9B4356380}" presName="connectorText" presStyleLbl="sibTrans2D1" presStyleIdx="6" presStyleCnt="7"/>
      <dgm:spPr/>
    </dgm:pt>
    <dgm:pt modelId="{2EC38B9F-D116-4E9C-8766-BF1A3B1E0515}" type="pres">
      <dgm:prSet presAssocID="{56E3B30F-7483-4FC9-A969-5373F04167E5}" presName="node" presStyleLbl="node1" presStyleIdx="7" presStyleCnt="8">
        <dgm:presLayoutVars>
          <dgm:bulletEnabled val="1"/>
        </dgm:presLayoutVars>
      </dgm:prSet>
      <dgm:spPr/>
    </dgm:pt>
  </dgm:ptLst>
  <dgm:cxnLst>
    <dgm:cxn modelId="{5667540F-267A-42EC-8E7E-DBBA5DFEFCCB}" srcId="{22F61F07-AA39-42DC-B4E7-EBC175579A1F}" destId="{C581F91E-F6C4-4B9A-8DC5-A6789D7C9ED6}" srcOrd="3" destOrd="0" parTransId="{9CF960A3-CFB6-497B-AEAA-D498C40C01B3}" sibTransId="{AF801B63-A802-4BFB-AF8E-B10B0400DDEB}"/>
    <dgm:cxn modelId="{18202A10-534C-4905-B708-358CFFE98172}" srcId="{22F61F07-AA39-42DC-B4E7-EBC175579A1F}" destId="{BDD190E3-9593-48A3-9724-23088407A280}" srcOrd="4" destOrd="0" parTransId="{059DBDAA-0837-4BDF-BA17-B435D3FEEDED}" sibTransId="{2C78ACC9-8C70-4BA1-AF73-989F5CBF02D6}"/>
    <dgm:cxn modelId="{7E3FBB14-BC82-448B-9675-A41B51D61297}" type="presOf" srcId="{BAEAC6F0-26AC-469D-AEA1-AB9BBA29B0A1}" destId="{5C0D3023-ECC3-4E83-B512-3E9467FAA7B4}" srcOrd="1" destOrd="0" presId="urn:microsoft.com/office/officeart/2005/8/layout/process5"/>
    <dgm:cxn modelId="{DF5AA817-623C-46C8-8C08-157CDEF330BC}" srcId="{22F61F07-AA39-42DC-B4E7-EBC175579A1F}" destId="{56E3B30F-7483-4FC9-A969-5373F04167E5}" srcOrd="7" destOrd="0" parTransId="{7B561C6F-651C-4459-86E4-4A73214A0E00}" sibTransId="{0719DE9E-8B45-4EF7-8EA2-61FC66B75963}"/>
    <dgm:cxn modelId="{D1B2B618-008A-400A-9749-6B16CD119DC3}" type="presOf" srcId="{C297B372-2646-47F7-8F84-7BAFFCDD7C8F}" destId="{71D141F3-C55B-4738-B085-1A0B250FFFC5}" srcOrd="0" destOrd="0" presId="urn:microsoft.com/office/officeart/2005/8/layout/process5"/>
    <dgm:cxn modelId="{44CC892E-90C5-453C-938C-671CD8345915}" type="presOf" srcId="{56E3B30F-7483-4FC9-A969-5373F04167E5}" destId="{2EC38B9F-D116-4E9C-8766-BF1A3B1E0515}" srcOrd="0" destOrd="0" presId="urn:microsoft.com/office/officeart/2005/8/layout/process5"/>
    <dgm:cxn modelId="{32A32F36-170C-4873-9827-9504940503BF}" srcId="{22F61F07-AA39-42DC-B4E7-EBC175579A1F}" destId="{C297B372-2646-47F7-8F84-7BAFFCDD7C8F}" srcOrd="2" destOrd="0" parTransId="{612A0DD5-4D62-457D-8443-B96F024C97A0}" sibTransId="{4F5E23E5-7246-468C-B21A-E46D430E8776}"/>
    <dgm:cxn modelId="{0DEADF3C-848A-45DE-A023-B51290959B67}" type="presOf" srcId="{BDD190E3-9593-48A3-9724-23088407A280}" destId="{37B84F11-D01B-4BAA-9F91-DEFD30C7BFFE}" srcOrd="0" destOrd="0" presId="urn:microsoft.com/office/officeart/2005/8/layout/process5"/>
    <dgm:cxn modelId="{4E29CF41-5FA8-4FC7-A6E7-4CB021ED09CA}" type="presOf" srcId="{CDD684C1-C186-4FE4-9050-76A1C34B718C}" destId="{1462EA7E-0EFC-4C90-AA48-7C811D5366C5}" srcOrd="0" destOrd="0" presId="urn:microsoft.com/office/officeart/2005/8/layout/process5"/>
    <dgm:cxn modelId="{96323F47-CD06-4167-8AB4-3ECEB3C9487F}" type="presOf" srcId="{DDDF4213-6825-451C-A505-79377ECB6732}" destId="{17DF1A30-5793-4802-B00B-2AE5AAE2CD55}" srcOrd="0" destOrd="0" presId="urn:microsoft.com/office/officeart/2005/8/layout/process5"/>
    <dgm:cxn modelId="{FABFC267-5105-4766-9F6D-969393D1CB0C}" type="presOf" srcId="{2C78ACC9-8C70-4BA1-AF73-989F5CBF02D6}" destId="{997B44A2-19BF-4A02-9F76-E4096E4DC4E2}" srcOrd="0" destOrd="0" presId="urn:microsoft.com/office/officeart/2005/8/layout/process5"/>
    <dgm:cxn modelId="{622CFA6C-341C-4972-81E2-DB9BB2F26938}" type="presOf" srcId="{22F61F07-AA39-42DC-B4E7-EBC175579A1F}" destId="{012969D3-D69C-4946-9882-A8947AEB21EE}" srcOrd="0" destOrd="0" presId="urn:microsoft.com/office/officeart/2005/8/layout/process5"/>
    <dgm:cxn modelId="{3C57CF77-AC80-48B9-A9A3-E6296DA4C546}" type="presOf" srcId="{C581F91E-F6C4-4B9A-8DC5-A6789D7C9ED6}" destId="{9CAD23BD-D345-45AC-99E1-1A491E95AB38}" srcOrd="0" destOrd="0" presId="urn:microsoft.com/office/officeart/2005/8/layout/process5"/>
    <dgm:cxn modelId="{0F2E5F83-BA94-44D4-AAEC-99263E5484C6}" type="presOf" srcId="{A9BE02E6-92E2-43AF-8865-FCBBE1DA0DBB}" destId="{6352F7AF-459B-4690-B6FA-3B6D2CC0C805}" srcOrd="0" destOrd="0" presId="urn:microsoft.com/office/officeart/2005/8/layout/process5"/>
    <dgm:cxn modelId="{A438AD8D-7CD7-4D5A-B644-D148469DC6D6}" type="presOf" srcId="{FA41CAAA-C356-429F-9A12-85F5A8C0CD3B}" destId="{F97E882D-34C8-4EDB-B0FF-4828CB8CCF5D}" srcOrd="0" destOrd="0" presId="urn:microsoft.com/office/officeart/2005/8/layout/process5"/>
    <dgm:cxn modelId="{478CDA8E-B65C-4B46-B163-982DCB421FC4}" type="presOf" srcId="{FC1013E0-7F15-405C-9E7B-0E1C490662F6}" destId="{88B17F67-5693-4EA8-A39C-8D9496DC37A2}" srcOrd="0" destOrd="0" presId="urn:microsoft.com/office/officeart/2005/8/layout/process5"/>
    <dgm:cxn modelId="{5A020293-E701-4136-B259-264751CC0499}" type="presOf" srcId="{4F5E23E5-7246-468C-B21A-E46D430E8776}" destId="{B16108B1-081D-41DA-86BE-A32601BBCBA6}" srcOrd="0" destOrd="0" presId="urn:microsoft.com/office/officeart/2005/8/layout/process5"/>
    <dgm:cxn modelId="{3B164FA4-A574-4894-9CE7-7182849BC7D0}" type="presOf" srcId="{AF801B63-A802-4BFB-AF8E-B10B0400DDEB}" destId="{091A5AEA-E6BF-40F8-8961-A016FBA3D691}" srcOrd="0" destOrd="0" presId="urn:microsoft.com/office/officeart/2005/8/layout/process5"/>
    <dgm:cxn modelId="{94C9A0AC-AF06-4076-AED5-E7B9BF7FB965}" type="presOf" srcId="{9838359C-CAE4-493B-A32F-E755258551ED}" destId="{A9D3B1AE-39A0-4FF4-9FBF-B16983ADDA5E}" srcOrd="0" destOrd="0" presId="urn:microsoft.com/office/officeart/2005/8/layout/process5"/>
    <dgm:cxn modelId="{8A9784B2-A8FA-41A2-9893-AB5E48DDD5CE}" type="presOf" srcId="{FA41CAAA-C356-429F-9A12-85F5A8C0CD3B}" destId="{5ED15988-39F4-43FF-AFD4-683DBDFBA841}" srcOrd="1" destOrd="0" presId="urn:microsoft.com/office/officeart/2005/8/layout/process5"/>
    <dgm:cxn modelId="{C79DF2BE-143E-4909-A8DD-0C846B77E6B4}" srcId="{22F61F07-AA39-42DC-B4E7-EBC175579A1F}" destId="{FC1013E0-7F15-405C-9E7B-0E1C490662F6}" srcOrd="0" destOrd="0" parTransId="{EC1369C4-C80E-4A45-9383-DCC96EBC65B9}" sibTransId="{CDD684C1-C186-4FE4-9050-76A1C34B718C}"/>
    <dgm:cxn modelId="{FD1C89C6-30E3-457E-81DE-DE3614C9DAC1}" srcId="{22F61F07-AA39-42DC-B4E7-EBC175579A1F}" destId="{9838359C-CAE4-493B-A32F-E755258551ED}" srcOrd="1" destOrd="0" parTransId="{EEAD76AB-4A45-4B99-B936-B9ADC4693CDF}" sibTransId="{FA41CAAA-C356-429F-9A12-85F5A8C0CD3B}"/>
    <dgm:cxn modelId="{155A4FC7-3164-46F9-86D7-041EF6F54731}" type="presOf" srcId="{6FCC208D-6980-4413-AB0B-B8D9B4356380}" destId="{9CEF642A-DCEC-497F-857D-8F0110D5D867}" srcOrd="1" destOrd="0" presId="urn:microsoft.com/office/officeart/2005/8/layout/process5"/>
    <dgm:cxn modelId="{856744D0-5A0B-421E-B9FD-24D334F42B53}" type="presOf" srcId="{4F5E23E5-7246-468C-B21A-E46D430E8776}" destId="{5B8B6FAB-6872-47F3-AE3A-A1B766A460AE}" srcOrd="1" destOrd="0" presId="urn:microsoft.com/office/officeart/2005/8/layout/process5"/>
    <dgm:cxn modelId="{1D78ADDB-CCC8-42A0-846D-515A7119FCD5}" srcId="{22F61F07-AA39-42DC-B4E7-EBC175579A1F}" destId="{DDDF4213-6825-451C-A505-79377ECB6732}" srcOrd="5" destOrd="0" parTransId="{32921EB0-DF0D-49C1-AA76-0132C10DE69A}" sibTransId="{BAEAC6F0-26AC-469D-AEA1-AB9BBA29B0A1}"/>
    <dgm:cxn modelId="{80837CDC-2531-4069-8458-1FC4BB3DB043}" type="presOf" srcId="{BAEAC6F0-26AC-469D-AEA1-AB9BBA29B0A1}" destId="{255372E1-417E-45E0-85E3-4CA99DF29B97}" srcOrd="0" destOrd="0" presId="urn:microsoft.com/office/officeart/2005/8/layout/process5"/>
    <dgm:cxn modelId="{D672E2DC-595C-4609-863D-6CF4BAB01AB0}" type="presOf" srcId="{AF801B63-A802-4BFB-AF8E-B10B0400DDEB}" destId="{91BA51D1-6A31-46F1-93E4-773DE5100EEB}" srcOrd="1" destOrd="0" presId="urn:microsoft.com/office/officeart/2005/8/layout/process5"/>
    <dgm:cxn modelId="{3E3EC4DD-50C1-4028-8ED7-8ECABD4B0947}" srcId="{22F61F07-AA39-42DC-B4E7-EBC175579A1F}" destId="{A9BE02E6-92E2-43AF-8865-FCBBE1DA0DBB}" srcOrd="6" destOrd="0" parTransId="{8B8F1142-852A-4759-869F-99F362E479B4}" sibTransId="{6FCC208D-6980-4413-AB0B-B8D9B4356380}"/>
    <dgm:cxn modelId="{E58021FA-DA8A-43EC-A42F-841F3D13E783}" type="presOf" srcId="{CDD684C1-C186-4FE4-9050-76A1C34B718C}" destId="{B6DD2396-9A43-488C-AB1B-00D9E5375A6D}" srcOrd="1" destOrd="0" presId="urn:microsoft.com/office/officeart/2005/8/layout/process5"/>
    <dgm:cxn modelId="{34081DFC-9841-4657-A34A-CEE528701F17}" type="presOf" srcId="{2C78ACC9-8C70-4BA1-AF73-989F5CBF02D6}" destId="{353974EA-688F-4AF0-B4DB-E75EDB3AFAA5}" srcOrd="1" destOrd="0" presId="urn:microsoft.com/office/officeart/2005/8/layout/process5"/>
    <dgm:cxn modelId="{855D5EFF-75CA-4C92-A796-D281D61949BE}" type="presOf" srcId="{6FCC208D-6980-4413-AB0B-B8D9B4356380}" destId="{AF192275-DB99-4664-BE34-41A2AD8E3070}" srcOrd="0" destOrd="0" presId="urn:microsoft.com/office/officeart/2005/8/layout/process5"/>
    <dgm:cxn modelId="{946327A8-BE88-4246-891C-44BD4C14AD8B}" type="presParOf" srcId="{012969D3-D69C-4946-9882-A8947AEB21EE}" destId="{88B17F67-5693-4EA8-A39C-8D9496DC37A2}" srcOrd="0" destOrd="0" presId="urn:microsoft.com/office/officeart/2005/8/layout/process5"/>
    <dgm:cxn modelId="{CBACA927-C4FA-4F68-A3D2-1D8CC732BF0C}" type="presParOf" srcId="{012969D3-D69C-4946-9882-A8947AEB21EE}" destId="{1462EA7E-0EFC-4C90-AA48-7C811D5366C5}" srcOrd="1" destOrd="0" presId="urn:microsoft.com/office/officeart/2005/8/layout/process5"/>
    <dgm:cxn modelId="{B09CCE7D-9BFA-4FEC-BE71-4AE6E5AA5F20}" type="presParOf" srcId="{1462EA7E-0EFC-4C90-AA48-7C811D5366C5}" destId="{B6DD2396-9A43-488C-AB1B-00D9E5375A6D}" srcOrd="0" destOrd="0" presId="urn:microsoft.com/office/officeart/2005/8/layout/process5"/>
    <dgm:cxn modelId="{B4C3E1E2-6D74-401F-94F2-F3D0586B3428}" type="presParOf" srcId="{012969D3-D69C-4946-9882-A8947AEB21EE}" destId="{A9D3B1AE-39A0-4FF4-9FBF-B16983ADDA5E}" srcOrd="2" destOrd="0" presId="urn:microsoft.com/office/officeart/2005/8/layout/process5"/>
    <dgm:cxn modelId="{8E7BD22F-FE78-4FE9-96AC-DEF05542F78F}" type="presParOf" srcId="{012969D3-D69C-4946-9882-A8947AEB21EE}" destId="{F97E882D-34C8-4EDB-B0FF-4828CB8CCF5D}" srcOrd="3" destOrd="0" presId="urn:microsoft.com/office/officeart/2005/8/layout/process5"/>
    <dgm:cxn modelId="{87DEED99-2B65-419C-8D26-32B6A30F1C12}" type="presParOf" srcId="{F97E882D-34C8-4EDB-B0FF-4828CB8CCF5D}" destId="{5ED15988-39F4-43FF-AFD4-683DBDFBA841}" srcOrd="0" destOrd="0" presId="urn:microsoft.com/office/officeart/2005/8/layout/process5"/>
    <dgm:cxn modelId="{8A89534F-03DC-4D72-BADC-42D5022B1669}" type="presParOf" srcId="{012969D3-D69C-4946-9882-A8947AEB21EE}" destId="{71D141F3-C55B-4738-B085-1A0B250FFFC5}" srcOrd="4" destOrd="0" presId="urn:microsoft.com/office/officeart/2005/8/layout/process5"/>
    <dgm:cxn modelId="{7B9F62BA-EF7F-4273-8B99-5870A878862F}" type="presParOf" srcId="{012969D3-D69C-4946-9882-A8947AEB21EE}" destId="{B16108B1-081D-41DA-86BE-A32601BBCBA6}" srcOrd="5" destOrd="0" presId="urn:microsoft.com/office/officeart/2005/8/layout/process5"/>
    <dgm:cxn modelId="{97D1DE6D-81E7-4202-9259-0E1269CCFCA3}" type="presParOf" srcId="{B16108B1-081D-41DA-86BE-A32601BBCBA6}" destId="{5B8B6FAB-6872-47F3-AE3A-A1B766A460AE}" srcOrd="0" destOrd="0" presId="urn:microsoft.com/office/officeart/2005/8/layout/process5"/>
    <dgm:cxn modelId="{FAAA5BE5-1818-458E-A120-CE995A9F2333}" type="presParOf" srcId="{012969D3-D69C-4946-9882-A8947AEB21EE}" destId="{9CAD23BD-D345-45AC-99E1-1A491E95AB38}" srcOrd="6" destOrd="0" presId="urn:microsoft.com/office/officeart/2005/8/layout/process5"/>
    <dgm:cxn modelId="{0D43A897-5DDF-48A4-B3B7-EF825F964855}" type="presParOf" srcId="{012969D3-D69C-4946-9882-A8947AEB21EE}" destId="{091A5AEA-E6BF-40F8-8961-A016FBA3D691}" srcOrd="7" destOrd="0" presId="urn:microsoft.com/office/officeart/2005/8/layout/process5"/>
    <dgm:cxn modelId="{BD4E05F9-F23D-4A55-A221-09080F7C7EED}" type="presParOf" srcId="{091A5AEA-E6BF-40F8-8961-A016FBA3D691}" destId="{91BA51D1-6A31-46F1-93E4-773DE5100EEB}" srcOrd="0" destOrd="0" presId="urn:microsoft.com/office/officeart/2005/8/layout/process5"/>
    <dgm:cxn modelId="{8914AC5B-9776-40D0-8FA9-C8CC213D3679}" type="presParOf" srcId="{012969D3-D69C-4946-9882-A8947AEB21EE}" destId="{37B84F11-D01B-4BAA-9F91-DEFD30C7BFFE}" srcOrd="8" destOrd="0" presId="urn:microsoft.com/office/officeart/2005/8/layout/process5"/>
    <dgm:cxn modelId="{7B004E3E-987B-47A7-998F-A410DF3092AB}" type="presParOf" srcId="{012969D3-D69C-4946-9882-A8947AEB21EE}" destId="{997B44A2-19BF-4A02-9F76-E4096E4DC4E2}" srcOrd="9" destOrd="0" presId="urn:microsoft.com/office/officeart/2005/8/layout/process5"/>
    <dgm:cxn modelId="{0114D929-F50B-4853-9774-11FEF4E6633B}" type="presParOf" srcId="{997B44A2-19BF-4A02-9F76-E4096E4DC4E2}" destId="{353974EA-688F-4AF0-B4DB-E75EDB3AFAA5}" srcOrd="0" destOrd="0" presId="urn:microsoft.com/office/officeart/2005/8/layout/process5"/>
    <dgm:cxn modelId="{B79B693D-605E-4C2B-99F8-DCA8C7F73438}" type="presParOf" srcId="{012969D3-D69C-4946-9882-A8947AEB21EE}" destId="{17DF1A30-5793-4802-B00B-2AE5AAE2CD55}" srcOrd="10" destOrd="0" presId="urn:microsoft.com/office/officeart/2005/8/layout/process5"/>
    <dgm:cxn modelId="{6F945764-9961-4C2D-A15B-FFD5879F9AEB}" type="presParOf" srcId="{012969D3-D69C-4946-9882-A8947AEB21EE}" destId="{255372E1-417E-45E0-85E3-4CA99DF29B97}" srcOrd="11" destOrd="0" presId="urn:microsoft.com/office/officeart/2005/8/layout/process5"/>
    <dgm:cxn modelId="{5EEC560D-B569-42A2-9560-81BBFFCCFA67}" type="presParOf" srcId="{255372E1-417E-45E0-85E3-4CA99DF29B97}" destId="{5C0D3023-ECC3-4E83-B512-3E9467FAA7B4}" srcOrd="0" destOrd="0" presId="urn:microsoft.com/office/officeart/2005/8/layout/process5"/>
    <dgm:cxn modelId="{726573A2-19FB-45E6-A32F-BAEF1CA6C85D}" type="presParOf" srcId="{012969D3-D69C-4946-9882-A8947AEB21EE}" destId="{6352F7AF-459B-4690-B6FA-3B6D2CC0C805}" srcOrd="12" destOrd="0" presId="urn:microsoft.com/office/officeart/2005/8/layout/process5"/>
    <dgm:cxn modelId="{E590C6A6-E613-424A-AD57-1A3B9B1C9296}" type="presParOf" srcId="{012969D3-D69C-4946-9882-A8947AEB21EE}" destId="{AF192275-DB99-4664-BE34-41A2AD8E3070}" srcOrd="13" destOrd="0" presId="urn:microsoft.com/office/officeart/2005/8/layout/process5"/>
    <dgm:cxn modelId="{590CDBF7-DCB7-49C6-9A4A-900A8B391E55}" type="presParOf" srcId="{AF192275-DB99-4664-BE34-41A2AD8E3070}" destId="{9CEF642A-DCEC-497F-857D-8F0110D5D867}" srcOrd="0" destOrd="0" presId="urn:microsoft.com/office/officeart/2005/8/layout/process5"/>
    <dgm:cxn modelId="{18950816-4C8B-417A-8960-0443E1962AF3}" type="presParOf" srcId="{012969D3-D69C-4946-9882-A8947AEB21EE}" destId="{2EC38B9F-D116-4E9C-8766-BF1A3B1E0515}"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84FDE-2CB0-47A4-AF9F-042B736BEFDA}">
      <dsp:nvSpPr>
        <dsp:cNvPr id="0" name=""/>
        <dsp:cNvSpPr/>
      </dsp:nvSpPr>
      <dsp:spPr>
        <a:xfrm>
          <a:off x="8050334" y="965600"/>
          <a:ext cx="2420438" cy="2420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8C208-7996-4D03-8889-F2D2EDA33885}">
      <dsp:nvSpPr>
        <dsp:cNvPr id="0" name=""/>
        <dsp:cNvSpPr/>
      </dsp:nvSpPr>
      <dsp:spPr>
        <a:xfrm>
          <a:off x="8131292" y="1046299"/>
          <a:ext cx="2259560" cy="225916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If I need all the consent forms of </a:t>
          </a:r>
          <a:r>
            <a:rPr lang="en-US" sz="1600" kern="1200" dirty="0" err="1"/>
            <a:t>opthamology</a:t>
          </a:r>
          <a:r>
            <a:rPr lang="en-US" sz="1600" kern="1200" dirty="0"/>
            <a:t>, all the </a:t>
          </a:r>
          <a:r>
            <a:rPr lang="en-US" sz="1600" kern="1200" dirty="0" err="1"/>
            <a:t>opthamology</a:t>
          </a:r>
          <a:r>
            <a:rPr lang="en-US" sz="1600" kern="1200" dirty="0"/>
            <a:t> consent forms should be fetched.</a:t>
          </a:r>
          <a:endParaRPr lang="en-IN" sz="1600" kern="1200" dirty="0"/>
        </a:p>
      </dsp:txBody>
      <dsp:txXfrm>
        <a:off x="8454086" y="1369097"/>
        <a:ext cx="1613971" cy="1613566"/>
      </dsp:txXfrm>
    </dsp:sp>
    <dsp:sp modelId="{F5A51467-80AC-46FE-84E1-35B867C87295}">
      <dsp:nvSpPr>
        <dsp:cNvPr id="0" name=""/>
        <dsp:cNvSpPr/>
      </dsp:nvSpPr>
      <dsp:spPr>
        <a:xfrm rot="2700000">
          <a:off x="5538538" y="965429"/>
          <a:ext cx="2420478" cy="242047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55B2F-7061-40DD-841A-B5051B8B38F4}">
      <dsp:nvSpPr>
        <dsp:cNvPr id="0" name=""/>
        <dsp:cNvSpPr/>
      </dsp:nvSpPr>
      <dsp:spPr>
        <a:xfrm>
          <a:off x="5629895" y="1046299"/>
          <a:ext cx="2259560" cy="225916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When I search with key terms(like name, Global Patient ID) I should find the Consent form of the Patient</a:t>
          </a:r>
        </a:p>
      </dsp:txBody>
      <dsp:txXfrm>
        <a:off x="5952690" y="1369097"/>
        <a:ext cx="1613971" cy="1613566"/>
      </dsp:txXfrm>
    </dsp:sp>
    <dsp:sp modelId="{E7E457A1-8E65-4674-8008-69190D6F4EDB}">
      <dsp:nvSpPr>
        <dsp:cNvPr id="0" name=""/>
        <dsp:cNvSpPr/>
      </dsp:nvSpPr>
      <dsp:spPr>
        <a:xfrm rot="2700000">
          <a:off x="3047521" y="965429"/>
          <a:ext cx="2420478" cy="242047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FEB2-7AF2-47CA-804D-0540E391F962}">
      <dsp:nvSpPr>
        <dsp:cNvPr id="0" name=""/>
        <dsp:cNvSpPr/>
      </dsp:nvSpPr>
      <dsp:spPr>
        <a:xfrm>
          <a:off x="3128499" y="1046299"/>
          <a:ext cx="2259560" cy="225916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 expect it to be stored for future use</a:t>
          </a:r>
          <a:endParaRPr lang="en-IN" sz="1600" kern="1200" dirty="0"/>
        </a:p>
      </dsp:txBody>
      <dsp:txXfrm>
        <a:off x="3451293" y="1369097"/>
        <a:ext cx="1613971" cy="1613566"/>
      </dsp:txXfrm>
    </dsp:sp>
    <dsp:sp modelId="{BC529E54-0465-4017-9DA1-E8D85E693954}">
      <dsp:nvSpPr>
        <dsp:cNvPr id="0" name=""/>
        <dsp:cNvSpPr/>
      </dsp:nvSpPr>
      <dsp:spPr>
        <a:xfrm rot="2700000">
          <a:off x="546124" y="965429"/>
          <a:ext cx="2420478" cy="242047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BC46A-CD28-47D4-B6CA-DA0C4EA10C9C}">
      <dsp:nvSpPr>
        <dsp:cNvPr id="0" name=""/>
        <dsp:cNvSpPr/>
      </dsp:nvSpPr>
      <dsp:spPr>
        <a:xfrm>
          <a:off x="627102" y="1046299"/>
          <a:ext cx="2259560" cy="225916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 Upload bundle of Consent forms</a:t>
          </a:r>
          <a:endParaRPr lang="en-IN" sz="1600" kern="1200" dirty="0"/>
        </a:p>
      </dsp:txBody>
      <dsp:txXfrm>
        <a:off x="949896" y="1369097"/>
        <a:ext cx="1613971" cy="161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CC2EB-A4A1-4A46-8B9B-3D4E761F465A}">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270C7-D8EC-4357-8AC0-994CC5BC44A0}">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919B82-F8D0-40AE-8407-5AB730B21633}">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b="0" i="0" kern="1200"/>
            <a:t>Document management systems (DMS)</a:t>
          </a:r>
          <a:endParaRPr lang="en-US" sz="2100" kern="1200"/>
        </a:p>
      </dsp:txBody>
      <dsp:txXfrm>
        <a:off x="75768" y="2851938"/>
        <a:ext cx="3093750" cy="720000"/>
      </dsp:txXfrm>
    </dsp:sp>
    <dsp:sp modelId="{256A92BF-1237-4570-BF73-563D1F82A9F2}">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9BAFE-5AA0-470C-9F3D-9071517C5E37}">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42E34-5997-4CEC-AF71-8592E4B65008}">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b="0" i="0" kern="1200"/>
            <a:t>Scanning</a:t>
          </a:r>
          <a:endParaRPr lang="en-US" sz="2100" kern="1200"/>
        </a:p>
      </dsp:txBody>
      <dsp:txXfrm>
        <a:off x="3710925" y="2851938"/>
        <a:ext cx="3093750" cy="720000"/>
      </dsp:txXfrm>
    </dsp:sp>
    <dsp:sp modelId="{C95B5F40-F95F-4C5F-9B96-D033E325DB3B}">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9C92F-EE9B-4A3F-B9A0-2DAA9BACBC7C}">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99A5C3-08FA-4BD0-A942-B5F618FE4434}">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b="0" i="0" kern="1200"/>
            <a:t>Optical Character Recognition (OCR)</a:t>
          </a:r>
          <a:endParaRPr lang="en-US" sz="2100" kern="1200"/>
        </a:p>
      </dsp:txBody>
      <dsp:txXfrm>
        <a:off x="7346081" y="2851938"/>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E899B-E43D-4852-A669-0FC97AF3A430}">
      <dsp:nvSpPr>
        <dsp:cNvPr id="0" name=""/>
        <dsp:cNvSpPr/>
      </dsp:nvSpPr>
      <dsp:spPr>
        <a:xfrm>
          <a:off x="994837" y="0"/>
          <a:ext cx="9373542" cy="585846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47102-B3A2-4928-A912-1B11FC488358}">
      <dsp:nvSpPr>
        <dsp:cNvPr id="0" name=""/>
        <dsp:cNvSpPr/>
      </dsp:nvSpPr>
      <dsp:spPr>
        <a:xfrm>
          <a:off x="1918131" y="4356353"/>
          <a:ext cx="215591" cy="2155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4789A-11D0-4E77-A9C2-3D4C9F393577}">
      <dsp:nvSpPr>
        <dsp:cNvPr id="0" name=""/>
        <dsp:cNvSpPr/>
      </dsp:nvSpPr>
      <dsp:spPr>
        <a:xfrm>
          <a:off x="2025927" y="4464149"/>
          <a:ext cx="1227934" cy="13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37"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t>Create a web page in which we can upload a file (frontend, backend)</a:t>
          </a:r>
        </a:p>
      </dsp:txBody>
      <dsp:txXfrm>
        <a:off x="2025927" y="4464149"/>
        <a:ext cx="1227934" cy="1394314"/>
      </dsp:txXfrm>
    </dsp:sp>
    <dsp:sp modelId="{6A727761-09C5-4756-A9EC-5494EF47B477}">
      <dsp:nvSpPr>
        <dsp:cNvPr id="0" name=""/>
        <dsp:cNvSpPr/>
      </dsp:nvSpPr>
      <dsp:spPr>
        <a:xfrm>
          <a:off x="3085137" y="3235043"/>
          <a:ext cx="337447" cy="337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DA9A12-38EA-41CB-8005-ED80F1DB0F41}">
      <dsp:nvSpPr>
        <dsp:cNvPr id="0" name=""/>
        <dsp:cNvSpPr/>
      </dsp:nvSpPr>
      <dsp:spPr>
        <a:xfrm>
          <a:off x="3253861" y="3403767"/>
          <a:ext cx="1556008" cy="2454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806"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t>Convert the file into jpg format and the process the data in the format which </a:t>
          </a:r>
          <a:r>
            <a:rPr lang="en-IN" sz="1500" kern="1200" dirty="0" err="1"/>
            <a:t>EasyOCR</a:t>
          </a:r>
          <a:r>
            <a:rPr lang="en-IN" sz="1500" kern="1200" dirty="0"/>
            <a:t> will accept</a:t>
          </a:r>
        </a:p>
      </dsp:txBody>
      <dsp:txXfrm>
        <a:off x="3253861" y="3403767"/>
        <a:ext cx="1556008" cy="2454696"/>
      </dsp:txXfrm>
    </dsp:sp>
    <dsp:sp modelId="{373DD81D-099C-4E9E-BF35-F7993FB59FDD}">
      <dsp:nvSpPr>
        <dsp:cNvPr id="0" name=""/>
        <dsp:cNvSpPr/>
      </dsp:nvSpPr>
      <dsp:spPr>
        <a:xfrm>
          <a:off x="4584904" y="2341042"/>
          <a:ext cx="449930" cy="449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5AB14-8DFC-47E0-B830-FCDE862356CE}">
      <dsp:nvSpPr>
        <dsp:cNvPr id="0" name=""/>
        <dsp:cNvSpPr/>
      </dsp:nvSpPr>
      <dsp:spPr>
        <a:xfrm>
          <a:off x="4809869" y="2566007"/>
          <a:ext cx="1809093" cy="32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409"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t>Create a webpage for making a blueprint consent form and upload it</a:t>
          </a:r>
        </a:p>
      </dsp:txBody>
      <dsp:txXfrm>
        <a:off x="4809869" y="2566007"/>
        <a:ext cx="1809093" cy="3292456"/>
      </dsp:txXfrm>
    </dsp:sp>
    <dsp:sp modelId="{F1A17CD8-EA29-4F74-8214-98C83BC5AFE5}">
      <dsp:nvSpPr>
        <dsp:cNvPr id="0" name=""/>
        <dsp:cNvSpPr/>
      </dsp:nvSpPr>
      <dsp:spPr>
        <a:xfrm>
          <a:off x="6328383" y="1642713"/>
          <a:ext cx="581159" cy="5811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8F4D8-3D0D-42D8-967C-8E891A04F97A}">
      <dsp:nvSpPr>
        <dsp:cNvPr id="0" name=""/>
        <dsp:cNvSpPr/>
      </dsp:nvSpPr>
      <dsp:spPr>
        <a:xfrm>
          <a:off x="6618963" y="1933293"/>
          <a:ext cx="1874708" cy="392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944"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t>Push the blueprint to </a:t>
          </a:r>
          <a:r>
            <a:rPr lang="en-IN" sz="1500" kern="1200" dirty="0" err="1"/>
            <a:t>EasyOCR</a:t>
          </a:r>
          <a:r>
            <a:rPr lang="en-IN" sz="1500" kern="1200" dirty="0"/>
            <a:t> and find the positions of the meta data</a:t>
          </a:r>
        </a:p>
        <a:p>
          <a:pPr marL="0" lvl="0" indent="0" algn="l" defTabSz="666750">
            <a:lnSpc>
              <a:spcPct val="90000"/>
            </a:lnSpc>
            <a:spcBef>
              <a:spcPct val="0"/>
            </a:spcBef>
            <a:spcAft>
              <a:spcPct val="35000"/>
            </a:spcAft>
            <a:buNone/>
          </a:pPr>
          <a:r>
            <a:rPr lang="en-IN" sz="1500" kern="1200" dirty="0"/>
            <a:t>Store the pattern</a:t>
          </a:r>
        </a:p>
        <a:p>
          <a:pPr marL="0" lvl="0" indent="0" algn="l" defTabSz="666750">
            <a:lnSpc>
              <a:spcPct val="90000"/>
            </a:lnSpc>
            <a:spcBef>
              <a:spcPct val="0"/>
            </a:spcBef>
            <a:spcAft>
              <a:spcPct val="35000"/>
            </a:spcAft>
            <a:buNone/>
          </a:pPr>
          <a:r>
            <a:rPr lang="en-IN" sz="1500" kern="1200" dirty="0"/>
            <a:t>Push the uploaded file to </a:t>
          </a:r>
          <a:r>
            <a:rPr lang="en-IN" sz="1500" kern="1200" dirty="0" err="1"/>
            <a:t>EasyOCR</a:t>
          </a:r>
          <a:r>
            <a:rPr lang="en-IN" sz="1500" kern="1200" dirty="0"/>
            <a:t> </a:t>
          </a:r>
        </a:p>
        <a:p>
          <a:pPr marL="0" lvl="0" indent="0" algn="l" defTabSz="666750">
            <a:lnSpc>
              <a:spcPct val="90000"/>
            </a:lnSpc>
            <a:spcBef>
              <a:spcPct val="0"/>
            </a:spcBef>
            <a:spcAft>
              <a:spcPct val="35000"/>
            </a:spcAft>
            <a:buNone/>
          </a:pPr>
          <a:r>
            <a:rPr lang="en-IN" sz="1500" kern="1200" dirty="0"/>
            <a:t>Match the output with patterns found</a:t>
          </a:r>
        </a:p>
        <a:p>
          <a:pPr marL="0" lvl="0" indent="0" algn="l" defTabSz="666750">
            <a:lnSpc>
              <a:spcPct val="90000"/>
            </a:lnSpc>
            <a:spcBef>
              <a:spcPct val="0"/>
            </a:spcBef>
            <a:spcAft>
              <a:spcPct val="35000"/>
            </a:spcAft>
            <a:buNone/>
          </a:pPr>
          <a:r>
            <a:rPr lang="en-IN" sz="1500" kern="1200" dirty="0"/>
            <a:t>Get the meta data </a:t>
          </a:r>
        </a:p>
      </dsp:txBody>
      <dsp:txXfrm>
        <a:off x="6618963" y="1933293"/>
        <a:ext cx="1874708" cy="3925170"/>
      </dsp:txXfrm>
    </dsp:sp>
    <dsp:sp modelId="{0D52B932-24E2-4715-9F60-6F3BB2E16A16}">
      <dsp:nvSpPr>
        <dsp:cNvPr id="0" name=""/>
        <dsp:cNvSpPr/>
      </dsp:nvSpPr>
      <dsp:spPr>
        <a:xfrm>
          <a:off x="8123416" y="1176379"/>
          <a:ext cx="740509" cy="7405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E103C-F2DE-4026-8C9B-70EDFE64949E}">
      <dsp:nvSpPr>
        <dsp:cNvPr id="0" name=""/>
        <dsp:cNvSpPr/>
      </dsp:nvSpPr>
      <dsp:spPr>
        <a:xfrm>
          <a:off x="8493671" y="1546634"/>
          <a:ext cx="1874708" cy="431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2381"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t>Store the file along with metadata</a:t>
          </a:r>
        </a:p>
      </dsp:txBody>
      <dsp:txXfrm>
        <a:off x="8493671" y="1546634"/>
        <a:ext cx="1874708" cy="43118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17F67-5693-4EA8-A39C-8D9496DC37A2}">
      <dsp:nvSpPr>
        <dsp:cNvPr id="0" name=""/>
        <dsp:cNvSpPr/>
      </dsp:nvSpPr>
      <dsp:spPr>
        <a:xfrm>
          <a:off x="1289621" y="0"/>
          <a:ext cx="2284535" cy="1370721"/>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  </a:t>
          </a:r>
          <a:endParaRPr lang="en-IN" sz="2700" kern="1200" dirty="0"/>
        </a:p>
      </dsp:txBody>
      <dsp:txXfrm>
        <a:off x="1329768" y="40147"/>
        <a:ext cx="2204241" cy="1290427"/>
      </dsp:txXfrm>
    </dsp:sp>
    <dsp:sp modelId="{1462EA7E-0EFC-4C90-AA48-7C811D5366C5}">
      <dsp:nvSpPr>
        <dsp:cNvPr id="0" name=""/>
        <dsp:cNvSpPr/>
      </dsp:nvSpPr>
      <dsp:spPr>
        <a:xfrm rot="306">
          <a:off x="3775195" y="402219"/>
          <a:ext cx="484321"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775195" y="515526"/>
        <a:ext cx="339025" cy="339938"/>
      </dsp:txXfrm>
    </dsp:sp>
    <dsp:sp modelId="{A9D3B1AE-39A0-4FF4-9FBF-B16983ADDA5E}">
      <dsp:nvSpPr>
        <dsp:cNvPr id="0" name=""/>
        <dsp:cNvSpPr/>
      </dsp:nvSpPr>
      <dsp:spPr>
        <a:xfrm>
          <a:off x="4487970" y="284"/>
          <a:ext cx="2284535" cy="137072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Preprocessing</a:t>
          </a:r>
          <a:endParaRPr lang="en-IN" sz="2700" kern="1200" dirty="0"/>
        </a:p>
      </dsp:txBody>
      <dsp:txXfrm>
        <a:off x="4528117" y="40431"/>
        <a:ext cx="2204241" cy="1290427"/>
      </dsp:txXfrm>
    </dsp:sp>
    <dsp:sp modelId="{F97E882D-34C8-4EDB-B0FF-4828CB8CCF5D}">
      <dsp:nvSpPr>
        <dsp:cNvPr id="0" name=""/>
        <dsp:cNvSpPr/>
      </dsp:nvSpPr>
      <dsp:spPr>
        <a:xfrm>
          <a:off x="6973544" y="402363"/>
          <a:ext cx="484321"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6973544" y="515676"/>
        <a:ext cx="339025" cy="339938"/>
      </dsp:txXfrm>
    </dsp:sp>
    <dsp:sp modelId="{71D141F3-C55B-4738-B085-1A0B250FFFC5}">
      <dsp:nvSpPr>
        <dsp:cNvPr id="0" name=""/>
        <dsp:cNvSpPr/>
      </dsp:nvSpPr>
      <dsp:spPr>
        <a:xfrm>
          <a:off x="7686319" y="284"/>
          <a:ext cx="2284535" cy="1370721"/>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  </a:t>
          </a:r>
          <a:endParaRPr lang="en-IN" sz="2700" kern="1200" dirty="0"/>
        </a:p>
      </dsp:txBody>
      <dsp:txXfrm>
        <a:off x="7726466" y="40431"/>
        <a:ext cx="2204241" cy="1290427"/>
      </dsp:txXfrm>
    </dsp:sp>
    <dsp:sp modelId="{B16108B1-081D-41DA-86BE-A32601BBCBA6}">
      <dsp:nvSpPr>
        <dsp:cNvPr id="0" name=""/>
        <dsp:cNvSpPr/>
      </dsp:nvSpPr>
      <dsp:spPr>
        <a:xfrm rot="5400000">
          <a:off x="8572812" y="1555840"/>
          <a:ext cx="511549"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8658618" y="1583348"/>
        <a:ext cx="339938" cy="358084"/>
      </dsp:txXfrm>
    </dsp:sp>
    <dsp:sp modelId="{9CAD23BD-D345-45AC-99E1-1A491E95AB38}">
      <dsp:nvSpPr>
        <dsp:cNvPr id="0" name=""/>
        <dsp:cNvSpPr/>
      </dsp:nvSpPr>
      <dsp:spPr>
        <a:xfrm>
          <a:off x="7686319" y="2336194"/>
          <a:ext cx="2284535" cy="137072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EasyOCR</a:t>
          </a:r>
          <a:endParaRPr lang="en-IN" sz="2700" kern="1200" dirty="0"/>
        </a:p>
      </dsp:txBody>
      <dsp:txXfrm>
        <a:off x="7726466" y="2376341"/>
        <a:ext cx="2204241" cy="1290427"/>
      </dsp:txXfrm>
    </dsp:sp>
    <dsp:sp modelId="{091A5AEA-E6BF-40F8-8961-A016FBA3D691}">
      <dsp:nvSpPr>
        <dsp:cNvPr id="0" name=""/>
        <dsp:cNvSpPr/>
      </dsp:nvSpPr>
      <dsp:spPr>
        <a:xfrm rot="10855215">
          <a:off x="7000927" y="2712805"/>
          <a:ext cx="484383"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7146233" y="2827285"/>
        <a:ext cx="339068" cy="339938"/>
      </dsp:txXfrm>
    </dsp:sp>
    <dsp:sp modelId="{37B84F11-D01B-4BAA-9F91-DEFD30C7BFFE}">
      <dsp:nvSpPr>
        <dsp:cNvPr id="0" name=""/>
        <dsp:cNvSpPr/>
      </dsp:nvSpPr>
      <dsp:spPr>
        <a:xfrm>
          <a:off x="4487970" y="2284819"/>
          <a:ext cx="2284535" cy="1370721"/>
        </a:xfrm>
        <a:prstGeom prst="roundRect">
          <a:avLst>
            <a:gd name="adj" fmla="val 10000"/>
          </a:avLst>
        </a:prstGeom>
        <a:blipFill rotWithShape="0">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  </a:t>
          </a:r>
          <a:endParaRPr lang="en-IN" sz="2700" kern="1200" dirty="0"/>
        </a:p>
      </dsp:txBody>
      <dsp:txXfrm>
        <a:off x="4528117" y="2324966"/>
        <a:ext cx="2204241" cy="1290427"/>
      </dsp:txXfrm>
    </dsp:sp>
    <dsp:sp modelId="{997B44A2-19BF-4A02-9F76-E4096E4DC4E2}">
      <dsp:nvSpPr>
        <dsp:cNvPr id="0" name=""/>
        <dsp:cNvSpPr/>
      </dsp:nvSpPr>
      <dsp:spPr>
        <a:xfrm rot="10800000">
          <a:off x="3802609" y="2686898"/>
          <a:ext cx="484321"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3947905" y="2800211"/>
        <a:ext cx="339025" cy="339938"/>
      </dsp:txXfrm>
    </dsp:sp>
    <dsp:sp modelId="{17DF1A30-5793-4802-B00B-2AE5AAE2CD55}">
      <dsp:nvSpPr>
        <dsp:cNvPr id="0" name=""/>
        <dsp:cNvSpPr/>
      </dsp:nvSpPr>
      <dsp:spPr>
        <a:xfrm>
          <a:off x="1289621" y="2284819"/>
          <a:ext cx="2284535" cy="137072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Identify the Metadata</a:t>
          </a:r>
          <a:endParaRPr lang="en-IN" sz="2700" kern="1200" dirty="0"/>
        </a:p>
      </dsp:txBody>
      <dsp:txXfrm>
        <a:off x="1329768" y="2324966"/>
        <a:ext cx="2204241" cy="1290427"/>
      </dsp:txXfrm>
    </dsp:sp>
    <dsp:sp modelId="{255372E1-417E-45E0-85E3-4CA99DF29B97}">
      <dsp:nvSpPr>
        <dsp:cNvPr id="0" name=""/>
        <dsp:cNvSpPr/>
      </dsp:nvSpPr>
      <dsp:spPr>
        <a:xfrm rot="5400000">
          <a:off x="2189728" y="3815458"/>
          <a:ext cx="484321"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2261920" y="3856579"/>
        <a:ext cx="339938" cy="339025"/>
      </dsp:txXfrm>
    </dsp:sp>
    <dsp:sp modelId="{6352F7AF-459B-4690-B6FA-3B6D2CC0C805}">
      <dsp:nvSpPr>
        <dsp:cNvPr id="0" name=""/>
        <dsp:cNvSpPr/>
      </dsp:nvSpPr>
      <dsp:spPr>
        <a:xfrm>
          <a:off x="1289621" y="4569355"/>
          <a:ext cx="2284535" cy="137072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Store in a database</a:t>
          </a:r>
          <a:endParaRPr lang="en-IN" sz="2700" kern="1200" dirty="0"/>
        </a:p>
      </dsp:txBody>
      <dsp:txXfrm>
        <a:off x="1329768" y="4609502"/>
        <a:ext cx="2204241" cy="1290427"/>
      </dsp:txXfrm>
    </dsp:sp>
    <dsp:sp modelId="{AF192275-DB99-4664-BE34-41A2AD8E3070}">
      <dsp:nvSpPr>
        <dsp:cNvPr id="0" name=""/>
        <dsp:cNvSpPr/>
      </dsp:nvSpPr>
      <dsp:spPr>
        <a:xfrm>
          <a:off x="3775195" y="4971433"/>
          <a:ext cx="484321" cy="56656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775195" y="5084746"/>
        <a:ext cx="339025" cy="339938"/>
      </dsp:txXfrm>
    </dsp:sp>
    <dsp:sp modelId="{2EC38B9F-D116-4E9C-8766-BF1A3B1E0515}">
      <dsp:nvSpPr>
        <dsp:cNvPr id="0" name=""/>
        <dsp:cNvSpPr/>
      </dsp:nvSpPr>
      <dsp:spPr>
        <a:xfrm>
          <a:off x="4487970" y="4569355"/>
          <a:ext cx="2284535" cy="137072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Search </a:t>
          </a:r>
          <a:endParaRPr lang="en-IN" sz="2700" kern="1200" dirty="0"/>
        </a:p>
      </dsp:txBody>
      <dsp:txXfrm>
        <a:off x="4528117" y="4609502"/>
        <a:ext cx="2204241" cy="129042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DBB3A-36F7-4E5C-BE5F-1372E35D9D94}" type="datetimeFigureOut">
              <a:rPr lang="en-IN" smtClean="0"/>
              <a:t>04-07-2023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1BDC9-A2D3-4AAD-BE89-B0F338A1D2F2}" type="slidenum">
              <a:rPr lang="en-IN" smtClean="0"/>
              <a:t>‹#›</a:t>
            </a:fld>
            <a:endParaRPr lang="en-IN"/>
          </a:p>
        </p:txBody>
      </p:sp>
    </p:spTree>
    <p:extLst>
      <p:ext uri="{BB962C8B-B14F-4D97-AF65-F5344CB8AC3E}">
        <p14:creationId xmlns:p14="http://schemas.microsoft.com/office/powerpoint/2010/main" val="342357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91BDC9-A2D3-4AAD-BE89-B0F338A1D2F2}" type="slidenum">
              <a:rPr lang="en-IN" smtClean="0"/>
              <a:t>16</a:t>
            </a:fld>
            <a:endParaRPr lang="en-IN"/>
          </a:p>
        </p:txBody>
      </p:sp>
    </p:spTree>
    <p:extLst>
      <p:ext uri="{BB962C8B-B14F-4D97-AF65-F5344CB8AC3E}">
        <p14:creationId xmlns:p14="http://schemas.microsoft.com/office/powerpoint/2010/main" val="9035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E814-BE56-8063-AA8E-144E6D4E4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87DBDB-9EA0-EBC0-E36D-BB4552989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5325C0-80FA-8DA4-B3D6-2EBA6125D8CA}"/>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5" name="Footer Placeholder 4">
            <a:extLst>
              <a:ext uri="{FF2B5EF4-FFF2-40B4-BE49-F238E27FC236}">
                <a16:creationId xmlns:a16="http://schemas.microsoft.com/office/drawing/2014/main" id="{3A6E0093-F838-8156-8E85-A13040192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8432E-76E3-D00D-8933-AF1ECD655BAC}"/>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294148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6BA2-4FD0-1CB7-0BBF-E45F2C035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E78242-017A-A2FC-3942-3897B6750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CB1897-3B93-D7D8-B64B-4B3F364AA119}"/>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5" name="Footer Placeholder 4">
            <a:extLst>
              <a:ext uri="{FF2B5EF4-FFF2-40B4-BE49-F238E27FC236}">
                <a16:creationId xmlns:a16="http://schemas.microsoft.com/office/drawing/2014/main" id="{D7F65056-73FA-D966-DBDC-E90C662A8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77FAD-ADDF-ACE1-E93F-85805F4BFA6A}"/>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96437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A1379-2C89-77C9-F7F9-F05F38BADA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364CB-C3EA-006D-26C8-169844272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608BA-290E-C7D1-0CBB-811346227CCD}"/>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5" name="Footer Placeholder 4">
            <a:extLst>
              <a:ext uri="{FF2B5EF4-FFF2-40B4-BE49-F238E27FC236}">
                <a16:creationId xmlns:a16="http://schemas.microsoft.com/office/drawing/2014/main" id="{FB72D585-1FFB-0E12-BCF1-56D06B605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758B9-A37A-1A33-61E8-F4FFE110DFDB}"/>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47975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84A2-13C7-2D51-8DFA-EFE547336B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E0908F-6132-F431-E434-A997E900FB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F160E9-BFD6-1D1D-685B-31B1113691C7}"/>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5" name="Footer Placeholder 4">
            <a:extLst>
              <a:ext uri="{FF2B5EF4-FFF2-40B4-BE49-F238E27FC236}">
                <a16:creationId xmlns:a16="http://schemas.microsoft.com/office/drawing/2014/main" id="{1F22DF71-6838-678D-E0CF-072E0BB2A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A5ABA-D7A6-325E-C8E6-4A88238E864D}"/>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412706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CABB-B91F-A68F-C815-31ACA2D22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20C5D3-FD3B-6600-D8A5-62E6A3F1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55783-BF56-22D7-14DA-9441B230511E}"/>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5" name="Footer Placeholder 4">
            <a:extLst>
              <a:ext uri="{FF2B5EF4-FFF2-40B4-BE49-F238E27FC236}">
                <a16:creationId xmlns:a16="http://schemas.microsoft.com/office/drawing/2014/main" id="{F22203DC-571C-4033-B3EF-0A66E8762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5A86D-54D9-EBF4-4AD3-BEFAAA692099}"/>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336409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3100-3298-9B5F-6E26-C834A5D7FB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57700-B882-001E-E04E-67DEF69EB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6ACF7F-4007-2E57-D093-DA3EAB8D3E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62E911-0E8E-E815-3BF2-E7593FE302DB}"/>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6" name="Footer Placeholder 5">
            <a:extLst>
              <a:ext uri="{FF2B5EF4-FFF2-40B4-BE49-F238E27FC236}">
                <a16:creationId xmlns:a16="http://schemas.microsoft.com/office/drawing/2014/main" id="{25202FAB-89FA-982F-8CA5-4E6246C4C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C9C3C-E6CD-AAA7-0195-9E15EB1DB282}"/>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293697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1EA1-B8E6-19B2-DFAB-6B840A2838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ED2E0-66E2-38BF-1D09-7B27BE1D1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BA2423-BB77-4517-8811-51C8A33B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A57628-599D-D310-5899-36B8CDD46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9B45A-BB7A-5461-A962-5C12A275C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08317D-3F73-D667-02B0-E37DAF345CD0}"/>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8" name="Footer Placeholder 7">
            <a:extLst>
              <a:ext uri="{FF2B5EF4-FFF2-40B4-BE49-F238E27FC236}">
                <a16:creationId xmlns:a16="http://schemas.microsoft.com/office/drawing/2014/main" id="{B779A060-FA20-1859-60E1-02A08685CC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7AC0A8-0258-BCE1-544E-910673739A15}"/>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114195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30AF-0986-C5E9-E5D8-59C8B1FEDC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4F5CE1-9C1E-4687-96D4-82196097B99E}"/>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4" name="Footer Placeholder 3">
            <a:extLst>
              <a:ext uri="{FF2B5EF4-FFF2-40B4-BE49-F238E27FC236}">
                <a16:creationId xmlns:a16="http://schemas.microsoft.com/office/drawing/2014/main" id="{438B6D3D-6B11-9F44-99AB-FF4B369A92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22E168-01BA-9FC3-6028-5B2A3BD8E8F4}"/>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186277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5FF47-5A7E-1E52-6902-AA1215B80F00}"/>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3" name="Footer Placeholder 2">
            <a:extLst>
              <a:ext uri="{FF2B5EF4-FFF2-40B4-BE49-F238E27FC236}">
                <a16:creationId xmlns:a16="http://schemas.microsoft.com/office/drawing/2014/main" id="{654DFEAD-816F-0CEE-61E4-2B0031DC1E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50B6C0-000E-FDD6-D272-9033FD2C0EE0}"/>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80543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6890-7166-1E18-D42C-C08AB060B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D761CB-4A54-57F2-B86D-7997737C7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6E0294-FF5E-59E5-293E-340271BE9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6D498-160B-82C4-2C1C-383FDE825B9F}"/>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6" name="Footer Placeholder 5">
            <a:extLst>
              <a:ext uri="{FF2B5EF4-FFF2-40B4-BE49-F238E27FC236}">
                <a16:creationId xmlns:a16="http://schemas.microsoft.com/office/drawing/2014/main" id="{017623E6-8121-9874-CCB7-6438619FB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9D768C-239D-0FBB-152D-F6E2BBEB5EA4}"/>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50274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17AA-0574-E7E1-03EB-EC4FAC327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785614-9D04-F295-2E4C-68959A83B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7509DD-A562-BA20-D5BD-D1E6CB530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C06AA-D3A7-0011-D9B3-649A63780841}"/>
              </a:ext>
            </a:extLst>
          </p:cNvPr>
          <p:cNvSpPr>
            <a:spLocks noGrp="1"/>
          </p:cNvSpPr>
          <p:nvPr>
            <p:ph type="dt" sz="half" idx="10"/>
          </p:nvPr>
        </p:nvSpPr>
        <p:spPr/>
        <p:txBody>
          <a:bodyPr/>
          <a:lstStyle/>
          <a:p>
            <a:fld id="{B3E12F11-8996-441D-A35F-573B3CC43C75}" type="datetimeFigureOut">
              <a:rPr lang="en-IN" smtClean="0"/>
              <a:t>04-07-2023</a:t>
            </a:fld>
            <a:endParaRPr lang="en-IN"/>
          </a:p>
        </p:txBody>
      </p:sp>
      <p:sp>
        <p:nvSpPr>
          <p:cNvPr id="6" name="Footer Placeholder 5">
            <a:extLst>
              <a:ext uri="{FF2B5EF4-FFF2-40B4-BE49-F238E27FC236}">
                <a16:creationId xmlns:a16="http://schemas.microsoft.com/office/drawing/2014/main" id="{5D26630D-5A36-63C6-CDF3-00673BE35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2F18F2-4249-83CB-4B42-CB5B2E653FD5}"/>
              </a:ext>
            </a:extLst>
          </p:cNvPr>
          <p:cNvSpPr>
            <a:spLocks noGrp="1"/>
          </p:cNvSpPr>
          <p:nvPr>
            <p:ph type="sldNum" sz="quarter" idx="12"/>
          </p:nvPr>
        </p:nvSpPr>
        <p:spPr/>
        <p:txBody>
          <a:bodyPr/>
          <a:lstStyle/>
          <a:p>
            <a:fld id="{093F7B17-E88A-4113-982E-9C443F884CD8}" type="slidenum">
              <a:rPr lang="en-IN" smtClean="0"/>
              <a:t>‹#›</a:t>
            </a:fld>
            <a:endParaRPr lang="en-IN"/>
          </a:p>
        </p:txBody>
      </p:sp>
    </p:spTree>
    <p:extLst>
      <p:ext uri="{BB962C8B-B14F-4D97-AF65-F5344CB8AC3E}">
        <p14:creationId xmlns:p14="http://schemas.microsoft.com/office/powerpoint/2010/main" val="349643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4782D-8421-74A4-BB09-4051F0DC5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B6182-E74B-159F-AEEA-A0117E6AA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F592B-D7CC-6AC1-8E53-146FCBE16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12F11-8996-441D-A35F-573B3CC43C75}" type="datetimeFigureOut">
              <a:rPr lang="en-IN" smtClean="0"/>
              <a:t>04-07-2023</a:t>
            </a:fld>
            <a:endParaRPr lang="en-IN"/>
          </a:p>
        </p:txBody>
      </p:sp>
      <p:sp>
        <p:nvSpPr>
          <p:cNvPr id="5" name="Footer Placeholder 4">
            <a:extLst>
              <a:ext uri="{FF2B5EF4-FFF2-40B4-BE49-F238E27FC236}">
                <a16:creationId xmlns:a16="http://schemas.microsoft.com/office/drawing/2014/main" id="{6DAA132D-F015-215E-5E14-6AFA2EF4A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D483A4-A1DE-71BC-2D2F-09D176B4E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F7B17-E88A-4113-982E-9C443F884CD8}" type="slidenum">
              <a:rPr lang="en-IN" smtClean="0"/>
              <a:t>‹#›</a:t>
            </a:fld>
            <a:endParaRPr lang="en-IN"/>
          </a:p>
        </p:txBody>
      </p:sp>
      <p:sp>
        <p:nvSpPr>
          <p:cNvPr id="7" name="Flowchart: Process 6">
            <a:extLst>
              <a:ext uri="{FF2B5EF4-FFF2-40B4-BE49-F238E27FC236}">
                <a16:creationId xmlns:a16="http://schemas.microsoft.com/office/drawing/2014/main" id="{886A3495-52B3-D7AC-6A30-CDE3891670B3}"/>
              </a:ext>
            </a:extLst>
          </p:cNvPr>
          <p:cNvSpPr/>
          <p:nvPr userDrawn="1"/>
        </p:nvSpPr>
        <p:spPr>
          <a:xfrm>
            <a:off x="11163300" y="0"/>
            <a:ext cx="1028700" cy="1228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Logo&#10;&#10;Description automatically generated">
            <a:extLst>
              <a:ext uri="{FF2B5EF4-FFF2-40B4-BE49-F238E27FC236}">
                <a16:creationId xmlns:a16="http://schemas.microsoft.com/office/drawing/2014/main" id="{E77BEBC4-3BBA-D47A-3040-CDC707BB834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63300" y="0"/>
            <a:ext cx="1028700" cy="1228725"/>
          </a:xfrm>
          <a:prstGeom prst="rect">
            <a:avLst/>
          </a:prstGeom>
        </p:spPr>
      </p:pic>
    </p:spTree>
    <p:extLst>
      <p:ext uri="{BB962C8B-B14F-4D97-AF65-F5344CB8AC3E}">
        <p14:creationId xmlns:p14="http://schemas.microsoft.com/office/powerpoint/2010/main" val="228295737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C071-185E-780E-BDA0-CFDC8C6326E1}"/>
              </a:ext>
            </a:extLst>
          </p:cNvPr>
          <p:cNvSpPr>
            <a:spLocks noGrp="1"/>
          </p:cNvSpPr>
          <p:nvPr>
            <p:ph type="title"/>
          </p:nvPr>
        </p:nvSpPr>
        <p:spPr/>
        <p:txBody>
          <a:bodyPr/>
          <a:lstStyle/>
          <a:p>
            <a:r>
              <a:rPr lang="en-US" dirty="0"/>
              <a:t>As a User</a:t>
            </a:r>
            <a:endParaRPr lang="en-IN" dirty="0"/>
          </a:p>
        </p:txBody>
      </p:sp>
      <p:graphicFrame>
        <p:nvGraphicFramePr>
          <p:cNvPr id="4" name="Content Placeholder 3">
            <a:extLst>
              <a:ext uri="{FF2B5EF4-FFF2-40B4-BE49-F238E27FC236}">
                <a16:creationId xmlns:a16="http://schemas.microsoft.com/office/drawing/2014/main" id="{CCA5DD00-BEA5-89E2-B0B1-242FAA7AB74C}"/>
              </a:ext>
            </a:extLst>
          </p:cNvPr>
          <p:cNvGraphicFramePr>
            <a:graphicFrameLocks noGrp="1"/>
          </p:cNvGraphicFramePr>
          <p:nvPr>
            <p:ph idx="1"/>
            <p:extLst>
              <p:ext uri="{D42A27DB-BD31-4B8C-83A1-F6EECF244321}">
                <p14:modId xmlns:p14="http://schemas.microsoft.com/office/powerpoint/2010/main" val="4105624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440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1080-261A-360B-55BD-37E0D086416B}"/>
              </a:ext>
            </a:extLst>
          </p:cNvPr>
          <p:cNvSpPr>
            <a:spLocks noGrp="1"/>
          </p:cNvSpPr>
          <p:nvPr>
            <p:ph type="title"/>
          </p:nvPr>
        </p:nvSpPr>
        <p:spPr/>
        <p:txBody>
          <a:bodyPr/>
          <a:lstStyle/>
          <a:p>
            <a:r>
              <a:rPr lang="en-IN" dirty="0"/>
              <a:t>Our Approach</a:t>
            </a:r>
          </a:p>
        </p:txBody>
      </p:sp>
      <p:sp>
        <p:nvSpPr>
          <p:cNvPr id="3" name="Content Placeholder 2">
            <a:extLst>
              <a:ext uri="{FF2B5EF4-FFF2-40B4-BE49-F238E27FC236}">
                <a16:creationId xmlns:a16="http://schemas.microsoft.com/office/drawing/2014/main" id="{9D2178D5-3429-4D3D-90D5-21EBA2127946}"/>
              </a:ext>
            </a:extLst>
          </p:cNvPr>
          <p:cNvSpPr>
            <a:spLocks noGrp="1"/>
          </p:cNvSpPr>
          <p:nvPr>
            <p:ph idx="1"/>
          </p:nvPr>
        </p:nvSpPr>
        <p:spPr/>
        <p:txBody>
          <a:bodyPr/>
          <a:lstStyle/>
          <a:p>
            <a:pPr marL="0" indent="0">
              <a:buNone/>
            </a:pPr>
            <a:r>
              <a:rPr lang="en-IN" dirty="0"/>
              <a:t> </a:t>
            </a:r>
          </a:p>
        </p:txBody>
      </p:sp>
      <p:sp>
        <p:nvSpPr>
          <p:cNvPr id="7" name="Rectangle: Single Corner Snipped 6">
            <a:extLst>
              <a:ext uri="{FF2B5EF4-FFF2-40B4-BE49-F238E27FC236}">
                <a16:creationId xmlns:a16="http://schemas.microsoft.com/office/drawing/2014/main" id="{2A9DFA9A-B702-8394-6564-D62E3ADEDC93}"/>
              </a:ext>
            </a:extLst>
          </p:cNvPr>
          <p:cNvSpPr/>
          <p:nvPr/>
        </p:nvSpPr>
        <p:spPr>
          <a:xfrm>
            <a:off x="1078786" y="2653301"/>
            <a:ext cx="1243173" cy="222949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 Uploaded</a:t>
            </a:r>
          </a:p>
        </p:txBody>
      </p:sp>
      <p:sp>
        <p:nvSpPr>
          <p:cNvPr id="8" name="Rectangle 7">
            <a:extLst>
              <a:ext uri="{FF2B5EF4-FFF2-40B4-BE49-F238E27FC236}">
                <a16:creationId xmlns:a16="http://schemas.microsoft.com/office/drawing/2014/main" id="{5605FED8-C141-CF96-1CD5-5D2F48046A27}"/>
              </a:ext>
            </a:extLst>
          </p:cNvPr>
          <p:cNvSpPr/>
          <p:nvPr/>
        </p:nvSpPr>
        <p:spPr>
          <a:xfrm>
            <a:off x="3339101" y="2072811"/>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Scanned Copy</a:t>
            </a:r>
          </a:p>
        </p:txBody>
      </p:sp>
      <p:sp>
        <p:nvSpPr>
          <p:cNvPr id="9" name="Rectangle 8">
            <a:extLst>
              <a:ext uri="{FF2B5EF4-FFF2-40B4-BE49-F238E27FC236}">
                <a16:creationId xmlns:a16="http://schemas.microsoft.com/office/drawing/2014/main" id="{135F58C0-59D9-7816-BCDF-27188E7CBC71}"/>
              </a:ext>
            </a:extLst>
          </p:cNvPr>
          <p:cNvSpPr/>
          <p:nvPr/>
        </p:nvSpPr>
        <p:spPr>
          <a:xfrm>
            <a:off x="3323689" y="4066605"/>
            <a:ext cx="1243173" cy="1551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OCR Process</a:t>
            </a:r>
          </a:p>
        </p:txBody>
      </p:sp>
      <p:sp>
        <p:nvSpPr>
          <p:cNvPr id="10" name="Rectangle 9">
            <a:extLst>
              <a:ext uri="{FF2B5EF4-FFF2-40B4-BE49-F238E27FC236}">
                <a16:creationId xmlns:a16="http://schemas.microsoft.com/office/drawing/2014/main" id="{EFCA5E64-5D9C-A33A-5419-8FA56B72389B}"/>
              </a:ext>
            </a:extLst>
          </p:cNvPr>
          <p:cNvSpPr/>
          <p:nvPr/>
        </p:nvSpPr>
        <p:spPr>
          <a:xfrm>
            <a:off x="5743254" y="1592494"/>
            <a:ext cx="4551452" cy="1836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5747EEB-2A86-85F8-426F-A8301B934487}"/>
              </a:ext>
            </a:extLst>
          </p:cNvPr>
          <p:cNvSpPr/>
          <p:nvPr/>
        </p:nvSpPr>
        <p:spPr>
          <a:xfrm>
            <a:off x="6008670" y="1930257"/>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File1(</a:t>
            </a:r>
            <a:r>
              <a:rPr lang="en-IN" dirty="0" err="1"/>
              <a:t>abc</a:t>
            </a:r>
            <a:r>
              <a:rPr lang="en-IN" dirty="0"/>
              <a:t>)</a:t>
            </a:r>
          </a:p>
        </p:txBody>
      </p:sp>
      <p:sp>
        <p:nvSpPr>
          <p:cNvPr id="12" name="Rectangle 11">
            <a:extLst>
              <a:ext uri="{FF2B5EF4-FFF2-40B4-BE49-F238E27FC236}">
                <a16:creationId xmlns:a16="http://schemas.microsoft.com/office/drawing/2014/main" id="{F54E362F-7F75-7562-BD52-ED126AB91E3C}"/>
              </a:ext>
            </a:extLst>
          </p:cNvPr>
          <p:cNvSpPr/>
          <p:nvPr/>
        </p:nvSpPr>
        <p:spPr>
          <a:xfrm>
            <a:off x="7414518" y="1930257"/>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File2(XYZ)</a:t>
            </a:r>
          </a:p>
        </p:txBody>
      </p:sp>
      <p:sp>
        <p:nvSpPr>
          <p:cNvPr id="13" name="Rectangle 12">
            <a:extLst>
              <a:ext uri="{FF2B5EF4-FFF2-40B4-BE49-F238E27FC236}">
                <a16:creationId xmlns:a16="http://schemas.microsoft.com/office/drawing/2014/main" id="{AE52430B-4532-E942-0215-7328D56314DF}"/>
              </a:ext>
            </a:extLst>
          </p:cNvPr>
          <p:cNvSpPr/>
          <p:nvPr/>
        </p:nvSpPr>
        <p:spPr>
          <a:xfrm>
            <a:off x="8854612" y="1930257"/>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File3(</a:t>
            </a:r>
            <a:r>
              <a:rPr lang="en-IN" dirty="0" err="1"/>
              <a:t>ijk</a:t>
            </a:r>
            <a:r>
              <a:rPr lang="en-IN" dirty="0"/>
              <a:t>)</a:t>
            </a:r>
          </a:p>
        </p:txBody>
      </p:sp>
      <p:cxnSp>
        <p:nvCxnSpPr>
          <p:cNvPr id="15" name="Straight Arrow Connector 14">
            <a:extLst>
              <a:ext uri="{FF2B5EF4-FFF2-40B4-BE49-F238E27FC236}">
                <a16:creationId xmlns:a16="http://schemas.microsoft.com/office/drawing/2014/main" id="{77931E3A-C93A-F21F-6C8B-E7ECF6C09DD1}"/>
              </a:ext>
            </a:extLst>
          </p:cNvPr>
          <p:cNvCxnSpPr>
            <a:endCxn id="8" idx="1"/>
          </p:cNvCxnSpPr>
          <p:nvPr/>
        </p:nvCxnSpPr>
        <p:spPr>
          <a:xfrm flipV="1">
            <a:off x="2280007" y="2653301"/>
            <a:ext cx="1059094" cy="775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5C1F8DF-B36B-3CD9-CFC4-45FCE855F41A}"/>
              </a:ext>
            </a:extLst>
          </p:cNvPr>
          <p:cNvCxnSpPr>
            <a:endCxn id="9" idx="1"/>
          </p:cNvCxnSpPr>
          <p:nvPr/>
        </p:nvCxnSpPr>
        <p:spPr>
          <a:xfrm>
            <a:off x="2306547" y="4100602"/>
            <a:ext cx="1017142" cy="74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0095EAB3-D9C1-2A2A-8927-87DA6D83EBE9}"/>
              </a:ext>
            </a:extLst>
          </p:cNvPr>
          <p:cNvSpPr/>
          <p:nvPr/>
        </p:nvSpPr>
        <p:spPr>
          <a:xfrm>
            <a:off x="5568593" y="4582274"/>
            <a:ext cx="234250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Identified meta data is sent to the files</a:t>
            </a:r>
          </a:p>
        </p:txBody>
      </p:sp>
      <p:cxnSp>
        <p:nvCxnSpPr>
          <p:cNvPr id="20" name="Straight Arrow Connector 19">
            <a:extLst>
              <a:ext uri="{FF2B5EF4-FFF2-40B4-BE49-F238E27FC236}">
                <a16:creationId xmlns:a16="http://schemas.microsoft.com/office/drawing/2014/main" id="{9D5A8158-394C-142B-D3A7-F52AE67C37FF}"/>
              </a:ext>
            </a:extLst>
          </p:cNvPr>
          <p:cNvCxnSpPr>
            <a:endCxn id="18" idx="1"/>
          </p:cNvCxnSpPr>
          <p:nvPr/>
        </p:nvCxnSpPr>
        <p:spPr>
          <a:xfrm>
            <a:off x="4582274" y="4882793"/>
            <a:ext cx="9863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1F29950-32C2-B5AB-364D-E274A78D27AD}"/>
              </a:ext>
            </a:extLst>
          </p:cNvPr>
          <p:cNvCxnSpPr/>
          <p:nvPr/>
        </p:nvCxnSpPr>
        <p:spPr>
          <a:xfrm flipV="1">
            <a:off x="6935056" y="3429000"/>
            <a:ext cx="976045" cy="1153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8A3E265-DFC0-9175-BD31-9F6B75CC2C84}"/>
              </a:ext>
            </a:extLst>
          </p:cNvPr>
          <p:cNvCxnSpPr/>
          <p:nvPr/>
        </p:nvCxnSpPr>
        <p:spPr>
          <a:xfrm>
            <a:off x="4566862" y="2653301"/>
            <a:ext cx="11763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Process 29">
            <a:extLst>
              <a:ext uri="{FF2B5EF4-FFF2-40B4-BE49-F238E27FC236}">
                <a16:creationId xmlns:a16="http://schemas.microsoft.com/office/drawing/2014/main" id="{BD16CF23-EB06-0794-E860-AA6E57D48B51}"/>
              </a:ext>
            </a:extLst>
          </p:cNvPr>
          <p:cNvSpPr/>
          <p:nvPr/>
        </p:nvSpPr>
        <p:spPr>
          <a:xfrm>
            <a:off x="8419672" y="4566862"/>
            <a:ext cx="1465781" cy="92981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Searching with Keywords</a:t>
            </a:r>
          </a:p>
        </p:txBody>
      </p:sp>
      <p:sp>
        <p:nvSpPr>
          <p:cNvPr id="31" name="Flowchart: Process 30">
            <a:extLst>
              <a:ext uri="{FF2B5EF4-FFF2-40B4-BE49-F238E27FC236}">
                <a16:creationId xmlns:a16="http://schemas.microsoft.com/office/drawing/2014/main" id="{D0A5208A-C085-D19E-9F80-A8B878F58F9F}"/>
              </a:ext>
            </a:extLst>
          </p:cNvPr>
          <p:cNvSpPr/>
          <p:nvPr/>
        </p:nvSpPr>
        <p:spPr>
          <a:xfrm>
            <a:off x="9885453" y="4566862"/>
            <a:ext cx="1465781" cy="92981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Getting the files</a:t>
            </a:r>
          </a:p>
        </p:txBody>
      </p:sp>
      <p:cxnSp>
        <p:nvCxnSpPr>
          <p:cNvPr id="35" name="Straight Arrow Connector 34">
            <a:extLst>
              <a:ext uri="{FF2B5EF4-FFF2-40B4-BE49-F238E27FC236}">
                <a16:creationId xmlns:a16="http://schemas.microsoft.com/office/drawing/2014/main" id="{4FF3D3F0-D2BF-89E2-1DA2-7F70487D0336}"/>
              </a:ext>
            </a:extLst>
          </p:cNvPr>
          <p:cNvCxnSpPr>
            <a:stCxn id="30" idx="0"/>
          </p:cNvCxnSpPr>
          <p:nvPr/>
        </p:nvCxnSpPr>
        <p:spPr>
          <a:xfrm flipV="1">
            <a:off x="9152563" y="3429000"/>
            <a:ext cx="381855" cy="1137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36DA531-D1A2-793C-CBEA-34E7BCA9A248}"/>
              </a:ext>
            </a:extLst>
          </p:cNvPr>
          <p:cNvCxnSpPr/>
          <p:nvPr/>
        </p:nvCxnSpPr>
        <p:spPr>
          <a:xfrm>
            <a:off x="9544692" y="3436706"/>
            <a:ext cx="734603" cy="114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Flowchart: Process 3">
            <a:extLst>
              <a:ext uri="{FF2B5EF4-FFF2-40B4-BE49-F238E27FC236}">
                <a16:creationId xmlns:a16="http://schemas.microsoft.com/office/drawing/2014/main" id="{905494F2-F55E-37FB-8AC2-8827DACDD0FA}"/>
              </a:ext>
            </a:extLst>
          </p:cNvPr>
          <p:cNvSpPr/>
          <p:nvPr/>
        </p:nvSpPr>
        <p:spPr>
          <a:xfrm>
            <a:off x="5178175" y="1284270"/>
            <a:ext cx="6760396" cy="4726112"/>
          </a:xfrm>
          <a:prstGeom prst="flowChart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206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860F4-563D-909C-D9F2-46BD1FF4F7CF}"/>
              </a:ext>
            </a:extLst>
          </p:cNvPr>
          <p:cNvSpPr/>
          <p:nvPr/>
        </p:nvSpPr>
        <p:spPr>
          <a:xfrm>
            <a:off x="1043111" y="775698"/>
            <a:ext cx="1756881" cy="376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Search for Key terms</a:t>
            </a:r>
          </a:p>
          <a:p>
            <a:pPr algn="ctr"/>
            <a:endParaRPr lang="en-IN" dirty="0"/>
          </a:p>
        </p:txBody>
      </p:sp>
      <p:sp>
        <p:nvSpPr>
          <p:cNvPr id="20" name="Rectangle 19">
            <a:extLst>
              <a:ext uri="{FF2B5EF4-FFF2-40B4-BE49-F238E27FC236}">
                <a16:creationId xmlns:a16="http://schemas.microsoft.com/office/drawing/2014/main" id="{AC80E98C-6A89-03A8-426E-025E308BA8AA}"/>
              </a:ext>
            </a:extLst>
          </p:cNvPr>
          <p:cNvSpPr/>
          <p:nvPr/>
        </p:nvSpPr>
        <p:spPr>
          <a:xfrm>
            <a:off x="4037743" y="2072811"/>
            <a:ext cx="1756881" cy="1356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API</a:t>
            </a:r>
            <a:endParaRPr lang="en-IN" dirty="0"/>
          </a:p>
        </p:txBody>
      </p:sp>
      <p:sp>
        <p:nvSpPr>
          <p:cNvPr id="21" name="Rectangle 20">
            <a:extLst>
              <a:ext uri="{FF2B5EF4-FFF2-40B4-BE49-F238E27FC236}">
                <a16:creationId xmlns:a16="http://schemas.microsoft.com/office/drawing/2014/main" id="{EC97D13B-9DD4-FBC6-DD7D-C068013AE3F6}"/>
              </a:ext>
            </a:extLst>
          </p:cNvPr>
          <p:cNvSpPr/>
          <p:nvPr/>
        </p:nvSpPr>
        <p:spPr>
          <a:xfrm>
            <a:off x="7032375" y="775698"/>
            <a:ext cx="3318553" cy="50651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aphicFrame>
        <p:nvGraphicFramePr>
          <p:cNvPr id="22" name="Table 8">
            <a:extLst>
              <a:ext uri="{FF2B5EF4-FFF2-40B4-BE49-F238E27FC236}">
                <a16:creationId xmlns:a16="http://schemas.microsoft.com/office/drawing/2014/main" id="{A101B7C3-5DDB-68C2-6D60-93A322792BC5}"/>
              </a:ext>
            </a:extLst>
          </p:cNvPr>
          <p:cNvGraphicFramePr>
            <a:graphicFrameLocks noGrp="1"/>
          </p:cNvGraphicFramePr>
          <p:nvPr>
            <p:extLst>
              <p:ext uri="{D42A27DB-BD31-4B8C-83A1-F6EECF244321}">
                <p14:modId xmlns:p14="http://schemas.microsoft.com/office/powerpoint/2010/main" val="2400749561"/>
              </p:ext>
            </p:extLst>
          </p:nvPr>
        </p:nvGraphicFramePr>
        <p:xfrm>
          <a:off x="7211887" y="1127778"/>
          <a:ext cx="2959530" cy="1122262"/>
        </p:xfrm>
        <a:graphic>
          <a:graphicData uri="http://schemas.openxmlformats.org/drawingml/2006/table">
            <a:tbl>
              <a:tblPr firstRow="1" bandRow="1">
                <a:tableStyleId>{93296810-A885-4BE3-A3E7-6D5BEEA58F35}</a:tableStyleId>
              </a:tblPr>
              <a:tblGrid>
                <a:gridCol w="800574">
                  <a:extLst>
                    <a:ext uri="{9D8B030D-6E8A-4147-A177-3AD203B41FA5}">
                      <a16:colId xmlns:a16="http://schemas.microsoft.com/office/drawing/2014/main" val="3287103220"/>
                    </a:ext>
                  </a:extLst>
                </a:gridCol>
                <a:gridCol w="2158956">
                  <a:extLst>
                    <a:ext uri="{9D8B030D-6E8A-4147-A177-3AD203B41FA5}">
                      <a16:colId xmlns:a16="http://schemas.microsoft.com/office/drawing/2014/main" val="1053500798"/>
                    </a:ext>
                  </a:extLst>
                </a:gridCol>
              </a:tblGrid>
              <a:tr h="1122262">
                <a:tc>
                  <a:txBody>
                    <a:bodyPr/>
                    <a:lstStyle/>
                    <a:p>
                      <a:r>
                        <a:rPr lang="en-US" dirty="0"/>
                        <a:t>Key Words</a:t>
                      </a:r>
                      <a:endParaRPr lang="en-IN" dirty="0"/>
                    </a:p>
                  </a:txBody>
                  <a:tcPr/>
                </a:tc>
                <a:tc>
                  <a:txBody>
                    <a:bodyPr/>
                    <a:lstStyle/>
                    <a:p>
                      <a:endParaRPr lang="en-IN" dirty="0"/>
                    </a:p>
                  </a:txBody>
                  <a:tcPr/>
                </a:tc>
                <a:extLst>
                  <a:ext uri="{0D108BD9-81ED-4DB2-BD59-A6C34878D82A}">
                    <a16:rowId xmlns:a16="http://schemas.microsoft.com/office/drawing/2014/main" val="610290653"/>
                  </a:ext>
                </a:extLst>
              </a:tr>
            </a:tbl>
          </a:graphicData>
        </a:graphic>
      </p:graphicFrame>
      <p:sp>
        <p:nvSpPr>
          <p:cNvPr id="23" name="Rectangle: Single Corner Snipped 22">
            <a:extLst>
              <a:ext uri="{FF2B5EF4-FFF2-40B4-BE49-F238E27FC236}">
                <a16:creationId xmlns:a16="http://schemas.microsoft.com/office/drawing/2014/main" id="{D7503DB6-35E3-3EBC-29F4-30CE9D909EA6}"/>
              </a:ext>
            </a:extLst>
          </p:cNvPr>
          <p:cNvSpPr/>
          <p:nvPr/>
        </p:nvSpPr>
        <p:spPr>
          <a:xfrm>
            <a:off x="8352890" y="1417834"/>
            <a:ext cx="1376737" cy="565078"/>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Consent Form</a:t>
            </a:r>
          </a:p>
        </p:txBody>
      </p:sp>
      <p:graphicFrame>
        <p:nvGraphicFramePr>
          <p:cNvPr id="24" name="Table 8">
            <a:extLst>
              <a:ext uri="{FF2B5EF4-FFF2-40B4-BE49-F238E27FC236}">
                <a16:creationId xmlns:a16="http://schemas.microsoft.com/office/drawing/2014/main" id="{0F3703C2-E440-C3FB-CEF2-EFA05B73A94A}"/>
              </a:ext>
            </a:extLst>
          </p:cNvPr>
          <p:cNvGraphicFramePr>
            <a:graphicFrameLocks noGrp="1"/>
          </p:cNvGraphicFramePr>
          <p:nvPr>
            <p:extLst>
              <p:ext uri="{D42A27DB-BD31-4B8C-83A1-F6EECF244321}">
                <p14:modId xmlns:p14="http://schemas.microsoft.com/office/powerpoint/2010/main" val="1495125735"/>
              </p:ext>
            </p:extLst>
          </p:nvPr>
        </p:nvGraphicFramePr>
        <p:xfrm>
          <a:off x="7211887" y="2671281"/>
          <a:ext cx="2959530" cy="1122262"/>
        </p:xfrm>
        <a:graphic>
          <a:graphicData uri="http://schemas.openxmlformats.org/drawingml/2006/table">
            <a:tbl>
              <a:tblPr firstRow="1" bandRow="1">
                <a:tableStyleId>{93296810-A885-4BE3-A3E7-6D5BEEA58F35}</a:tableStyleId>
              </a:tblPr>
              <a:tblGrid>
                <a:gridCol w="800574">
                  <a:extLst>
                    <a:ext uri="{9D8B030D-6E8A-4147-A177-3AD203B41FA5}">
                      <a16:colId xmlns:a16="http://schemas.microsoft.com/office/drawing/2014/main" val="3287103220"/>
                    </a:ext>
                  </a:extLst>
                </a:gridCol>
                <a:gridCol w="2158956">
                  <a:extLst>
                    <a:ext uri="{9D8B030D-6E8A-4147-A177-3AD203B41FA5}">
                      <a16:colId xmlns:a16="http://schemas.microsoft.com/office/drawing/2014/main" val="1053500798"/>
                    </a:ext>
                  </a:extLst>
                </a:gridCol>
              </a:tblGrid>
              <a:tr h="1122262">
                <a:tc>
                  <a:txBody>
                    <a:bodyPr/>
                    <a:lstStyle/>
                    <a:p>
                      <a:r>
                        <a:rPr lang="en-US" dirty="0"/>
                        <a:t>Key Words</a:t>
                      </a:r>
                      <a:endParaRPr lang="en-IN" dirty="0"/>
                    </a:p>
                  </a:txBody>
                  <a:tcPr/>
                </a:tc>
                <a:tc>
                  <a:txBody>
                    <a:bodyPr/>
                    <a:lstStyle/>
                    <a:p>
                      <a:endParaRPr lang="en-IN" dirty="0"/>
                    </a:p>
                  </a:txBody>
                  <a:tcPr/>
                </a:tc>
                <a:extLst>
                  <a:ext uri="{0D108BD9-81ED-4DB2-BD59-A6C34878D82A}">
                    <a16:rowId xmlns:a16="http://schemas.microsoft.com/office/drawing/2014/main" val="610290653"/>
                  </a:ext>
                </a:extLst>
              </a:tr>
            </a:tbl>
          </a:graphicData>
        </a:graphic>
      </p:graphicFrame>
      <p:graphicFrame>
        <p:nvGraphicFramePr>
          <p:cNvPr id="25" name="Table 8">
            <a:extLst>
              <a:ext uri="{FF2B5EF4-FFF2-40B4-BE49-F238E27FC236}">
                <a16:creationId xmlns:a16="http://schemas.microsoft.com/office/drawing/2014/main" id="{B77969C2-497F-0DCD-1275-4306DF3B123B}"/>
              </a:ext>
            </a:extLst>
          </p:cNvPr>
          <p:cNvGraphicFramePr>
            <a:graphicFrameLocks noGrp="1"/>
          </p:cNvGraphicFramePr>
          <p:nvPr>
            <p:extLst>
              <p:ext uri="{D42A27DB-BD31-4B8C-83A1-F6EECF244321}">
                <p14:modId xmlns:p14="http://schemas.microsoft.com/office/powerpoint/2010/main" val="3928855943"/>
              </p:ext>
            </p:extLst>
          </p:nvPr>
        </p:nvGraphicFramePr>
        <p:xfrm>
          <a:off x="7211887" y="4455560"/>
          <a:ext cx="2959530" cy="1122262"/>
        </p:xfrm>
        <a:graphic>
          <a:graphicData uri="http://schemas.openxmlformats.org/drawingml/2006/table">
            <a:tbl>
              <a:tblPr firstRow="1" bandRow="1">
                <a:tableStyleId>{93296810-A885-4BE3-A3E7-6D5BEEA58F35}</a:tableStyleId>
              </a:tblPr>
              <a:tblGrid>
                <a:gridCol w="800574">
                  <a:extLst>
                    <a:ext uri="{9D8B030D-6E8A-4147-A177-3AD203B41FA5}">
                      <a16:colId xmlns:a16="http://schemas.microsoft.com/office/drawing/2014/main" val="3287103220"/>
                    </a:ext>
                  </a:extLst>
                </a:gridCol>
                <a:gridCol w="2158956">
                  <a:extLst>
                    <a:ext uri="{9D8B030D-6E8A-4147-A177-3AD203B41FA5}">
                      <a16:colId xmlns:a16="http://schemas.microsoft.com/office/drawing/2014/main" val="1053500798"/>
                    </a:ext>
                  </a:extLst>
                </a:gridCol>
              </a:tblGrid>
              <a:tr h="1122262">
                <a:tc>
                  <a:txBody>
                    <a:bodyPr/>
                    <a:lstStyle/>
                    <a:p>
                      <a:r>
                        <a:rPr lang="en-US" dirty="0"/>
                        <a:t>Key Words</a:t>
                      </a:r>
                      <a:endParaRPr lang="en-IN" dirty="0"/>
                    </a:p>
                  </a:txBody>
                  <a:tcPr/>
                </a:tc>
                <a:tc>
                  <a:txBody>
                    <a:bodyPr/>
                    <a:lstStyle/>
                    <a:p>
                      <a:endParaRPr lang="en-IN" dirty="0"/>
                    </a:p>
                  </a:txBody>
                  <a:tcPr/>
                </a:tc>
                <a:extLst>
                  <a:ext uri="{0D108BD9-81ED-4DB2-BD59-A6C34878D82A}">
                    <a16:rowId xmlns:a16="http://schemas.microsoft.com/office/drawing/2014/main" val="610290653"/>
                  </a:ext>
                </a:extLst>
              </a:tr>
            </a:tbl>
          </a:graphicData>
        </a:graphic>
      </p:graphicFrame>
      <p:sp>
        <p:nvSpPr>
          <p:cNvPr id="26" name="Rectangle: Single Corner Snipped 25">
            <a:extLst>
              <a:ext uri="{FF2B5EF4-FFF2-40B4-BE49-F238E27FC236}">
                <a16:creationId xmlns:a16="http://schemas.microsoft.com/office/drawing/2014/main" id="{F37FBE82-6A3B-C91B-FE88-EDDF14938B04}"/>
              </a:ext>
            </a:extLst>
          </p:cNvPr>
          <p:cNvSpPr/>
          <p:nvPr/>
        </p:nvSpPr>
        <p:spPr>
          <a:xfrm>
            <a:off x="8375578" y="2936030"/>
            <a:ext cx="1376737" cy="565078"/>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Consent Form</a:t>
            </a:r>
          </a:p>
        </p:txBody>
      </p:sp>
      <p:sp>
        <p:nvSpPr>
          <p:cNvPr id="27" name="Rectangle: Single Corner Snipped 26">
            <a:extLst>
              <a:ext uri="{FF2B5EF4-FFF2-40B4-BE49-F238E27FC236}">
                <a16:creationId xmlns:a16="http://schemas.microsoft.com/office/drawing/2014/main" id="{2B01BDEC-76A4-CE2A-8022-8538A0DDB63A}"/>
              </a:ext>
            </a:extLst>
          </p:cNvPr>
          <p:cNvSpPr/>
          <p:nvPr/>
        </p:nvSpPr>
        <p:spPr>
          <a:xfrm>
            <a:off x="8352889" y="4717551"/>
            <a:ext cx="1376737" cy="565078"/>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Consent Form</a:t>
            </a:r>
          </a:p>
        </p:txBody>
      </p:sp>
      <p:cxnSp>
        <p:nvCxnSpPr>
          <p:cNvPr id="28" name="Straight Arrow Connector 27">
            <a:extLst>
              <a:ext uri="{FF2B5EF4-FFF2-40B4-BE49-F238E27FC236}">
                <a16:creationId xmlns:a16="http://schemas.microsoft.com/office/drawing/2014/main" id="{F970E0C3-3DB9-34DB-00D2-BCEBD020BBF4}"/>
              </a:ext>
            </a:extLst>
          </p:cNvPr>
          <p:cNvCxnSpPr>
            <a:stCxn id="19" idx="3"/>
          </p:cNvCxnSpPr>
          <p:nvPr/>
        </p:nvCxnSpPr>
        <p:spPr>
          <a:xfrm>
            <a:off x="2799992" y="2655869"/>
            <a:ext cx="127399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76356E92-6AAA-37C1-BAB5-4C2BCFBA26D9}"/>
              </a:ext>
            </a:extLst>
          </p:cNvPr>
          <p:cNvCxnSpPr>
            <a:cxnSpLocks/>
            <a:stCxn id="20" idx="3"/>
          </p:cNvCxnSpPr>
          <p:nvPr/>
        </p:nvCxnSpPr>
        <p:spPr>
          <a:xfrm>
            <a:off x="5794624" y="2750906"/>
            <a:ext cx="114100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3958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Process 14">
            <a:extLst>
              <a:ext uri="{FF2B5EF4-FFF2-40B4-BE49-F238E27FC236}">
                <a16:creationId xmlns:a16="http://schemas.microsoft.com/office/drawing/2014/main" id="{25871485-CF78-D214-83B6-3BA07E9252B8}"/>
              </a:ext>
            </a:extLst>
          </p:cNvPr>
          <p:cNvSpPr/>
          <p:nvPr/>
        </p:nvSpPr>
        <p:spPr>
          <a:xfrm>
            <a:off x="625867" y="997441"/>
            <a:ext cx="2589088" cy="6412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scan the filled consent form</a:t>
            </a:r>
          </a:p>
        </p:txBody>
      </p:sp>
      <p:sp>
        <p:nvSpPr>
          <p:cNvPr id="17" name="Flowchart: Process 16">
            <a:extLst>
              <a:ext uri="{FF2B5EF4-FFF2-40B4-BE49-F238E27FC236}">
                <a16:creationId xmlns:a16="http://schemas.microsoft.com/office/drawing/2014/main" id="{E3ECE655-418B-2E3A-D29A-15040D26AB3E}"/>
              </a:ext>
            </a:extLst>
          </p:cNvPr>
          <p:cNvSpPr/>
          <p:nvPr/>
        </p:nvSpPr>
        <p:spPr>
          <a:xfrm>
            <a:off x="8474467" y="1000017"/>
            <a:ext cx="2589088" cy="64127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Put it to </a:t>
            </a:r>
            <a:r>
              <a:rPr lang="en-IN" dirty="0" err="1"/>
              <a:t>easyOCR</a:t>
            </a:r>
            <a:endParaRPr lang="en-IN" dirty="0"/>
          </a:p>
        </p:txBody>
      </p:sp>
      <p:sp>
        <p:nvSpPr>
          <p:cNvPr id="18" name="Flowchart: Process 17">
            <a:extLst>
              <a:ext uri="{FF2B5EF4-FFF2-40B4-BE49-F238E27FC236}">
                <a16:creationId xmlns:a16="http://schemas.microsoft.com/office/drawing/2014/main" id="{5EFDD277-739C-0320-84D3-133DED71E4E0}"/>
              </a:ext>
            </a:extLst>
          </p:cNvPr>
          <p:cNvSpPr/>
          <p:nvPr/>
        </p:nvSpPr>
        <p:spPr>
          <a:xfrm>
            <a:off x="4428162" y="1000017"/>
            <a:ext cx="2589088" cy="64127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Pre-Process</a:t>
            </a:r>
          </a:p>
        </p:txBody>
      </p:sp>
      <p:sp>
        <p:nvSpPr>
          <p:cNvPr id="19" name="Flowchart: Process 18">
            <a:extLst>
              <a:ext uri="{FF2B5EF4-FFF2-40B4-BE49-F238E27FC236}">
                <a16:creationId xmlns:a16="http://schemas.microsoft.com/office/drawing/2014/main" id="{E90BFF80-ECBD-E5DF-8697-0BAE5DBBA976}"/>
              </a:ext>
            </a:extLst>
          </p:cNvPr>
          <p:cNvSpPr/>
          <p:nvPr/>
        </p:nvSpPr>
        <p:spPr>
          <a:xfrm>
            <a:off x="8474467" y="2214509"/>
            <a:ext cx="2589088" cy="64127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Find the meta data</a:t>
            </a:r>
          </a:p>
        </p:txBody>
      </p:sp>
      <p:sp>
        <p:nvSpPr>
          <p:cNvPr id="20" name="Flowchart: Process 19">
            <a:extLst>
              <a:ext uri="{FF2B5EF4-FFF2-40B4-BE49-F238E27FC236}">
                <a16:creationId xmlns:a16="http://schemas.microsoft.com/office/drawing/2014/main" id="{C141EE4B-F380-6BD3-A5DE-33F95D7BF764}"/>
              </a:ext>
            </a:extLst>
          </p:cNvPr>
          <p:cNvSpPr/>
          <p:nvPr/>
        </p:nvSpPr>
        <p:spPr>
          <a:xfrm>
            <a:off x="625867" y="2214508"/>
            <a:ext cx="2589088" cy="6412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Retrieve from database</a:t>
            </a:r>
          </a:p>
        </p:txBody>
      </p:sp>
      <p:sp>
        <p:nvSpPr>
          <p:cNvPr id="21" name="Flowchart: Process 20">
            <a:extLst>
              <a:ext uri="{FF2B5EF4-FFF2-40B4-BE49-F238E27FC236}">
                <a16:creationId xmlns:a16="http://schemas.microsoft.com/office/drawing/2014/main" id="{2DFBBEB5-37CC-CA24-DA7E-4E4D70302162}"/>
              </a:ext>
            </a:extLst>
          </p:cNvPr>
          <p:cNvSpPr/>
          <p:nvPr/>
        </p:nvSpPr>
        <p:spPr>
          <a:xfrm>
            <a:off x="4428162" y="2208726"/>
            <a:ext cx="2589088" cy="64126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Store in database</a:t>
            </a:r>
          </a:p>
        </p:txBody>
      </p:sp>
      <p:cxnSp>
        <p:nvCxnSpPr>
          <p:cNvPr id="23" name="Straight Arrow Connector 22">
            <a:extLst>
              <a:ext uri="{FF2B5EF4-FFF2-40B4-BE49-F238E27FC236}">
                <a16:creationId xmlns:a16="http://schemas.microsoft.com/office/drawing/2014/main" id="{578B1E4C-9341-A8A5-448C-77577F151A5A}"/>
              </a:ext>
            </a:extLst>
          </p:cNvPr>
          <p:cNvCxnSpPr>
            <a:cxnSpLocks/>
            <a:stCxn id="15" idx="3"/>
            <a:endCxn id="18" idx="1"/>
          </p:cNvCxnSpPr>
          <p:nvPr/>
        </p:nvCxnSpPr>
        <p:spPr>
          <a:xfrm>
            <a:off x="3214955" y="1318077"/>
            <a:ext cx="1213207" cy="2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FA2728-A7AD-B5E5-C638-8E115EA2734C}"/>
              </a:ext>
            </a:extLst>
          </p:cNvPr>
          <p:cNvCxnSpPr>
            <a:cxnSpLocks/>
            <a:stCxn id="18" idx="3"/>
            <a:endCxn id="17" idx="1"/>
          </p:cNvCxnSpPr>
          <p:nvPr/>
        </p:nvCxnSpPr>
        <p:spPr>
          <a:xfrm>
            <a:off x="7017250" y="1320654"/>
            <a:ext cx="1457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2920B4-9646-D895-98CE-A6CA82E1B6CE}"/>
              </a:ext>
            </a:extLst>
          </p:cNvPr>
          <p:cNvCxnSpPr>
            <a:cxnSpLocks/>
            <a:stCxn id="17" idx="2"/>
            <a:endCxn id="19" idx="0"/>
          </p:cNvCxnSpPr>
          <p:nvPr/>
        </p:nvCxnSpPr>
        <p:spPr>
          <a:xfrm>
            <a:off x="9769011" y="1641290"/>
            <a:ext cx="0" cy="57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174F167-46E1-C359-BCE7-008C4512A04E}"/>
              </a:ext>
            </a:extLst>
          </p:cNvPr>
          <p:cNvCxnSpPr>
            <a:cxnSpLocks/>
            <a:stCxn id="19" idx="1"/>
            <a:endCxn id="21" idx="3"/>
          </p:cNvCxnSpPr>
          <p:nvPr/>
        </p:nvCxnSpPr>
        <p:spPr>
          <a:xfrm flipH="1" flipV="1">
            <a:off x="7017250" y="2529361"/>
            <a:ext cx="1457217" cy="5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7EC3EAD-DA06-1340-17EC-8579290A41D0}"/>
              </a:ext>
            </a:extLst>
          </p:cNvPr>
          <p:cNvCxnSpPr>
            <a:cxnSpLocks/>
            <a:stCxn id="21" idx="1"/>
            <a:endCxn id="20" idx="3"/>
          </p:cNvCxnSpPr>
          <p:nvPr/>
        </p:nvCxnSpPr>
        <p:spPr>
          <a:xfrm flipH="1">
            <a:off x="3214955" y="2529361"/>
            <a:ext cx="1213207" cy="5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8830BF8-F2B6-E112-F0CD-43FF752F5B4C}"/>
              </a:ext>
            </a:extLst>
          </p:cNvPr>
          <p:cNvSpPr/>
          <p:nvPr/>
        </p:nvSpPr>
        <p:spPr>
          <a:xfrm>
            <a:off x="2137025" y="4756935"/>
            <a:ext cx="1880171" cy="7803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Hospital staff will create a structure</a:t>
            </a:r>
          </a:p>
        </p:txBody>
      </p:sp>
      <p:sp>
        <p:nvSpPr>
          <p:cNvPr id="32" name="Rectangle 31">
            <a:extLst>
              <a:ext uri="{FF2B5EF4-FFF2-40B4-BE49-F238E27FC236}">
                <a16:creationId xmlns:a16="http://schemas.microsoft.com/office/drawing/2014/main" id="{3072AF27-AC7C-90AD-C40C-AAE9E222D917}"/>
              </a:ext>
            </a:extLst>
          </p:cNvPr>
          <p:cNvSpPr/>
          <p:nvPr/>
        </p:nvSpPr>
        <p:spPr>
          <a:xfrm>
            <a:off x="4726113" y="4756935"/>
            <a:ext cx="2137024" cy="14794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Based on the structure we identify at which position the meta data is present</a:t>
            </a:r>
          </a:p>
        </p:txBody>
      </p:sp>
      <p:sp>
        <p:nvSpPr>
          <p:cNvPr id="34" name="Rectangle 33">
            <a:extLst>
              <a:ext uri="{FF2B5EF4-FFF2-40B4-BE49-F238E27FC236}">
                <a16:creationId xmlns:a16="http://schemas.microsoft.com/office/drawing/2014/main" id="{C8884E03-C0ED-14D5-9F4B-798CA314FA98}"/>
              </a:ext>
            </a:extLst>
          </p:cNvPr>
          <p:cNvSpPr/>
          <p:nvPr/>
        </p:nvSpPr>
        <p:spPr>
          <a:xfrm>
            <a:off x="8260424" y="4756935"/>
            <a:ext cx="2589088" cy="14794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When we find the position of the meta data we search the same in uploaded consent form</a:t>
            </a:r>
          </a:p>
        </p:txBody>
      </p:sp>
      <p:cxnSp>
        <p:nvCxnSpPr>
          <p:cNvPr id="36" name="Straight Arrow Connector 35">
            <a:extLst>
              <a:ext uri="{FF2B5EF4-FFF2-40B4-BE49-F238E27FC236}">
                <a16:creationId xmlns:a16="http://schemas.microsoft.com/office/drawing/2014/main" id="{8D7DCF09-1F74-3410-6008-D093D449B155}"/>
              </a:ext>
            </a:extLst>
          </p:cNvPr>
          <p:cNvCxnSpPr>
            <a:stCxn id="31" idx="3"/>
          </p:cNvCxnSpPr>
          <p:nvPr/>
        </p:nvCxnSpPr>
        <p:spPr>
          <a:xfrm flipV="1">
            <a:off x="4017196" y="5126804"/>
            <a:ext cx="708917" cy="2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FE903F-02CB-E8E8-E09A-094F00C7BCC9}"/>
              </a:ext>
            </a:extLst>
          </p:cNvPr>
          <p:cNvCxnSpPr/>
          <p:nvPr/>
        </p:nvCxnSpPr>
        <p:spPr>
          <a:xfrm>
            <a:off x="6863137" y="5147134"/>
            <a:ext cx="1397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F7308B9-A096-F7F0-A552-E2DA66D31EDB}"/>
              </a:ext>
            </a:extLst>
          </p:cNvPr>
          <p:cNvSpPr/>
          <p:nvPr/>
        </p:nvSpPr>
        <p:spPr>
          <a:xfrm>
            <a:off x="1920411" y="4500081"/>
            <a:ext cx="9268146" cy="204455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42" name="Straight Arrow Connector 41">
            <a:extLst>
              <a:ext uri="{FF2B5EF4-FFF2-40B4-BE49-F238E27FC236}">
                <a16:creationId xmlns:a16="http://schemas.microsoft.com/office/drawing/2014/main" id="{F823EAC1-3998-9180-3783-ACA76AA1F735}"/>
              </a:ext>
            </a:extLst>
          </p:cNvPr>
          <p:cNvCxnSpPr>
            <a:stCxn id="40" idx="0"/>
            <a:endCxn id="19" idx="2"/>
          </p:cNvCxnSpPr>
          <p:nvPr/>
        </p:nvCxnSpPr>
        <p:spPr>
          <a:xfrm flipV="1">
            <a:off x="6554484" y="2855779"/>
            <a:ext cx="3214527" cy="16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7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6591-E855-14F5-F65E-E38BC2DC04EC}"/>
              </a:ext>
            </a:extLst>
          </p:cNvPr>
          <p:cNvSpPr>
            <a:spLocks noGrp="1"/>
          </p:cNvSpPr>
          <p:nvPr>
            <p:ph type="title"/>
          </p:nvPr>
        </p:nvSpPr>
        <p:spPr/>
        <p:txBody>
          <a:bodyPr/>
          <a:lstStyle/>
          <a:p>
            <a:r>
              <a:rPr lang="en-IN" dirty="0"/>
              <a:t>Steps for Uploaded consent form</a:t>
            </a:r>
          </a:p>
        </p:txBody>
      </p:sp>
      <p:sp>
        <p:nvSpPr>
          <p:cNvPr id="3" name="Content Placeholder 2">
            <a:extLst>
              <a:ext uri="{FF2B5EF4-FFF2-40B4-BE49-F238E27FC236}">
                <a16:creationId xmlns:a16="http://schemas.microsoft.com/office/drawing/2014/main" id="{F25AD71C-424C-F8E4-AA90-5405D6BD0E84}"/>
              </a:ext>
            </a:extLst>
          </p:cNvPr>
          <p:cNvSpPr>
            <a:spLocks noGrp="1"/>
          </p:cNvSpPr>
          <p:nvPr>
            <p:ph idx="1"/>
          </p:nvPr>
        </p:nvSpPr>
        <p:spPr/>
        <p:txBody>
          <a:bodyPr/>
          <a:lstStyle/>
          <a:p>
            <a:r>
              <a:rPr lang="en-IN" dirty="0"/>
              <a:t>Create a webpage where we can upload our file.</a:t>
            </a:r>
          </a:p>
          <a:p>
            <a:r>
              <a:rPr lang="en-IN" dirty="0"/>
              <a:t>The uploaded page should be processed </a:t>
            </a:r>
          </a:p>
          <a:p>
            <a:r>
              <a:rPr lang="en-IN" dirty="0"/>
              <a:t>Push the file to AWS S3</a:t>
            </a:r>
          </a:p>
          <a:p>
            <a:endParaRPr lang="en-IN" dirty="0"/>
          </a:p>
          <a:p>
            <a:r>
              <a:rPr lang="en-IN" dirty="0"/>
              <a:t>When the file is pushed to S3 it should automatically trigger </a:t>
            </a:r>
            <a:r>
              <a:rPr lang="en-IN" dirty="0" err="1"/>
              <a:t>EasyOCR</a:t>
            </a:r>
            <a:r>
              <a:rPr lang="en-IN" dirty="0"/>
              <a:t>.</a:t>
            </a:r>
          </a:p>
          <a:p>
            <a:r>
              <a:rPr lang="en-IN" dirty="0"/>
              <a:t>Now compare with the blueprint and find the  metadata</a:t>
            </a:r>
          </a:p>
        </p:txBody>
      </p:sp>
      <p:sp>
        <p:nvSpPr>
          <p:cNvPr id="4" name="Rectangle 3">
            <a:extLst>
              <a:ext uri="{FF2B5EF4-FFF2-40B4-BE49-F238E27FC236}">
                <a16:creationId xmlns:a16="http://schemas.microsoft.com/office/drawing/2014/main" id="{223F7EBD-ACFC-CC7E-5D8F-CF1ED9DA6C7A}"/>
              </a:ext>
            </a:extLst>
          </p:cNvPr>
          <p:cNvSpPr/>
          <p:nvPr/>
        </p:nvSpPr>
        <p:spPr>
          <a:xfrm>
            <a:off x="924674" y="1869897"/>
            <a:ext cx="8044665" cy="14281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1F5C9A2-2771-5ADD-5E66-77BD2FAED8E7}"/>
              </a:ext>
            </a:extLst>
          </p:cNvPr>
          <p:cNvSpPr/>
          <p:nvPr/>
        </p:nvSpPr>
        <p:spPr>
          <a:xfrm>
            <a:off x="9472773" y="2342508"/>
            <a:ext cx="1571946" cy="44178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AWS Lambda</a:t>
            </a:r>
          </a:p>
        </p:txBody>
      </p:sp>
    </p:spTree>
    <p:extLst>
      <p:ext uri="{BB962C8B-B14F-4D97-AF65-F5344CB8AC3E}">
        <p14:creationId xmlns:p14="http://schemas.microsoft.com/office/powerpoint/2010/main" val="194968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4D8D-0037-B35B-3260-C5295B2630DC}"/>
              </a:ext>
            </a:extLst>
          </p:cNvPr>
          <p:cNvSpPr>
            <a:spLocks noGrp="1"/>
          </p:cNvSpPr>
          <p:nvPr>
            <p:ph type="title"/>
          </p:nvPr>
        </p:nvSpPr>
        <p:spPr/>
        <p:txBody>
          <a:bodyPr/>
          <a:lstStyle/>
          <a:p>
            <a:r>
              <a:rPr lang="en-IN" dirty="0"/>
              <a:t>Steps for uploading blueprint consent form</a:t>
            </a:r>
          </a:p>
        </p:txBody>
      </p:sp>
      <p:sp>
        <p:nvSpPr>
          <p:cNvPr id="3" name="Content Placeholder 2">
            <a:extLst>
              <a:ext uri="{FF2B5EF4-FFF2-40B4-BE49-F238E27FC236}">
                <a16:creationId xmlns:a16="http://schemas.microsoft.com/office/drawing/2014/main" id="{4603D0F1-6ED9-5F4D-FDBF-4B2E63018AA2}"/>
              </a:ext>
            </a:extLst>
          </p:cNvPr>
          <p:cNvSpPr>
            <a:spLocks noGrp="1"/>
          </p:cNvSpPr>
          <p:nvPr>
            <p:ph idx="1"/>
          </p:nvPr>
        </p:nvSpPr>
        <p:spPr/>
        <p:txBody>
          <a:bodyPr/>
          <a:lstStyle/>
          <a:p>
            <a:r>
              <a:rPr lang="en-IN" dirty="0"/>
              <a:t>Create a webpage where we will be able to create a blueprint Consent form. (similar to our E-consent forms)</a:t>
            </a:r>
          </a:p>
          <a:p>
            <a:r>
              <a:rPr lang="en-IN" dirty="0"/>
              <a:t>Push it to </a:t>
            </a:r>
            <a:r>
              <a:rPr lang="en-IN" dirty="0" err="1"/>
              <a:t>easyOCR</a:t>
            </a:r>
            <a:r>
              <a:rPr lang="en-IN" dirty="0"/>
              <a:t> where we can find and store the patterns.</a:t>
            </a:r>
          </a:p>
        </p:txBody>
      </p:sp>
    </p:spTree>
    <p:extLst>
      <p:ext uri="{BB962C8B-B14F-4D97-AF65-F5344CB8AC3E}">
        <p14:creationId xmlns:p14="http://schemas.microsoft.com/office/powerpoint/2010/main" val="620636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1D6E8C7-A421-0F21-ECBF-34DA030D3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707" y="1418582"/>
            <a:ext cx="8339191" cy="392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7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5CEA6C2F-D596-D278-9178-5F96F1D9D7BB}"/>
              </a:ext>
            </a:extLst>
          </p:cNvPr>
          <p:cNvGraphicFramePr>
            <a:graphicFrameLocks noGrp="1"/>
          </p:cNvGraphicFramePr>
          <p:nvPr>
            <p:ph idx="4294967295"/>
            <p:extLst>
              <p:ext uri="{D42A27DB-BD31-4B8C-83A1-F6EECF244321}">
                <p14:modId xmlns:p14="http://schemas.microsoft.com/office/powerpoint/2010/main" val="75147803"/>
              </p:ext>
            </p:extLst>
          </p:nvPr>
        </p:nvGraphicFramePr>
        <p:xfrm>
          <a:off x="0" y="318499"/>
          <a:ext cx="11363218" cy="5858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69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73596C9-17C0-48C0-CE15-F78AC04C0030}"/>
              </a:ext>
            </a:extLst>
          </p:cNvPr>
          <p:cNvSpPr>
            <a:spLocks noGrp="1"/>
          </p:cNvSpPr>
          <p:nvPr>
            <p:ph type="title"/>
          </p:nvPr>
        </p:nvSpPr>
        <p:spPr>
          <a:xfrm>
            <a:off x="838200" y="184805"/>
            <a:ext cx="10515600" cy="1505883"/>
          </a:xfrm>
        </p:spPr>
        <p:txBody>
          <a:bodyPr anchor="ctr">
            <a:normAutofit/>
          </a:bodyPr>
          <a:lstStyle/>
          <a:p>
            <a:r>
              <a:rPr lang="en-US" sz="5200"/>
              <a:t>USER Perspective</a:t>
            </a:r>
            <a:endParaRPr lang="en-IN" sz="5200"/>
          </a:p>
        </p:txBody>
      </p:sp>
      <p:pic>
        <p:nvPicPr>
          <p:cNvPr id="1028" name="Picture 4">
            <a:extLst>
              <a:ext uri="{FF2B5EF4-FFF2-40B4-BE49-F238E27FC236}">
                <a16:creationId xmlns:a16="http://schemas.microsoft.com/office/drawing/2014/main" id="{9441C3D5-7480-BBD4-7BC6-655A7BE07A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8648" y="1845426"/>
            <a:ext cx="7911650"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76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613FA12-0616-14DA-32B0-E629CC26C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 y="829638"/>
            <a:ext cx="10487025" cy="519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3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116BC19-E735-3BDB-81F3-D98569ABD6B5}"/>
              </a:ext>
            </a:extLst>
          </p:cNvPr>
          <p:cNvGraphicFramePr/>
          <p:nvPr>
            <p:extLst>
              <p:ext uri="{D42A27DB-BD31-4B8C-83A1-F6EECF244321}">
                <p14:modId xmlns:p14="http://schemas.microsoft.com/office/powerpoint/2010/main" val="511605738"/>
              </p:ext>
            </p:extLst>
          </p:nvPr>
        </p:nvGraphicFramePr>
        <p:xfrm>
          <a:off x="431515" y="552906"/>
          <a:ext cx="11260476" cy="5940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22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502C-AF42-E3DC-EB30-BA8501495675}"/>
              </a:ext>
            </a:extLst>
          </p:cNvPr>
          <p:cNvSpPr>
            <a:spLocks noGrp="1"/>
          </p:cNvSpPr>
          <p:nvPr>
            <p:ph type="title"/>
          </p:nvPr>
        </p:nvSpPr>
        <p:spPr/>
        <p:txBody>
          <a:bodyPr/>
          <a:lstStyle/>
          <a:p>
            <a:r>
              <a:rPr lang="en-IN" dirty="0"/>
              <a:t>What Kind of Consent Form will be uploaded</a:t>
            </a:r>
          </a:p>
        </p:txBody>
      </p:sp>
      <p:sp>
        <p:nvSpPr>
          <p:cNvPr id="3" name="Content Placeholder 2">
            <a:extLst>
              <a:ext uri="{FF2B5EF4-FFF2-40B4-BE49-F238E27FC236}">
                <a16:creationId xmlns:a16="http://schemas.microsoft.com/office/drawing/2014/main" id="{9DE90BF3-BF33-DA58-D9B4-607DFEB60C35}"/>
              </a:ext>
            </a:extLst>
          </p:cNvPr>
          <p:cNvSpPr>
            <a:spLocks noGrp="1"/>
          </p:cNvSpPr>
          <p:nvPr>
            <p:ph idx="1"/>
          </p:nvPr>
        </p:nvSpPr>
        <p:spPr/>
        <p:txBody>
          <a:bodyPr>
            <a:normAutofit/>
          </a:bodyPr>
          <a:lstStyle/>
          <a:p>
            <a:pPr marL="0" marR="0">
              <a:spcBef>
                <a:spcPts val="0"/>
              </a:spcBef>
              <a:spcAft>
                <a:spcPts val="0"/>
              </a:spcAft>
            </a:pPr>
            <a:r>
              <a:rPr lang="en-IN" dirty="0">
                <a:effectLst/>
                <a:latin typeface="Calibri" panose="020F0502020204030204" pitchFamily="34" charset="0"/>
              </a:rPr>
              <a:t>There are three major types of consents in FHIR</a:t>
            </a:r>
          </a:p>
          <a:p>
            <a:pPr lvl="1" fontAlgn="ctr">
              <a:spcBef>
                <a:spcPts val="0"/>
              </a:spcBef>
              <a:buFont typeface="+mj-lt"/>
              <a:buAutoNum type="arabicPeriod"/>
            </a:pPr>
            <a:r>
              <a:rPr lang="en-IN" sz="2800" b="0" i="0" dirty="0">
                <a:effectLst/>
                <a:latin typeface="Calibri" panose="020F0502020204030204" pitchFamily="34" charset="0"/>
              </a:rPr>
              <a:t>Privacy Consent Directive: The person agrees, restricts, or prohibits how their medical information is collected, accessed, used, or shared.</a:t>
            </a:r>
          </a:p>
          <a:p>
            <a:pPr lvl="1" fontAlgn="ctr">
              <a:spcBef>
                <a:spcPts val="0"/>
              </a:spcBef>
              <a:buFont typeface="+mj-lt"/>
              <a:buAutoNum type="arabicPeriod"/>
            </a:pPr>
            <a:r>
              <a:rPr lang="en-IN" sz="2800" b="0" i="0" dirty="0">
                <a:effectLst/>
                <a:latin typeface="Calibri" panose="020F0502020204030204" pitchFamily="34" charset="0"/>
              </a:rPr>
              <a:t>Medical Treatment Consent Directive: The person consents or refuses to a specific treatment.</a:t>
            </a:r>
          </a:p>
          <a:p>
            <a:pPr lvl="1" fontAlgn="ctr">
              <a:spcBef>
                <a:spcPts val="0"/>
              </a:spcBef>
              <a:buFont typeface="+mj-lt"/>
              <a:buAutoNum type="arabicPeriod"/>
            </a:pPr>
            <a:r>
              <a:rPr lang="en-IN" sz="2800" b="0" i="0" dirty="0">
                <a:effectLst/>
                <a:latin typeface="Calibri" panose="020F0502020204030204" pitchFamily="34" charset="0"/>
              </a:rPr>
              <a:t>Research Consent Directive: The person consents to participating in research studies and sharing their information. </a:t>
            </a:r>
          </a:p>
          <a:p>
            <a:pPr marL="457200" lvl="1">
              <a:spcBef>
                <a:spcPts val="0"/>
              </a:spcBef>
            </a:pPr>
            <a:r>
              <a:rPr lang="en-IN" sz="2800" dirty="0">
                <a:solidFill>
                  <a:srgbClr val="5B9BD5"/>
                </a:solidFill>
                <a:effectLst/>
                <a:latin typeface="Calibri" panose="020F0502020204030204" pitchFamily="34" charset="0"/>
              </a:rPr>
              <a:t>At this point only the privacy use case is fully </a:t>
            </a:r>
            <a:r>
              <a:rPr lang="en-IN" sz="2800" dirty="0" err="1">
                <a:solidFill>
                  <a:srgbClr val="5B9BD5"/>
                </a:solidFill>
                <a:effectLst/>
                <a:latin typeface="Calibri" panose="020F0502020204030204" pitchFamily="34" charset="0"/>
              </a:rPr>
              <a:t>modeled</a:t>
            </a:r>
            <a:r>
              <a:rPr lang="en-IN" sz="2800" dirty="0">
                <a:solidFill>
                  <a:srgbClr val="5B9BD5"/>
                </a:solidFill>
                <a:effectLst/>
                <a:latin typeface="Calibri" panose="020F0502020204030204" pitchFamily="34" charset="0"/>
              </a:rPr>
              <a:t>, others are being used but no formal modelling exists.</a:t>
            </a:r>
          </a:p>
        </p:txBody>
      </p:sp>
    </p:spTree>
    <p:extLst>
      <p:ext uri="{BB962C8B-B14F-4D97-AF65-F5344CB8AC3E}">
        <p14:creationId xmlns:p14="http://schemas.microsoft.com/office/powerpoint/2010/main" val="42094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4F65-C03F-166D-7967-4F08658B3371}"/>
              </a:ext>
            </a:extLst>
          </p:cNvPr>
          <p:cNvSpPr>
            <a:spLocks noGrp="1"/>
          </p:cNvSpPr>
          <p:nvPr>
            <p:ph type="title"/>
          </p:nvPr>
        </p:nvSpPr>
        <p:spPr/>
        <p:txBody>
          <a:bodyPr/>
          <a:lstStyle/>
          <a:p>
            <a:r>
              <a:rPr lang="en-US"/>
              <a:t>Preprocessing</a:t>
            </a:r>
            <a:endParaRPr lang="en-IN"/>
          </a:p>
        </p:txBody>
      </p:sp>
      <p:sp>
        <p:nvSpPr>
          <p:cNvPr id="3" name="Content Placeholder 2">
            <a:extLst>
              <a:ext uri="{FF2B5EF4-FFF2-40B4-BE49-F238E27FC236}">
                <a16:creationId xmlns:a16="http://schemas.microsoft.com/office/drawing/2014/main" id="{974ED46E-0B92-FCB2-8E4E-0AFC2C77F219}"/>
              </a:ext>
            </a:extLst>
          </p:cNvPr>
          <p:cNvSpPr>
            <a:spLocks noGrp="1"/>
          </p:cNvSpPr>
          <p:nvPr>
            <p:ph idx="1"/>
          </p:nvPr>
        </p:nvSpPr>
        <p:spPr/>
        <p:txBody>
          <a:bodyPr/>
          <a:lstStyle/>
          <a:p>
            <a:r>
              <a:rPr lang="en-US"/>
              <a:t>Using pdf2image library I am converting pdf to jpg format</a:t>
            </a:r>
          </a:p>
          <a:p>
            <a:r>
              <a:rPr lang="en-US"/>
              <a:t>Using image module in PIL library I convert png jpg</a:t>
            </a:r>
          </a:p>
          <a:p>
            <a:r>
              <a:rPr lang="en-US"/>
              <a:t>Now the converted image is stored</a:t>
            </a:r>
            <a:endParaRPr lang="en-IN" dirty="0"/>
          </a:p>
        </p:txBody>
      </p:sp>
      <p:pic>
        <p:nvPicPr>
          <p:cNvPr id="3074" name="Picture 2">
            <a:extLst>
              <a:ext uri="{FF2B5EF4-FFF2-40B4-BE49-F238E27FC236}">
                <a16:creationId xmlns:a16="http://schemas.microsoft.com/office/drawing/2014/main" id="{16A47EBE-29FA-59C2-BACB-0B2444F63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558" y="3894334"/>
            <a:ext cx="590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88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A381-38B4-08D6-4431-94EFD01EF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915B9C-5BBA-9941-EE64-F3C05DEAC4D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6110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3526-FE24-4D7D-6485-1843246E77C2}"/>
              </a:ext>
            </a:extLst>
          </p:cNvPr>
          <p:cNvSpPr>
            <a:spLocks noGrp="1"/>
          </p:cNvSpPr>
          <p:nvPr>
            <p:ph type="title"/>
          </p:nvPr>
        </p:nvSpPr>
        <p:spPr/>
        <p:txBody>
          <a:bodyPr/>
          <a:lstStyle/>
          <a:p>
            <a:r>
              <a:rPr lang="en-IN" dirty="0"/>
              <a:t>Image processing </a:t>
            </a:r>
          </a:p>
        </p:txBody>
      </p:sp>
      <p:sp>
        <p:nvSpPr>
          <p:cNvPr id="3" name="Content Placeholder 2">
            <a:extLst>
              <a:ext uri="{FF2B5EF4-FFF2-40B4-BE49-F238E27FC236}">
                <a16:creationId xmlns:a16="http://schemas.microsoft.com/office/drawing/2014/main" id="{38453822-70D0-B625-B6E8-D4A377903C94}"/>
              </a:ext>
            </a:extLst>
          </p:cNvPr>
          <p:cNvSpPr>
            <a:spLocks noGrp="1"/>
          </p:cNvSpPr>
          <p:nvPr>
            <p:ph idx="1"/>
          </p:nvPr>
        </p:nvSpPr>
        <p:spPr/>
        <p:txBody>
          <a:bodyPr/>
          <a:lstStyle/>
          <a:p>
            <a:r>
              <a:rPr lang="en-IN" sz="2400" b="0" i="0" dirty="0">
                <a:effectLst/>
              </a:rPr>
              <a:t>Import the Image</a:t>
            </a:r>
          </a:p>
          <a:p>
            <a:pPr lvl="1"/>
            <a:r>
              <a:rPr lang="en-IN" sz="2000" dirty="0"/>
              <a:t>Used pillow but thinking like </a:t>
            </a:r>
            <a:r>
              <a:rPr lang="en-IN" sz="2000" dirty="0" err="1"/>
              <a:t>opencv</a:t>
            </a:r>
            <a:r>
              <a:rPr lang="en-IN" sz="2000" dirty="0"/>
              <a:t> would be better</a:t>
            </a:r>
            <a:endParaRPr lang="en-IN" sz="2000" b="0" i="0" dirty="0">
              <a:effectLst/>
            </a:endParaRPr>
          </a:p>
          <a:p>
            <a:r>
              <a:rPr lang="en-IN" sz="2400" b="0" i="0" dirty="0">
                <a:effectLst/>
              </a:rPr>
              <a:t>Improve  the quality</a:t>
            </a:r>
          </a:p>
          <a:p>
            <a:pPr lvl="1"/>
            <a:r>
              <a:rPr lang="en-IN" sz="2000" dirty="0"/>
              <a:t>Using </a:t>
            </a:r>
            <a:r>
              <a:rPr lang="en-IN" sz="2000" dirty="0" err="1"/>
              <a:t>opencv</a:t>
            </a:r>
            <a:endParaRPr lang="en-IN" sz="2000" b="0" i="0" dirty="0">
              <a:effectLst/>
            </a:endParaRPr>
          </a:p>
          <a:p>
            <a:r>
              <a:rPr lang="en-IN" sz="2400" b="0" i="0" dirty="0">
                <a:effectLst/>
              </a:rPr>
              <a:t>Enhance the image</a:t>
            </a:r>
          </a:p>
          <a:p>
            <a:r>
              <a:rPr lang="en-IN" b="0" i="0" dirty="0">
                <a:solidFill>
                  <a:srgbClr val="D1D5DB"/>
                </a:solidFill>
                <a:effectLst/>
                <a:latin typeface="Söhne"/>
              </a:rPr>
              <a:t>Image Segmentation</a:t>
            </a:r>
          </a:p>
          <a:p>
            <a:r>
              <a:rPr lang="en-IN" b="0" i="0" dirty="0">
                <a:solidFill>
                  <a:srgbClr val="D1D5DB"/>
                </a:solidFill>
                <a:effectLst/>
                <a:latin typeface="Söhne"/>
              </a:rPr>
              <a:t>Feature Extraction</a:t>
            </a:r>
            <a:endParaRPr lang="en-IN" dirty="0">
              <a:solidFill>
                <a:srgbClr val="D1D5DB"/>
              </a:solidFill>
              <a:latin typeface="Söhne"/>
            </a:endParaRPr>
          </a:p>
          <a:p>
            <a:r>
              <a:rPr lang="en-IN" b="0" i="0" dirty="0">
                <a:solidFill>
                  <a:srgbClr val="D1D5DB"/>
                </a:solidFill>
                <a:effectLst/>
                <a:latin typeface="Söhne"/>
              </a:rPr>
              <a:t>Classification</a:t>
            </a:r>
          </a:p>
          <a:p>
            <a:r>
              <a:rPr lang="en-IN" b="0" i="0">
                <a:solidFill>
                  <a:srgbClr val="D1D5DB"/>
                </a:solidFill>
                <a:effectLst/>
                <a:latin typeface="Söhne"/>
              </a:rPr>
              <a:t>Post-processing</a:t>
            </a:r>
            <a:endParaRPr lang="en-IN" dirty="0"/>
          </a:p>
        </p:txBody>
      </p:sp>
    </p:spTree>
    <p:extLst>
      <p:ext uri="{BB962C8B-B14F-4D97-AF65-F5344CB8AC3E}">
        <p14:creationId xmlns:p14="http://schemas.microsoft.com/office/powerpoint/2010/main" val="299459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5D14D03E-12AE-A1B7-7C65-1B767FE52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93" y="210461"/>
            <a:ext cx="2013735" cy="2019871"/>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8AE644D8-E274-8CC1-C2F0-3C9F7B0B0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364" y="1767620"/>
            <a:ext cx="2165107" cy="2255320"/>
          </a:xfrm>
          <a:prstGeom prst="rect">
            <a:avLst/>
          </a:prstGeom>
        </p:spPr>
      </p:pic>
      <p:sp>
        <p:nvSpPr>
          <p:cNvPr id="23" name="TextBox 22">
            <a:extLst>
              <a:ext uri="{FF2B5EF4-FFF2-40B4-BE49-F238E27FC236}">
                <a16:creationId xmlns:a16="http://schemas.microsoft.com/office/drawing/2014/main" id="{8E979227-4368-08F1-91F2-BBEEAC09F820}"/>
              </a:ext>
            </a:extLst>
          </p:cNvPr>
          <p:cNvSpPr txBox="1"/>
          <p:nvPr/>
        </p:nvSpPr>
        <p:spPr>
          <a:xfrm>
            <a:off x="2982306" y="1087101"/>
            <a:ext cx="1786303" cy="369332"/>
          </a:xfrm>
          <a:prstGeom prst="rect">
            <a:avLst/>
          </a:prstGeom>
          <a:noFill/>
        </p:spPr>
        <p:txBody>
          <a:bodyPr wrap="square" rtlCol="0">
            <a:spAutoFit/>
          </a:bodyPr>
          <a:lstStyle/>
          <a:p>
            <a:r>
              <a:rPr lang="en-US" dirty="0"/>
              <a:t>Preprocessing</a:t>
            </a:r>
            <a:endParaRPr lang="en-IN" dirty="0"/>
          </a:p>
        </p:txBody>
      </p:sp>
      <p:pic>
        <p:nvPicPr>
          <p:cNvPr id="24" name="Picture 23" descr="Table&#10;&#10;Description automatically generated">
            <a:extLst>
              <a:ext uri="{FF2B5EF4-FFF2-40B4-BE49-F238E27FC236}">
                <a16:creationId xmlns:a16="http://schemas.microsoft.com/office/drawing/2014/main" id="{79DB402D-639B-C8DF-75F7-43A6D677B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848" y="226031"/>
            <a:ext cx="1786303" cy="2019871"/>
          </a:xfrm>
          <a:prstGeom prst="rect">
            <a:avLst/>
          </a:prstGeom>
        </p:spPr>
      </p:pic>
      <p:sp>
        <p:nvSpPr>
          <p:cNvPr id="28" name="TextBox 27">
            <a:extLst>
              <a:ext uri="{FF2B5EF4-FFF2-40B4-BE49-F238E27FC236}">
                <a16:creationId xmlns:a16="http://schemas.microsoft.com/office/drawing/2014/main" id="{DAF5DBEF-596B-F18F-1465-08249F5D1EED}"/>
              </a:ext>
            </a:extLst>
          </p:cNvPr>
          <p:cNvSpPr txBox="1"/>
          <p:nvPr/>
        </p:nvSpPr>
        <p:spPr>
          <a:xfrm>
            <a:off x="7339797" y="1139936"/>
            <a:ext cx="1869897" cy="369332"/>
          </a:xfrm>
          <a:prstGeom prst="rect">
            <a:avLst/>
          </a:prstGeom>
          <a:noFill/>
        </p:spPr>
        <p:txBody>
          <a:bodyPr wrap="square" rtlCol="0">
            <a:spAutoFit/>
          </a:bodyPr>
          <a:lstStyle/>
          <a:p>
            <a:r>
              <a:rPr lang="en-US" dirty="0"/>
              <a:t>Push to </a:t>
            </a:r>
            <a:r>
              <a:rPr lang="en-US" dirty="0" err="1"/>
              <a:t>EasyOCR</a:t>
            </a:r>
            <a:endParaRPr lang="en-IN" dirty="0"/>
          </a:p>
        </p:txBody>
      </p:sp>
      <p:cxnSp>
        <p:nvCxnSpPr>
          <p:cNvPr id="79" name="Straight Connector 78">
            <a:extLst>
              <a:ext uri="{FF2B5EF4-FFF2-40B4-BE49-F238E27FC236}">
                <a16:creationId xmlns:a16="http://schemas.microsoft.com/office/drawing/2014/main" id="{3E5A88D8-DD03-45CA-ACEC-8C9F12A9D5F7}"/>
              </a:ext>
            </a:extLst>
          </p:cNvPr>
          <p:cNvCxnSpPr>
            <a:cxnSpLocks/>
          </p:cNvCxnSpPr>
          <p:nvPr/>
        </p:nvCxnSpPr>
        <p:spPr>
          <a:xfrm flipH="1" flipV="1">
            <a:off x="9053737" y="1360800"/>
            <a:ext cx="1025211" cy="560467"/>
          </a:xfrm>
          <a:prstGeom prst="line">
            <a:avLst/>
          </a:prstGeom>
          <a:solidFill>
            <a:srgbClr val="849398">
              <a:alpha val="5000"/>
            </a:srgbClr>
          </a:solidFill>
          <a:ln w="36000">
            <a:solidFill>
              <a:srgbClr val="849398"/>
            </a:solidFill>
            <a:head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DC21F11-380B-4BA7-97C6-A954E573CD23}"/>
              </a:ext>
            </a:extLst>
          </p:cNvPr>
          <p:cNvCxnSpPr>
            <a:cxnSpLocks/>
            <a:endCxn id="55" idx="1"/>
          </p:cNvCxnSpPr>
          <p:nvPr/>
        </p:nvCxnSpPr>
        <p:spPr>
          <a:xfrm>
            <a:off x="6514543" y="1375972"/>
            <a:ext cx="858281" cy="0"/>
          </a:xfrm>
          <a:prstGeom prst="line">
            <a:avLst/>
          </a:prstGeom>
          <a:solidFill>
            <a:srgbClr val="849398">
              <a:alpha val="5000"/>
            </a:srgbClr>
          </a:solidFill>
          <a:ln w="36000">
            <a:solidFill>
              <a:srgbClr val="849398"/>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EF626C-DF42-4BE4-8BEC-8B8DF2E8D519}"/>
              </a:ext>
            </a:extLst>
          </p:cNvPr>
          <p:cNvCxnSpPr>
            <a:cxnSpLocks/>
            <a:endCxn id="39" idx="3"/>
          </p:cNvCxnSpPr>
          <p:nvPr/>
        </p:nvCxnSpPr>
        <p:spPr>
          <a:xfrm flipH="1" flipV="1">
            <a:off x="4728240" y="1401133"/>
            <a:ext cx="664413" cy="11038"/>
          </a:xfrm>
          <a:prstGeom prst="line">
            <a:avLst/>
          </a:prstGeom>
          <a:solidFill>
            <a:srgbClr val="849398">
              <a:alpha val="5000"/>
            </a:srgbClr>
          </a:solidFill>
          <a:ln w="36000">
            <a:solidFill>
              <a:srgbClr val="849398"/>
            </a:solidFill>
            <a:head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86BBF-AB55-4B14-9354-01CC86AD4691}"/>
              </a:ext>
            </a:extLst>
          </p:cNvPr>
          <p:cNvCxnSpPr>
            <a:cxnSpLocks/>
            <a:endCxn id="39" idx="1"/>
          </p:cNvCxnSpPr>
          <p:nvPr/>
        </p:nvCxnSpPr>
        <p:spPr>
          <a:xfrm flipV="1">
            <a:off x="1953639" y="1401133"/>
            <a:ext cx="945801" cy="11038"/>
          </a:xfrm>
          <a:prstGeom prst="line">
            <a:avLst/>
          </a:prstGeom>
          <a:solidFill>
            <a:srgbClr val="849398">
              <a:alpha val="5000"/>
            </a:srgbClr>
          </a:solidFill>
          <a:ln w="36000">
            <a:solidFill>
              <a:srgbClr val="849398"/>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4B77BEF9-41FE-4E4D-B710-D4DE75E54099}"/>
              </a:ext>
            </a:extLst>
          </p:cNvPr>
          <p:cNvSpPr/>
          <p:nvPr/>
        </p:nvSpPr>
        <p:spPr>
          <a:xfrm>
            <a:off x="7372824" y="1191306"/>
            <a:ext cx="1647886" cy="369332"/>
          </a:xfrm>
          <a:prstGeom prst="rect">
            <a:avLst/>
          </a:prstGeom>
          <a:solidFill>
            <a:srgbClr val="849398">
              <a:alpha val="5000"/>
            </a:srgbClr>
          </a:solidFill>
          <a:ln w="36000">
            <a:solidFill>
              <a:srgbClr val="84939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849398"/>
              </a:solidFill>
            </a:endParaRPr>
          </a:p>
        </p:txBody>
      </p:sp>
      <p:sp>
        <p:nvSpPr>
          <p:cNvPr id="39" name="矩形 38">
            <a:extLst>
              <a:ext uri="{FF2B5EF4-FFF2-40B4-BE49-F238E27FC236}">
                <a16:creationId xmlns:a16="http://schemas.microsoft.com/office/drawing/2014/main" id="{60076EDF-DB08-449A-9265-6FCED8198620}"/>
              </a:ext>
            </a:extLst>
          </p:cNvPr>
          <p:cNvSpPr/>
          <p:nvPr/>
        </p:nvSpPr>
        <p:spPr>
          <a:xfrm>
            <a:off x="2899440" y="1137851"/>
            <a:ext cx="1828800" cy="526563"/>
          </a:xfrm>
          <a:prstGeom prst="rect">
            <a:avLst/>
          </a:prstGeom>
          <a:solidFill>
            <a:srgbClr val="849398">
              <a:alpha val="5000"/>
            </a:srgbClr>
          </a:solidFill>
          <a:ln w="36000">
            <a:solidFill>
              <a:srgbClr val="84939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849398"/>
              </a:solidFill>
            </a:endParaRPr>
          </a:p>
        </p:txBody>
      </p:sp>
      <p:sp>
        <p:nvSpPr>
          <p:cNvPr id="66" name="Rectangle 65">
            <a:extLst>
              <a:ext uri="{FF2B5EF4-FFF2-40B4-BE49-F238E27FC236}">
                <a16:creationId xmlns:a16="http://schemas.microsoft.com/office/drawing/2014/main" id="{F118D63F-AD4E-127A-3362-5F7D6329C75E}"/>
              </a:ext>
            </a:extLst>
          </p:cNvPr>
          <p:cNvSpPr/>
          <p:nvPr/>
        </p:nvSpPr>
        <p:spPr>
          <a:xfrm>
            <a:off x="9549414" y="4515988"/>
            <a:ext cx="1390436" cy="790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Identify the Metadata</a:t>
            </a:r>
            <a:endParaRPr lang="en-IN" dirty="0"/>
          </a:p>
        </p:txBody>
      </p:sp>
      <p:cxnSp>
        <p:nvCxnSpPr>
          <p:cNvPr id="69" name="Straight Arrow Connector 68">
            <a:extLst>
              <a:ext uri="{FF2B5EF4-FFF2-40B4-BE49-F238E27FC236}">
                <a16:creationId xmlns:a16="http://schemas.microsoft.com/office/drawing/2014/main" id="{2AD31CE4-9AA2-7941-321B-6686977CB56B}"/>
              </a:ext>
            </a:extLst>
          </p:cNvPr>
          <p:cNvCxnSpPr/>
          <p:nvPr/>
        </p:nvCxnSpPr>
        <p:spPr>
          <a:xfrm>
            <a:off x="10202239" y="3792659"/>
            <a:ext cx="0" cy="72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92F6957-20DC-6900-E1E4-51921FF1F077}"/>
              </a:ext>
            </a:extLst>
          </p:cNvPr>
          <p:cNvSpPr/>
          <p:nvPr/>
        </p:nvSpPr>
        <p:spPr>
          <a:xfrm>
            <a:off x="5906597" y="4515988"/>
            <a:ext cx="2165107" cy="1202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Find a way to identify the Meta data</a:t>
            </a:r>
            <a:endParaRPr lang="en-IN" dirty="0"/>
          </a:p>
        </p:txBody>
      </p:sp>
      <p:cxnSp>
        <p:nvCxnSpPr>
          <p:cNvPr id="72" name="Straight Arrow Connector 71">
            <a:extLst>
              <a:ext uri="{FF2B5EF4-FFF2-40B4-BE49-F238E27FC236}">
                <a16:creationId xmlns:a16="http://schemas.microsoft.com/office/drawing/2014/main" id="{CC5B7D5B-68C4-A860-0029-60E9484212B4}"/>
              </a:ext>
            </a:extLst>
          </p:cNvPr>
          <p:cNvCxnSpPr>
            <a:cxnSpLocks/>
            <a:endCxn id="70" idx="3"/>
          </p:cNvCxnSpPr>
          <p:nvPr/>
        </p:nvCxnSpPr>
        <p:spPr>
          <a:xfrm flipH="1">
            <a:off x="8071704" y="5112653"/>
            <a:ext cx="1410660" cy="4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7949296B-BB5F-BBFF-BE3E-7466119B9B6E}"/>
              </a:ext>
            </a:extLst>
          </p:cNvPr>
          <p:cNvSpPr/>
          <p:nvPr/>
        </p:nvSpPr>
        <p:spPr>
          <a:xfrm>
            <a:off x="2601489" y="4481000"/>
            <a:ext cx="2424701" cy="1289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Write an API to store the consent forms and retrieve it using the important terms</a:t>
            </a:r>
            <a:endParaRPr lang="en-IN" dirty="0"/>
          </a:p>
        </p:txBody>
      </p:sp>
      <p:cxnSp>
        <p:nvCxnSpPr>
          <p:cNvPr id="90" name="Straight Arrow Connector 89">
            <a:extLst>
              <a:ext uri="{FF2B5EF4-FFF2-40B4-BE49-F238E27FC236}">
                <a16:creationId xmlns:a16="http://schemas.microsoft.com/office/drawing/2014/main" id="{9E7FD433-E01D-0868-ED07-3B262A209FB2}"/>
              </a:ext>
            </a:extLst>
          </p:cNvPr>
          <p:cNvCxnSpPr>
            <a:cxnSpLocks/>
          </p:cNvCxnSpPr>
          <p:nvPr/>
        </p:nvCxnSpPr>
        <p:spPr>
          <a:xfrm flipH="1" flipV="1">
            <a:off x="5007846" y="5125949"/>
            <a:ext cx="890427" cy="154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1554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2C6D43-CB96-556C-5DF6-08F5A2A1362E}"/>
              </a:ext>
            </a:extLst>
          </p:cNvPr>
          <p:cNvSpPr/>
          <p:nvPr/>
        </p:nvSpPr>
        <p:spPr>
          <a:xfrm>
            <a:off x="791110" y="863030"/>
            <a:ext cx="3626778" cy="41610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Top Corners One Rounded and One Snipped 2">
            <a:extLst>
              <a:ext uri="{FF2B5EF4-FFF2-40B4-BE49-F238E27FC236}">
                <a16:creationId xmlns:a16="http://schemas.microsoft.com/office/drawing/2014/main" id="{5A8F1469-F3B1-CFB3-EAC9-F6DB01649778}"/>
              </a:ext>
            </a:extLst>
          </p:cNvPr>
          <p:cNvSpPr/>
          <p:nvPr/>
        </p:nvSpPr>
        <p:spPr>
          <a:xfrm>
            <a:off x="1181528" y="1212351"/>
            <a:ext cx="1119883" cy="1407559"/>
          </a:xfrm>
          <a:prstGeom prst="snip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PDF</a:t>
            </a:r>
            <a:endParaRPr lang="en-IN" dirty="0"/>
          </a:p>
        </p:txBody>
      </p:sp>
      <p:sp>
        <p:nvSpPr>
          <p:cNvPr id="4" name="Rectangle: Single Corner Snipped 3">
            <a:extLst>
              <a:ext uri="{FF2B5EF4-FFF2-40B4-BE49-F238E27FC236}">
                <a16:creationId xmlns:a16="http://schemas.microsoft.com/office/drawing/2014/main" id="{D07AD85A-67DA-B16F-F81E-7C44EE81136F}"/>
              </a:ext>
            </a:extLst>
          </p:cNvPr>
          <p:cNvSpPr/>
          <p:nvPr/>
        </p:nvSpPr>
        <p:spPr>
          <a:xfrm>
            <a:off x="2835667" y="1212351"/>
            <a:ext cx="1119883" cy="140755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a:t>
            </a:r>
          </a:p>
        </p:txBody>
      </p:sp>
      <p:sp>
        <p:nvSpPr>
          <p:cNvPr id="5" name="Rectangle: Diagonal Corners Snipped 4">
            <a:extLst>
              <a:ext uri="{FF2B5EF4-FFF2-40B4-BE49-F238E27FC236}">
                <a16:creationId xmlns:a16="http://schemas.microsoft.com/office/drawing/2014/main" id="{C8A332A8-5885-1426-D2C0-1C2FB304E00D}"/>
              </a:ext>
            </a:extLst>
          </p:cNvPr>
          <p:cNvSpPr/>
          <p:nvPr/>
        </p:nvSpPr>
        <p:spPr>
          <a:xfrm>
            <a:off x="1952090" y="2969232"/>
            <a:ext cx="1119883" cy="1510301"/>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JPG</a:t>
            </a:r>
            <a:endParaRPr lang="en-IN" dirty="0"/>
          </a:p>
        </p:txBody>
      </p:sp>
      <p:sp>
        <p:nvSpPr>
          <p:cNvPr id="6" name="Rectangle 5">
            <a:extLst>
              <a:ext uri="{FF2B5EF4-FFF2-40B4-BE49-F238E27FC236}">
                <a16:creationId xmlns:a16="http://schemas.microsoft.com/office/drawing/2014/main" id="{601D9A23-7CFB-4AEF-0598-698BCDBB53A2}"/>
              </a:ext>
            </a:extLst>
          </p:cNvPr>
          <p:cNvSpPr/>
          <p:nvPr/>
        </p:nvSpPr>
        <p:spPr>
          <a:xfrm>
            <a:off x="6482993" y="1869897"/>
            <a:ext cx="3873358" cy="2527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it to JPG Format</a:t>
            </a:r>
            <a:endParaRPr lang="en-IN" dirty="0"/>
          </a:p>
        </p:txBody>
      </p:sp>
      <p:cxnSp>
        <p:nvCxnSpPr>
          <p:cNvPr id="8" name="Straight Arrow Connector 7">
            <a:extLst>
              <a:ext uri="{FF2B5EF4-FFF2-40B4-BE49-F238E27FC236}">
                <a16:creationId xmlns:a16="http://schemas.microsoft.com/office/drawing/2014/main" id="{7BF0A2B1-98FF-DFC9-9A85-F006F5F761C6}"/>
              </a:ext>
            </a:extLst>
          </p:cNvPr>
          <p:cNvCxnSpPr>
            <a:stCxn id="2" idx="3"/>
          </p:cNvCxnSpPr>
          <p:nvPr/>
        </p:nvCxnSpPr>
        <p:spPr>
          <a:xfrm>
            <a:off x="4417888" y="2943547"/>
            <a:ext cx="2054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52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9CFD7C14-EDE3-00FD-5068-DB701217916F}"/>
              </a:ext>
            </a:extLst>
          </p:cNvPr>
          <p:cNvGraphicFramePr/>
          <p:nvPr>
            <p:extLst>
              <p:ext uri="{D42A27DB-BD31-4B8C-83A1-F6EECF244321}">
                <p14:modId xmlns:p14="http://schemas.microsoft.com/office/powerpoint/2010/main" val="72376263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a:extLst>
              <a:ext uri="{FF2B5EF4-FFF2-40B4-BE49-F238E27FC236}">
                <a16:creationId xmlns:a16="http://schemas.microsoft.com/office/drawing/2014/main" id="{E1967574-1D33-158A-737C-BF7EDC4B5B6D}"/>
              </a:ext>
            </a:extLst>
          </p:cNvPr>
          <p:cNvSpPr/>
          <p:nvPr/>
        </p:nvSpPr>
        <p:spPr>
          <a:xfrm>
            <a:off x="5854557" y="3428999"/>
            <a:ext cx="482885" cy="4623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6DA5D82D-3DAA-FE85-8952-3B7D5CE36AD8}"/>
              </a:ext>
            </a:extLst>
          </p:cNvPr>
          <p:cNvSpPr/>
          <p:nvPr/>
        </p:nvSpPr>
        <p:spPr>
          <a:xfrm rot="1151715">
            <a:off x="6250111" y="2250039"/>
            <a:ext cx="174661" cy="150002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21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1F6C770-4C9A-C010-0430-73E8DA6BF0BB}"/>
              </a:ext>
            </a:extLst>
          </p:cNvPr>
          <p:cNvGraphicFramePr>
            <a:graphicFrameLocks noGrp="1"/>
          </p:cNvGraphicFramePr>
          <p:nvPr>
            <p:extLst>
              <p:ext uri="{D42A27DB-BD31-4B8C-83A1-F6EECF244321}">
                <p14:modId xmlns:p14="http://schemas.microsoft.com/office/powerpoint/2010/main" val="3014873700"/>
              </p:ext>
            </p:extLst>
          </p:nvPr>
        </p:nvGraphicFramePr>
        <p:xfrm>
          <a:off x="1282856" y="942045"/>
          <a:ext cx="8989290" cy="4351343"/>
        </p:xfrm>
        <a:graphic>
          <a:graphicData uri="http://schemas.openxmlformats.org/drawingml/2006/table">
            <a:tbl>
              <a:tblPr/>
              <a:tblGrid>
                <a:gridCol w="2996430">
                  <a:extLst>
                    <a:ext uri="{9D8B030D-6E8A-4147-A177-3AD203B41FA5}">
                      <a16:colId xmlns:a16="http://schemas.microsoft.com/office/drawing/2014/main" val="3040919741"/>
                    </a:ext>
                  </a:extLst>
                </a:gridCol>
                <a:gridCol w="2996430">
                  <a:extLst>
                    <a:ext uri="{9D8B030D-6E8A-4147-A177-3AD203B41FA5}">
                      <a16:colId xmlns:a16="http://schemas.microsoft.com/office/drawing/2014/main" val="397558367"/>
                    </a:ext>
                  </a:extLst>
                </a:gridCol>
                <a:gridCol w="2996430">
                  <a:extLst>
                    <a:ext uri="{9D8B030D-6E8A-4147-A177-3AD203B41FA5}">
                      <a16:colId xmlns:a16="http://schemas.microsoft.com/office/drawing/2014/main" val="14831100"/>
                    </a:ext>
                  </a:extLst>
                </a:gridCol>
              </a:tblGrid>
              <a:tr h="343070">
                <a:tc>
                  <a:txBody>
                    <a:bodyPr/>
                    <a:lstStyle/>
                    <a:p>
                      <a:pPr algn="l"/>
                      <a:r>
                        <a:rPr lang="en-IN" sz="1500">
                          <a:effectLst/>
                        </a:rPr>
                        <a:t>No.</a:t>
                      </a:r>
                    </a:p>
                  </a:txBody>
                  <a:tcPr marL="54283" marR="54283" marT="54283" marB="54283"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IN" sz="1500">
                          <a:effectLst/>
                        </a:rPr>
                        <a:t>Text</a:t>
                      </a:r>
                    </a:p>
                  </a:txBody>
                  <a:tcPr marL="54283" marR="54283" marT="54283" marB="54283"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IN" sz="1500">
                          <a:effectLst/>
                        </a:rPr>
                        <a:t>Confident Score</a:t>
                      </a:r>
                    </a:p>
                  </a:txBody>
                  <a:tcPr marL="54283" marR="54283" marT="54283" marB="54283"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7655623"/>
                  </a:ext>
                </a:extLst>
              </a:tr>
              <a:tr h="577573">
                <a:tc>
                  <a:txBody>
                    <a:bodyPr/>
                    <a:lstStyle/>
                    <a:p>
                      <a:r>
                        <a:rPr lang="en-IN" sz="1500">
                          <a:effectLst/>
                        </a:rPr>
                        <a:t>0</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Regional Anesthesia Procedure Form</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0.9951</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5212102"/>
                  </a:ext>
                </a:extLst>
              </a:tr>
              <a:tr h="343070">
                <a:tc>
                  <a:txBody>
                    <a:bodyPr/>
                    <a:lstStyle/>
                    <a:p>
                      <a:r>
                        <a:rPr lang="en-IN" sz="1500">
                          <a:effectLst/>
                        </a:rPr>
                        <a:t>1</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Time Out (time)</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0.9714</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8530228"/>
                  </a:ext>
                </a:extLst>
              </a:tr>
              <a:tr h="343070">
                <a:tc>
                  <a:txBody>
                    <a:bodyPr/>
                    <a:lstStyle/>
                    <a:p>
                      <a:r>
                        <a:rPr lang="en-IN" sz="1500">
                          <a:effectLst/>
                        </a:rPr>
                        <a:t>2</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Date</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1.0</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061675"/>
                  </a:ext>
                </a:extLst>
              </a:tr>
              <a:tr h="343070">
                <a:tc>
                  <a:txBody>
                    <a:bodyPr/>
                    <a:lstStyle/>
                    <a:p>
                      <a:r>
                        <a:rPr lang="en-IN" sz="1500">
                          <a:effectLst/>
                        </a:rPr>
                        <a:t>3</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ConsultBlock Requested By</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0.7357</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5463518"/>
                  </a:ext>
                </a:extLst>
              </a:tr>
              <a:tr h="343070">
                <a:tc>
                  <a:txBody>
                    <a:bodyPr/>
                    <a:lstStyle/>
                    <a:p>
                      <a:r>
                        <a:rPr lang="en-IN" sz="1500">
                          <a:effectLst/>
                        </a:rPr>
                        <a:t>4</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dirty="0">
                          <a:effectLst/>
                        </a:rPr>
                        <a:t>Patient Identification Sticker</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0.9908</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33036230"/>
                  </a:ext>
                </a:extLst>
              </a:tr>
              <a:tr h="343070">
                <a:tc>
                  <a:txBody>
                    <a:bodyPr/>
                    <a:lstStyle/>
                    <a:p>
                      <a:r>
                        <a:rPr lang="en-IN" sz="1500">
                          <a:effectLst/>
                        </a:rPr>
                        <a:t>5</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Pre-op Diagnosis</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0.9389</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7329393"/>
                  </a:ext>
                </a:extLst>
              </a:tr>
              <a:tr h="343070">
                <a:tc>
                  <a:txBody>
                    <a:bodyPr/>
                    <a:lstStyle/>
                    <a:p>
                      <a:r>
                        <a:rPr lang="en-IN" sz="1500">
                          <a:effectLst/>
                        </a:rPr>
                        <a:t>6</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Surgical Procedure</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0.7425</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617428"/>
                  </a:ext>
                </a:extLst>
              </a:tr>
              <a:tr h="343070">
                <a:tc>
                  <a:txBody>
                    <a:bodyPr/>
                    <a:lstStyle/>
                    <a:p>
                      <a:r>
                        <a:rPr lang="en-IN" sz="1500">
                          <a:effectLst/>
                        </a:rPr>
                        <a:t>7</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Purpose of Block</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0.9953</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5324642"/>
                  </a:ext>
                </a:extLst>
              </a:tr>
              <a:tr h="343070">
                <a:tc>
                  <a:txBody>
                    <a:bodyPr/>
                    <a:lstStyle/>
                    <a:p>
                      <a:r>
                        <a:rPr lang="en-IN" sz="1500">
                          <a:effectLst/>
                        </a:rPr>
                        <a:t>8</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Surgical</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0.7829</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6566802"/>
                  </a:ext>
                </a:extLst>
              </a:tr>
              <a:tr h="343070">
                <a:tc>
                  <a:txBody>
                    <a:bodyPr/>
                    <a:lstStyle/>
                    <a:p>
                      <a:r>
                        <a:rPr lang="en-IN" sz="1500">
                          <a:effectLst/>
                        </a:rPr>
                        <a:t>9</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Postop Pain</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0.9999</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2659110"/>
                  </a:ext>
                </a:extLst>
              </a:tr>
              <a:tr h="343070">
                <a:tc>
                  <a:txBody>
                    <a:bodyPr/>
                    <a:lstStyle/>
                    <a:p>
                      <a:r>
                        <a:rPr lang="en-IN" sz="1500">
                          <a:effectLst/>
                        </a:rPr>
                        <a:t>10</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a:effectLst/>
                        </a:rPr>
                        <a:t>Block Procedure Location</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500" dirty="0">
                          <a:effectLst/>
                        </a:rPr>
                        <a:t>0.9995</a:t>
                      </a:r>
                    </a:p>
                  </a:txBody>
                  <a:tcPr marL="54283" marR="54283" marT="54283" marB="542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655950"/>
                  </a:ext>
                </a:extLst>
              </a:tr>
            </a:tbl>
          </a:graphicData>
        </a:graphic>
      </p:graphicFrame>
    </p:spTree>
    <p:extLst>
      <p:ext uri="{BB962C8B-B14F-4D97-AF65-F5344CB8AC3E}">
        <p14:creationId xmlns:p14="http://schemas.microsoft.com/office/powerpoint/2010/main" val="258890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D0BE-FE98-1669-DE81-AB0E097847B1}"/>
              </a:ext>
            </a:extLst>
          </p:cNvPr>
          <p:cNvSpPr>
            <a:spLocks noGrp="1"/>
          </p:cNvSpPr>
          <p:nvPr>
            <p:ph type="title"/>
          </p:nvPr>
        </p:nvSpPr>
        <p:spPr/>
        <p:txBody>
          <a:bodyPr>
            <a:normAutofit/>
          </a:bodyPr>
          <a:lstStyle/>
          <a:p>
            <a:r>
              <a:rPr lang="en-IN" sz="4000" dirty="0">
                <a:latin typeface="Calibri Light (Headings)"/>
              </a:rPr>
              <a:t>M</a:t>
            </a:r>
            <a:r>
              <a:rPr lang="en-IN" sz="4000" dirty="0">
                <a:effectLst/>
                <a:latin typeface="Calibri Light (Headings)"/>
              </a:rPr>
              <a:t>anual consent form to Semi digital consent form</a:t>
            </a:r>
            <a:endParaRPr lang="en-IN" sz="4000" dirty="0">
              <a:latin typeface="Calibri Light (Headings)"/>
            </a:endParaRPr>
          </a:p>
        </p:txBody>
      </p:sp>
      <p:sp>
        <p:nvSpPr>
          <p:cNvPr id="3" name="Content Placeholder 2">
            <a:extLst>
              <a:ext uri="{FF2B5EF4-FFF2-40B4-BE49-F238E27FC236}">
                <a16:creationId xmlns:a16="http://schemas.microsoft.com/office/drawing/2014/main" id="{68D08AA8-CD23-EA9B-1663-E3C6C4B8BD84}"/>
              </a:ext>
            </a:extLst>
          </p:cNvPr>
          <p:cNvSpPr>
            <a:spLocks noGrp="1"/>
          </p:cNvSpPr>
          <p:nvPr>
            <p:ph idx="1"/>
          </p:nvPr>
        </p:nvSpPr>
        <p:spPr/>
        <p:txBody>
          <a:bodyPr>
            <a:normAutofit fontScale="92500" lnSpcReduction="10000"/>
          </a:bodyPr>
          <a:lstStyle/>
          <a:p>
            <a:r>
              <a:rPr lang="en-IN" b="1" dirty="0">
                <a:effectLst/>
                <a:latin typeface="Calibri" panose="020F0502020204030204" pitchFamily="34" charset="0"/>
              </a:rPr>
              <a:t>Identify the key elements</a:t>
            </a:r>
            <a:r>
              <a:rPr lang="en-IN" dirty="0">
                <a:effectLst/>
                <a:latin typeface="Calibri" panose="020F0502020204030204" pitchFamily="34" charset="0"/>
              </a:rPr>
              <a:t>: Before digitizing the consent form, identify the key elements that need to be captured electronically. These may include patient information, the procedure or treatment being consented to, the risks and benefits of the procedure or treatment, and the patient's signature.</a:t>
            </a:r>
          </a:p>
          <a:p>
            <a:r>
              <a:rPr lang="en-IN" dirty="0">
                <a:solidFill>
                  <a:srgbClr val="000000"/>
                </a:solidFill>
                <a:effectLst/>
                <a:latin typeface="Calibri" panose="020F0502020204030204" pitchFamily="34" charset="0"/>
              </a:rPr>
              <a:t>Mandatory fields in any medical consent forms according to WHO</a:t>
            </a:r>
          </a:p>
          <a:p>
            <a:pPr marL="685800" marR="0">
              <a:spcBef>
                <a:spcPts val="0"/>
              </a:spcBef>
              <a:spcAft>
                <a:spcPts val="0"/>
              </a:spcAft>
            </a:pPr>
            <a:r>
              <a:rPr lang="en-IN" dirty="0">
                <a:effectLst/>
                <a:latin typeface="Calibri" panose="020F0502020204030204" pitchFamily="34" charset="0"/>
              </a:rPr>
              <a:t>Patient Details</a:t>
            </a:r>
          </a:p>
          <a:p>
            <a:pPr marL="685800" marR="0">
              <a:spcBef>
                <a:spcPts val="0"/>
              </a:spcBef>
              <a:spcAft>
                <a:spcPts val="0"/>
              </a:spcAft>
            </a:pPr>
            <a:r>
              <a:rPr lang="en-IN" dirty="0">
                <a:effectLst/>
                <a:latin typeface="Calibri" panose="020F0502020204030204" pitchFamily="34" charset="0"/>
              </a:rPr>
              <a:t>Witness Details</a:t>
            </a:r>
          </a:p>
          <a:p>
            <a:pPr marL="685800" marR="0">
              <a:spcBef>
                <a:spcPts val="0"/>
              </a:spcBef>
              <a:spcAft>
                <a:spcPts val="0"/>
              </a:spcAft>
            </a:pPr>
            <a:r>
              <a:rPr lang="en-IN" dirty="0">
                <a:effectLst/>
                <a:latin typeface="Calibri" panose="020F0502020204030204" pitchFamily="34" charset="0"/>
              </a:rPr>
              <a:t>Researcher Details</a:t>
            </a:r>
          </a:p>
          <a:p>
            <a:pPr marL="685800" marR="0">
              <a:spcBef>
                <a:spcPts val="0"/>
              </a:spcBef>
              <a:spcAft>
                <a:spcPts val="0"/>
              </a:spcAft>
            </a:pPr>
            <a:r>
              <a:rPr lang="en-IN" dirty="0">
                <a:effectLst/>
                <a:latin typeface="Calibri" panose="020F0502020204030204" pitchFamily="34" charset="0"/>
              </a:rPr>
              <a:t>Consent Name (will tell about the Diagnosis)</a:t>
            </a:r>
          </a:p>
          <a:p>
            <a:pPr marL="685800" marR="0">
              <a:spcBef>
                <a:spcPts val="0"/>
              </a:spcBef>
              <a:spcAft>
                <a:spcPts val="0"/>
              </a:spcAft>
            </a:pPr>
            <a:r>
              <a:rPr lang="en-IN" dirty="0">
                <a:effectLst/>
                <a:latin typeface="Calibri" panose="020F0502020204030204" pitchFamily="34" charset="0"/>
              </a:rPr>
              <a:t>Start Date</a:t>
            </a:r>
          </a:p>
          <a:p>
            <a:pPr marL="685800" marR="0">
              <a:spcBef>
                <a:spcPts val="0"/>
              </a:spcBef>
              <a:spcAft>
                <a:spcPts val="0"/>
              </a:spcAft>
            </a:pPr>
            <a:r>
              <a:rPr lang="en-IN" dirty="0">
                <a:effectLst/>
                <a:latin typeface="Calibri" panose="020F0502020204030204" pitchFamily="34" charset="0"/>
              </a:rPr>
              <a:t>End Date</a:t>
            </a:r>
          </a:p>
          <a:p>
            <a:pPr marL="685800" marR="0">
              <a:spcBef>
                <a:spcPts val="0"/>
              </a:spcBef>
              <a:spcAft>
                <a:spcPts val="0"/>
              </a:spcAft>
            </a:pPr>
            <a:r>
              <a:rPr lang="en-IN" dirty="0">
                <a:effectLst/>
                <a:latin typeface="Calibri" panose="020F0502020204030204" pitchFamily="34" charset="0"/>
              </a:rPr>
              <a:t>(minor -&gt; assent forms)</a:t>
            </a:r>
          </a:p>
          <a:p>
            <a:endParaRPr lang="en-IN" dirty="0"/>
          </a:p>
        </p:txBody>
      </p:sp>
    </p:spTree>
    <p:extLst>
      <p:ext uri="{BB962C8B-B14F-4D97-AF65-F5344CB8AC3E}">
        <p14:creationId xmlns:p14="http://schemas.microsoft.com/office/powerpoint/2010/main" val="360349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013A-3AAF-A9C6-BD35-054EF2D16F85}"/>
              </a:ext>
            </a:extLst>
          </p:cNvPr>
          <p:cNvSpPr>
            <a:spLocks noGrp="1"/>
          </p:cNvSpPr>
          <p:nvPr>
            <p:ph type="title"/>
          </p:nvPr>
        </p:nvSpPr>
        <p:spPr/>
        <p:txBody>
          <a:bodyPr>
            <a:normAutofit/>
          </a:bodyPr>
          <a:lstStyle/>
          <a:p>
            <a:r>
              <a:rPr lang="en-IN" sz="4600">
                <a:latin typeface="Calibri Light (Headings)"/>
              </a:rPr>
              <a:t>Common </a:t>
            </a:r>
            <a:r>
              <a:rPr lang="en-US" sz="4600" b="0" i="0">
                <a:effectLst/>
                <a:latin typeface="Calibri Light (Headings)"/>
              </a:rPr>
              <a:t>methods of digitizing a paper data</a:t>
            </a:r>
            <a:endParaRPr lang="en-IN" sz="4600">
              <a:latin typeface="Calibri Light (Headings)"/>
            </a:endParaRPr>
          </a:p>
        </p:txBody>
      </p:sp>
      <p:graphicFrame>
        <p:nvGraphicFramePr>
          <p:cNvPr id="29" name="Content Placeholder 2">
            <a:extLst>
              <a:ext uri="{FF2B5EF4-FFF2-40B4-BE49-F238E27FC236}">
                <a16:creationId xmlns:a16="http://schemas.microsoft.com/office/drawing/2014/main" id="{EA017B68-998C-9E04-A3DC-72D1EC35CEFC}"/>
              </a:ext>
            </a:extLst>
          </p:cNvPr>
          <p:cNvGraphicFramePr>
            <a:graphicFrameLocks noGrp="1"/>
          </p:cNvGraphicFramePr>
          <p:nvPr>
            <p:ph idx="1"/>
            <p:extLst>
              <p:ext uri="{D42A27DB-BD31-4B8C-83A1-F6EECF244321}">
                <p14:modId xmlns:p14="http://schemas.microsoft.com/office/powerpoint/2010/main" val="166421645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91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1080-261A-360B-55BD-37E0D086416B}"/>
              </a:ext>
            </a:extLst>
          </p:cNvPr>
          <p:cNvSpPr>
            <a:spLocks noGrp="1"/>
          </p:cNvSpPr>
          <p:nvPr>
            <p:ph type="title"/>
          </p:nvPr>
        </p:nvSpPr>
        <p:spPr/>
        <p:txBody>
          <a:bodyPr/>
          <a:lstStyle/>
          <a:p>
            <a:r>
              <a:rPr lang="en-IN" dirty="0"/>
              <a:t>Our Approach</a:t>
            </a:r>
          </a:p>
        </p:txBody>
      </p:sp>
      <p:sp>
        <p:nvSpPr>
          <p:cNvPr id="3" name="Content Placeholder 2">
            <a:extLst>
              <a:ext uri="{FF2B5EF4-FFF2-40B4-BE49-F238E27FC236}">
                <a16:creationId xmlns:a16="http://schemas.microsoft.com/office/drawing/2014/main" id="{9D2178D5-3429-4D3D-90D5-21EBA2127946}"/>
              </a:ext>
            </a:extLst>
          </p:cNvPr>
          <p:cNvSpPr>
            <a:spLocks noGrp="1"/>
          </p:cNvSpPr>
          <p:nvPr>
            <p:ph idx="1"/>
          </p:nvPr>
        </p:nvSpPr>
        <p:spPr/>
        <p:txBody>
          <a:bodyPr/>
          <a:lstStyle/>
          <a:p>
            <a:pPr marL="0" indent="0">
              <a:buNone/>
            </a:pPr>
            <a:r>
              <a:rPr lang="en-IN" dirty="0"/>
              <a:t> </a:t>
            </a:r>
          </a:p>
        </p:txBody>
      </p:sp>
      <p:sp>
        <p:nvSpPr>
          <p:cNvPr id="7" name="Rectangle: Single Corner Snipped 6">
            <a:extLst>
              <a:ext uri="{FF2B5EF4-FFF2-40B4-BE49-F238E27FC236}">
                <a16:creationId xmlns:a16="http://schemas.microsoft.com/office/drawing/2014/main" id="{2A9DFA9A-B702-8394-6564-D62E3ADEDC93}"/>
              </a:ext>
            </a:extLst>
          </p:cNvPr>
          <p:cNvSpPr/>
          <p:nvPr/>
        </p:nvSpPr>
        <p:spPr>
          <a:xfrm>
            <a:off x="1078786" y="2653301"/>
            <a:ext cx="1243173" cy="222949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 Uploaded</a:t>
            </a:r>
          </a:p>
        </p:txBody>
      </p:sp>
      <p:sp>
        <p:nvSpPr>
          <p:cNvPr id="8" name="Rectangle 7">
            <a:extLst>
              <a:ext uri="{FF2B5EF4-FFF2-40B4-BE49-F238E27FC236}">
                <a16:creationId xmlns:a16="http://schemas.microsoft.com/office/drawing/2014/main" id="{5605FED8-C141-CF96-1CD5-5D2F48046A27}"/>
              </a:ext>
            </a:extLst>
          </p:cNvPr>
          <p:cNvSpPr/>
          <p:nvPr/>
        </p:nvSpPr>
        <p:spPr>
          <a:xfrm>
            <a:off x="3339101" y="2072811"/>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Scanned Copy</a:t>
            </a:r>
          </a:p>
        </p:txBody>
      </p:sp>
      <p:sp>
        <p:nvSpPr>
          <p:cNvPr id="9" name="Rectangle 8">
            <a:extLst>
              <a:ext uri="{FF2B5EF4-FFF2-40B4-BE49-F238E27FC236}">
                <a16:creationId xmlns:a16="http://schemas.microsoft.com/office/drawing/2014/main" id="{135F58C0-59D9-7816-BCDF-27188E7CBC71}"/>
              </a:ext>
            </a:extLst>
          </p:cNvPr>
          <p:cNvSpPr/>
          <p:nvPr/>
        </p:nvSpPr>
        <p:spPr>
          <a:xfrm>
            <a:off x="3323689" y="4066605"/>
            <a:ext cx="1243173" cy="1551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OCR Process</a:t>
            </a:r>
          </a:p>
        </p:txBody>
      </p:sp>
      <p:sp>
        <p:nvSpPr>
          <p:cNvPr id="10" name="Rectangle 9">
            <a:extLst>
              <a:ext uri="{FF2B5EF4-FFF2-40B4-BE49-F238E27FC236}">
                <a16:creationId xmlns:a16="http://schemas.microsoft.com/office/drawing/2014/main" id="{EFCA5E64-5D9C-A33A-5419-8FA56B72389B}"/>
              </a:ext>
            </a:extLst>
          </p:cNvPr>
          <p:cNvSpPr/>
          <p:nvPr/>
        </p:nvSpPr>
        <p:spPr>
          <a:xfrm>
            <a:off x="5743254" y="1592494"/>
            <a:ext cx="4551452" cy="1836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5747EEB-2A86-85F8-426F-A8301B934487}"/>
              </a:ext>
            </a:extLst>
          </p:cNvPr>
          <p:cNvSpPr/>
          <p:nvPr/>
        </p:nvSpPr>
        <p:spPr>
          <a:xfrm>
            <a:off x="6008670" y="1930257"/>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File1(</a:t>
            </a:r>
            <a:r>
              <a:rPr lang="en-IN" dirty="0" err="1"/>
              <a:t>abc</a:t>
            </a:r>
            <a:r>
              <a:rPr lang="en-IN" dirty="0"/>
              <a:t>)</a:t>
            </a:r>
          </a:p>
        </p:txBody>
      </p:sp>
      <p:sp>
        <p:nvSpPr>
          <p:cNvPr id="12" name="Rectangle 11">
            <a:extLst>
              <a:ext uri="{FF2B5EF4-FFF2-40B4-BE49-F238E27FC236}">
                <a16:creationId xmlns:a16="http://schemas.microsoft.com/office/drawing/2014/main" id="{F54E362F-7F75-7562-BD52-ED126AB91E3C}"/>
              </a:ext>
            </a:extLst>
          </p:cNvPr>
          <p:cNvSpPr/>
          <p:nvPr/>
        </p:nvSpPr>
        <p:spPr>
          <a:xfrm>
            <a:off x="7414518" y="1930257"/>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File2(XYZ)</a:t>
            </a:r>
          </a:p>
        </p:txBody>
      </p:sp>
      <p:sp>
        <p:nvSpPr>
          <p:cNvPr id="13" name="Rectangle 12">
            <a:extLst>
              <a:ext uri="{FF2B5EF4-FFF2-40B4-BE49-F238E27FC236}">
                <a16:creationId xmlns:a16="http://schemas.microsoft.com/office/drawing/2014/main" id="{AE52430B-4532-E942-0215-7328D56314DF}"/>
              </a:ext>
            </a:extLst>
          </p:cNvPr>
          <p:cNvSpPr/>
          <p:nvPr/>
        </p:nvSpPr>
        <p:spPr>
          <a:xfrm>
            <a:off x="8854612" y="1930257"/>
            <a:ext cx="1140432" cy="1160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File3(</a:t>
            </a:r>
            <a:r>
              <a:rPr lang="en-IN" dirty="0" err="1"/>
              <a:t>ijk</a:t>
            </a:r>
            <a:r>
              <a:rPr lang="en-IN" dirty="0"/>
              <a:t>)</a:t>
            </a:r>
          </a:p>
        </p:txBody>
      </p:sp>
      <p:cxnSp>
        <p:nvCxnSpPr>
          <p:cNvPr id="15" name="Straight Arrow Connector 14">
            <a:extLst>
              <a:ext uri="{FF2B5EF4-FFF2-40B4-BE49-F238E27FC236}">
                <a16:creationId xmlns:a16="http://schemas.microsoft.com/office/drawing/2014/main" id="{77931E3A-C93A-F21F-6C8B-E7ECF6C09DD1}"/>
              </a:ext>
            </a:extLst>
          </p:cNvPr>
          <p:cNvCxnSpPr>
            <a:endCxn id="8" idx="1"/>
          </p:cNvCxnSpPr>
          <p:nvPr/>
        </p:nvCxnSpPr>
        <p:spPr>
          <a:xfrm flipV="1">
            <a:off x="2280007" y="2653301"/>
            <a:ext cx="1059094" cy="775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5C1F8DF-B36B-3CD9-CFC4-45FCE855F41A}"/>
              </a:ext>
            </a:extLst>
          </p:cNvPr>
          <p:cNvCxnSpPr>
            <a:endCxn id="9" idx="1"/>
          </p:cNvCxnSpPr>
          <p:nvPr/>
        </p:nvCxnSpPr>
        <p:spPr>
          <a:xfrm>
            <a:off x="2306547" y="4100602"/>
            <a:ext cx="1017142" cy="74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0095EAB3-D9C1-2A2A-8927-87DA6D83EBE9}"/>
              </a:ext>
            </a:extLst>
          </p:cNvPr>
          <p:cNvSpPr/>
          <p:nvPr/>
        </p:nvSpPr>
        <p:spPr>
          <a:xfrm>
            <a:off x="5568593" y="4582274"/>
            <a:ext cx="234250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Identified meta data is sent to the files</a:t>
            </a:r>
          </a:p>
        </p:txBody>
      </p:sp>
      <p:cxnSp>
        <p:nvCxnSpPr>
          <p:cNvPr id="20" name="Straight Arrow Connector 19">
            <a:extLst>
              <a:ext uri="{FF2B5EF4-FFF2-40B4-BE49-F238E27FC236}">
                <a16:creationId xmlns:a16="http://schemas.microsoft.com/office/drawing/2014/main" id="{9D5A8158-394C-142B-D3A7-F52AE67C37FF}"/>
              </a:ext>
            </a:extLst>
          </p:cNvPr>
          <p:cNvCxnSpPr>
            <a:endCxn id="18" idx="1"/>
          </p:cNvCxnSpPr>
          <p:nvPr/>
        </p:nvCxnSpPr>
        <p:spPr>
          <a:xfrm>
            <a:off x="4582274" y="4882793"/>
            <a:ext cx="9863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1F29950-32C2-B5AB-364D-E274A78D27AD}"/>
              </a:ext>
            </a:extLst>
          </p:cNvPr>
          <p:cNvCxnSpPr/>
          <p:nvPr/>
        </p:nvCxnSpPr>
        <p:spPr>
          <a:xfrm flipV="1">
            <a:off x="6935056" y="3429000"/>
            <a:ext cx="976045" cy="1153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8A3E265-DFC0-9175-BD31-9F6B75CC2C84}"/>
              </a:ext>
            </a:extLst>
          </p:cNvPr>
          <p:cNvCxnSpPr>
            <a:cxnSpLocks/>
            <a:stCxn id="8" idx="3"/>
          </p:cNvCxnSpPr>
          <p:nvPr/>
        </p:nvCxnSpPr>
        <p:spPr>
          <a:xfrm>
            <a:off x="4479533" y="2653301"/>
            <a:ext cx="126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Process 29">
            <a:extLst>
              <a:ext uri="{FF2B5EF4-FFF2-40B4-BE49-F238E27FC236}">
                <a16:creationId xmlns:a16="http://schemas.microsoft.com/office/drawing/2014/main" id="{BD16CF23-EB06-0794-E860-AA6E57D48B51}"/>
              </a:ext>
            </a:extLst>
          </p:cNvPr>
          <p:cNvSpPr/>
          <p:nvPr/>
        </p:nvSpPr>
        <p:spPr>
          <a:xfrm>
            <a:off x="8419672" y="4566862"/>
            <a:ext cx="1465781" cy="92981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Searching with Keywords</a:t>
            </a:r>
          </a:p>
        </p:txBody>
      </p:sp>
      <p:sp>
        <p:nvSpPr>
          <p:cNvPr id="31" name="Flowchart: Process 30">
            <a:extLst>
              <a:ext uri="{FF2B5EF4-FFF2-40B4-BE49-F238E27FC236}">
                <a16:creationId xmlns:a16="http://schemas.microsoft.com/office/drawing/2014/main" id="{D0A5208A-C085-D19E-9F80-A8B878F58F9F}"/>
              </a:ext>
            </a:extLst>
          </p:cNvPr>
          <p:cNvSpPr/>
          <p:nvPr/>
        </p:nvSpPr>
        <p:spPr>
          <a:xfrm>
            <a:off x="9885453" y="4566862"/>
            <a:ext cx="1465781" cy="92981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Getting the files</a:t>
            </a:r>
          </a:p>
        </p:txBody>
      </p:sp>
      <p:cxnSp>
        <p:nvCxnSpPr>
          <p:cNvPr id="35" name="Straight Arrow Connector 34">
            <a:extLst>
              <a:ext uri="{FF2B5EF4-FFF2-40B4-BE49-F238E27FC236}">
                <a16:creationId xmlns:a16="http://schemas.microsoft.com/office/drawing/2014/main" id="{4FF3D3F0-D2BF-89E2-1DA2-7F70487D0336}"/>
              </a:ext>
            </a:extLst>
          </p:cNvPr>
          <p:cNvCxnSpPr>
            <a:stCxn id="30" idx="0"/>
          </p:cNvCxnSpPr>
          <p:nvPr/>
        </p:nvCxnSpPr>
        <p:spPr>
          <a:xfrm flipV="1">
            <a:off x="9152563" y="3429000"/>
            <a:ext cx="381855" cy="1137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36DA531-D1A2-793C-CBEA-34E7BCA9A248}"/>
              </a:ext>
            </a:extLst>
          </p:cNvPr>
          <p:cNvCxnSpPr/>
          <p:nvPr/>
        </p:nvCxnSpPr>
        <p:spPr>
          <a:xfrm>
            <a:off x="9544692" y="3436706"/>
            <a:ext cx="734603" cy="114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5702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757</Words>
  <Application>Microsoft Office PowerPoint</Application>
  <PresentationFormat>Widescreen</PresentationFormat>
  <Paragraphs>154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Calibri Light (Headings)</vt:lpstr>
      <vt:lpstr>Söhne</vt:lpstr>
      <vt:lpstr>Office Theme</vt:lpstr>
      <vt:lpstr>As a User</vt:lpstr>
      <vt:lpstr>What Kind of Consent Form will be uploaded</vt:lpstr>
      <vt:lpstr>PowerPoint Presentation</vt:lpstr>
      <vt:lpstr>PowerPoint Presentation</vt:lpstr>
      <vt:lpstr>PowerPoint Presentation</vt:lpstr>
      <vt:lpstr>PowerPoint Presentation</vt:lpstr>
      <vt:lpstr>Manual consent form to Semi digital consent form</vt:lpstr>
      <vt:lpstr>Common methods of digitizing a paper data</vt:lpstr>
      <vt:lpstr>Our Approach</vt:lpstr>
      <vt:lpstr>Our Approach</vt:lpstr>
      <vt:lpstr>PowerPoint Presentation</vt:lpstr>
      <vt:lpstr>PowerPoint Presentation</vt:lpstr>
      <vt:lpstr>Steps for Uploaded consent form</vt:lpstr>
      <vt:lpstr>Steps for uploading blueprint consent form</vt:lpstr>
      <vt:lpstr>PowerPoint Presentation</vt:lpstr>
      <vt:lpstr>PowerPoint Presentation</vt:lpstr>
      <vt:lpstr>USER Perspective</vt:lpstr>
      <vt:lpstr>PowerPoint Presentation</vt:lpstr>
      <vt:lpstr>PowerPoint Presentation</vt:lpstr>
      <vt:lpstr>Preprocessing</vt:lpstr>
      <vt:lpstr>PowerPoint Presentation</vt:lpstr>
      <vt:lpstr>Image processing </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a User</dc:title>
  <dc:creator>R, Sruthi</dc:creator>
  <cp:lastModifiedBy>R, Sruthi</cp:lastModifiedBy>
  <cp:revision>1</cp:revision>
  <dcterms:created xsi:type="dcterms:W3CDTF">2023-04-17T04:50:00Z</dcterms:created>
  <dcterms:modified xsi:type="dcterms:W3CDTF">2023-07-05T10:29:31Z</dcterms:modified>
</cp:coreProperties>
</file>