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2"/>
  </p:sldMasterIdLst>
  <p:notesMasterIdLst>
    <p:notesMasterId r:id="rId24"/>
  </p:notesMasterIdLst>
  <p:handoutMasterIdLst>
    <p:handoutMasterId r:id="rId25"/>
  </p:handoutMasterIdLst>
  <p:sldIdLst>
    <p:sldId id="398" r:id="rId13"/>
    <p:sldId id="399" r:id="rId14"/>
    <p:sldId id="400" r:id="rId15"/>
    <p:sldId id="401" r:id="rId16"/>
    <p:sldId id="402" r:id="rId17"/>
    <p:sldId id="403" r:id="rId18"/>
    <p:sldId id="404" r:id="rId19"/>
    <p:sldId id="405" r:id="rId20"/>
    <p:sldId id="406" r:id="rId21"/>
    <p:sldId id="407" r:id="rId22"/>
    <p:sldId id="397" r:id="rId23"/>
  </p:sldIdLst>
  <p:sldSz cx="9144000" cy="5143500" type="screen16x9"/>
  <p:notesSz cx="6858000" cy="9144000"/>
  <p:custDataLst>
    <p:tags r:id="rId2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ze, Juul" initials="DJ" lastIdx="18" clrIdx="0">
    <p:extLst>
      <p:ext uri="{19B8F6BF-5375-455C-9EA6-DF929625EA0E}">
        <p15:presenceInfo xmlns:p15="http://schemas.microsoft.com/office/powerpoint/2012/main" userId="S-1-5-21-2052111302-790525478-839522115-89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45BA"/>
    <a:srgbClr val="D10077"/>
    <a:srgbClr val="DE7C00"/>
    <a:srgbClr val="15973A"/>
    <a:srgbClr val="269A91"/>
    <a:srgbClr val="9AD7F9"/>
    <a:srgbClr val="00A8EB"/>
    <a:srgbClr val="0077CC"/>
    <a:srgbClr val="00629F"/>
    <a:srgbClr val="0032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AE868E-9986-429A-9CD7-739EC1CCE21A}" v="648" dt="2023-06-05T08:37:34.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p:cViewPr varScale="1">
        <p:scale>
          <a:sx n="88" d="100"/>
          <a:sy n="88" d="100"/>
        </p:scale>
        <p:origin x="684" y="64"/>
      </p:cViewPr>
      <p:guideLst/>
    </p:cSldViewPr>
  </p:slideViewPr>
  <p:outlineViewPr>
    <p:cViewPr>
      <p:scale>
        <a:sx n="33" d="100"/>
        <a:sy n="33" d="100"/>
      </p:scale>
      <p:origin x="0" y="-2680"/>
    </p:cViewPr>
  </p:outlineViewPr>
  <p:notesTextViewPr>
    <p:cViewPr>
      <p:scale>
        <a:sx n="1" d="1"/>
        <a:sy n="1" d="1"/>
      </p:scale>
      <p:origin x="0" y="0"/>
    </p:cViewPr>
  </p:notesTextViewPr>
  <p:sorterViewPr>
    <p:cViewPr varScale="1">
      <p:scale>
        <a:sx n="125" d="100"/>
        <a:sy n="125" d="100"/>
      </p:scale>
      <p:origin x="0" y="0"/>
    </p:cViewPr>
  </p:sorterViewPr>
  <p:notesViewPr>
    <p:cSldViewPr>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handoutMaster" Target="handoutMasters/handout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customXml" Target="../customXml/item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Sruthi" userId="694a3e08-b32a-4ebd-8476-dc7a553f6f67" providerId="ADAL" clId="{97AE868E-9986-429A-9CD7-739EC1CCE21A}"/>
    <pc:docChg chg="undo custSel addSld delSld modSld">
      <pc:chgData name="R, Sruthi" userId="694a3e08-b32a-4ebd-8476-dc7a553f6f67" providerId="ADAL" clId="{97AE868E-9986-429A-9CD7-739EC1CCE21A}" dt="2023-06-05T08:38:16.138" v="1683" actId="1076"/>
      <pc:docMkLst>
        <pc:docMk/>
      </pc:docMkLst>
      <pc:sldChg chg="addSp delSp modSp mod modClrScheme chgLayout">
        <pc:chgData name="R, Sruthi" userId="694a3e08-b32a-4ebd-8476-dc7a553f6f67" providerId="ADAL" clId="{97AE868E-9986-429A-9CD7-739EC1CCE21A}" dt="2023-06-05T05:39:15.221" v="95" actId="20577"/>
        <pc:sldMkLst>
          <pc:docMk/>
          <pc:sldMk cId="1679736713" sldId="401"/>
        </pc:sldMkLst>
        <pc:spChg chg="mod ord">
          <ac:chgData name="R, Sruthi" userId="694a3e08-b32a-4ebd-8476-dc7a553f6f67" providerId="ADAL" clId="{97AE868E-9986-429A-9CD7-739EC1CCE21A}" dt="2023-06-05T05:37:59.942" v="77" actId="700"/>
          <ac:spMkLst>
            <pc:docMk/>
            <pc:sldMk cId="1679736713" sldId="401"/>
            <ac:spMk id="2" creationId="{C7B49375-DA14-D4F9-56D8-55E30CAB3111}"/>
          </ac:spMkLst>
        </pc:spChg>
        <pc:spChg chg="mod ord">
          <ac:chgData name="R, Sruthi" userId="694a3e08-b32a-4ebd-8476-dc7a553f6f67" providerId="ADAL" clId="{97AE868E-9986-429A-9CD7-739EC1CCE21A}" dt="2023-06-05T05:37:59.942" v="77" actId="700"/>
          <ac:spMkLst>
            <pc:docMk/>
            <pc:sldMk cId="1679736713" sldId="401"/>
            <ac:spMk id="3" creationId="{82D74BF3-F742-484B-7FA0-0813FFC989C4}"/>
          </ac:spMkLst>
        </pc:spChg>
        <pc:spChg chg="mod ord">
          <ac:chgData name="R, Sruthi" userId="694a3e08-b32a-4ebd-8476-dc7a553f6f67" providerId="ADAL" clId="{97AE868E-9986-429A-9CD7-739EC1CCE21A}" dt="2023-06-05T05:37:59.942" v="77" actId="700"/>
          <ac:spMkLst>
            <pc:docMk/>
            <pc:sldMk cId="1679736713" sldId="401"/>
            <ac:spMk id="4" creationId="{370119E8-633E-BEA8-CDD3-7382403D4CE4}"/>
          </ac:spMkLst>
        </pc:spChg>
        <pc:spChg chg="mod ord">
          <ac:chgData name="R, Sruthi" userId="694a3e08-b32a-4ebd-8476-dc7a553f6f67" providerId="ADAL" clId="{97AE868E-9986-429A-9CD7-739EC1CCE21A}" dt="2023-06-05T05:37:59.942" v="77" actId="700"/>
          <ac:spMkLst>
            <pc:docMk/>
            <pc:sldMk cId="1679736713" sldId="401"/>
            <ac:spMk id="5" creationId="{D6F1B3D3-DE9D-2A3C-4A80-FF41DAB06A0A}"/>
          </ac:spMkLst>
        </pc:spChg>
        <pc:spChg chg="mod ord">
          <ac:chgData name="R, Sruthi" userId="694a3e08-b32a-4ebd-8476-dc7a553f6f67" providerId="ADAL" clId="{97AE868E-9986-429A-9CD7-739EC1CCE21A}" dt="2023-06-05T05:39:04.698" v="93" actId="20577"/>
          <ac:spMkLst>
            <pc:docMk/>
            <pc:sldMk cId="1679736713" sldId="401"/>
            <ac:spMk id="6" creationId="{3A62E2AE-586B-98AC-29BF-09D06ABEE09D}"/>
          </ac:spMkLst>
        </pc:spChg>
        <pc:spChg chg="add mod ord">
          <ac:chgData name="R, Sruthi" userId="694a3e08-b32a-4ebd-8476-dc7a553f6f67" providerId="ADAL" clId="{97AE868E-9986-429A-9CD7-739EC1CCE21A}" dt="2023-06-05T05:39:15.221" v="95" actId="20577"/>
          <ac:spMkLst>
            <pc:docMk/>
            <pc:sldMk cId="1679736713" sldId="401"/>
            <ac:spMk id="11" creationId="{B80C96DF-6E25-C194-5BB7-77EC80C8D24C}"/>
          </ac:spMkLst>
        </pc:spChg>
        <pc:graphicFrameChg chg="del mod">
          <ac:chgData name="R, Sruthi" userId="694a3e08-b32a-4ebd-8476-dc7a553f6f67" providerId="ADAL" clId="{97AE868E-9986-429A-9CD7-739EC1CCE21A}" dt="2023-06-05T05:29:53.548" v="65" actId="478"/>
          <ac:graphicFrameMkLst>
            <pc:docMk/>
            <pc:sldMk cId="1679736713" sldId="401"/>
            <ac:graphicFrameMk id="7" creationId="{4894E6D3-548C-AA92-1A70-D0B25844DACE}"/>
          </ac:graphicFrameMkLst>
        </pc:graphicFrameChg>
        <pc:graphicFrameChg chg="add mod">
          <ac:chgData name="R, Sruthi" userId="694a3e08-b32a-4ebd-8476-dc7a553f6f67" providerId="ADAL" clId="{97AE868E-9986-429A-9CD7-739EC1CCE21A}" dt="2023-06-05T05:31:10.642" v="75"/>
          <ac:graphicFrameMkLst>
            <pc:docMk/>
            <pc:sldMk cId="1679736713" sldId="401"/>
            <ac:graphicFrameMk id="10" creationId="{B6DBA8D6-E23E-A0EC-D9B4-42E8DF58BD56}"/>
          </ac:graphicFrameMkLst>
        </pc:graphicFrameChg>
      </pc:sldChg>
      <pc:sldChg chg="addSp delSp modSp new mod modClrScheme chgLayout">
        <pc:chgData name="R, Sruthi" userId="694a3e08-b32a-4ebd-8476-dc7a553f6f67" providerId="ADAL" clId="{97AE868E-9986-429A-9CD7-739EC1CCE21A}" dt="2023-06-05T05:54:09.458" v="842" actId="948"/>
        <pc:sldMkLst>
          <pc:docMk/>
          <pc:sldMk cId="52483012" sldId="402"/>
        </pc:sldMkLst>
        <pc:spChg chg="mod ord">
          <ac:chgData name="R, Sruthi" userId="694a3e08-b32a-4ebd-8476-dc7a553f6f67" providerId="ADAL" clId="{97AE868E-9986-429A-9CD7-739EC1CCE21A}" dt="2023-06-05T05:41:22.402" v="115" actId="700"/>
          <ac:spMkLst>
            <pc:docMk/>
            <pc:sldMk cId="52483012" sldId="402"/>
            <ac:spMk id="2" creationId="{75753811-623E-48AA-92CE-A9D2191C8AB9}"/>
          </ac:spMkLst>
        </pc:spChg>
        <pc:spChg chg="mod ord">
          <ac:chgData name="R, Sruthi" userId="694a3e08-b32a-4ebd-8476-dc7a553f6f67" providerId="ADAL" clId="{97AE868E-9986-429A-9CD7-739EC1CCE21A}" dt="2023-06-05T05:41:22.402" v="115" actId="700"/>
          <ac:spMkLst>
            <pc:docMk/>
            <pc:sldMk cId="52483012" sldId="402"/>
            <ac:spMk id="3" creationId="{E0E3BEB9-A462-E9CC-9F60-5F09C2F62C3F}"/>
          </ac:spMkLst>
        </pc:spChg>
        <pc:spChg chg="mod ord">
          <ac:chgData name="R, Sruthi" userId="694a3e08-b32a-4ebd-8476-dc7a553f6f67" providerId="ADAL" clId="{97AE868E-9986-429A-9CD7-739EC1CCE21A}" dt="2023-06-05T05:41:22.402" v="115" actId="700"/>
          <ac:spMkLst>
            <pc:docMk/>
            <pc:sldMk cId="52483012" sldId="402"/>
            <ac:spMk id="4" creationId="{2A853A9A-D20E-1838-1A69-C1F8A94A1F31}"/>
          </ac:spMkLst>
        </pc:spChg>
        <pc:spChg chg="mod ord">
          <ac:chgData name="R, Sruthi" userId="694a3e08-b32a-4ebd-8476-dc7a553f6f67" providerId="ADAL" clId="{97AE868E-9986-429A-9CD7-739EC1CCE21A}" dt="2023-06-05T05:41:22.402" v="115" actId="700"/>
          <ac:spMkLst>
            <pc:docMk/>
            <pc:sldMk cId="52483012" sldId="402"/>
            <ac:spMk id="5" creationId="{DADEE29D-32C3-AAF3-B91A-0ED6C44AEBC4}"/>
          </ac:spMkLst>
        </pc:spChg>
        <pc:spChg chg="del mod ord">
          <ac:chgData name="R, Sruthi" userId="694a3e08-b32a-4ebd-8476-dc7a553f6f67" providerId="ADAL" clId="{97AE868E-9986-429A-9CD7-739EC1CCE21A}" dt="2023-06-05T05:41:22.402" v="115" actId="700"/>
          <ac:spMkLst>
            <pc:docMk/>
            <pc:sldMk cId="52483012" sldId="402"/>
            <ac:spMk id="6" creationId="{ECBA8E4A-27B6-F684-6A41-A26AA4D15B2C}"/>
          </ac:spMkLst>
        </pc:spChg>
        <pc:spChg chg="del">
          <ac:chgData name="R, Sruthi" userId="694a3e08-b32a-4ebd-8476-dc7a553f6f67" providerId="ADAL" clId="{97AE868E-9986-429A-9CD7-739EC1CCE21A}" dt="2023-06-05T05:41:22.402" v="115" actId="700"/>
          <ac:spMkLst>
            <pc:docMk/>
            <pc:sldMk cId="52483012" sldId="402"/>
            <ac:spMk id="7" creationId="{0A3166B8-4544-65B8-961B-AADDF5B2AC69}"/>
          </ac:spMkLst>
        </pc:spChg>
        <pc:spChg chg="add mod ord">
          <ac:chgData name="R, Sruthi" userId="694a3e08-b32a-4ebd-8476-dc7a553f6f67" providerId="ADAL" clId="{97AE868E-9986-429A-9CD7-739EC1CCE21A}" dt="2023-06-05T05:54:09.458" v="842" actId="948"/>
          <ac:spMkLst>
            <pc:docMk/>
            <pc:sldMk cId="52483012" sldId="402"/>
            <ac:spMk id="8" creationId="{11CC581F-5E4A-D5A6-4E7B-F068B428DA7F}"/>
          </ac:spMkLst>
        </pc:spChg>
      </pc:sldChg>
      <pc:sldChg chg="addSp modSp new mod modClrScheme chgLayout">
        <pc:chgData name="R, Sruthi" userId="694a3e08-b32a-4ebd-8476-dc7a553f6f67" providerId="ADAL" clId="{97AE868E-9986-429A-9CD7-739EC1CCE21A}" dt="2023-06-05T06:37:23.903" v="940" actId="14100"/>
        <pc:sldMkLst>
          <pc:docMk/>
          <pc:sldMk cId="661579613" sldId="403"/>
        </pc:sldMkLst>
        <pc:spChg chg="mod ord">
          <ac:chgData name="R, Sruthi" userId="694a3e08-b32a-4ebd-8476-dc7a553f6f67" providerId="ADAL" clId="{97AE868E-9986-429A-9CD7-739EC1CCE21A}" dt="2023-06-05T06:33:14.289" v="905" actId="700"/>
          <ac:spMkLst>
            <pc:docMk/>
            <pc:sldMk cId="661579613" sldId="403"/>
            <ac:spMk id="2" creationId="{32A816EC-36DD-2366-452F-112B4879282C}"/>
          </ac:spMkLst>
        </pc:spChg>
        <pc:spChg chg="mod ord">
          <ac:chgData name="R, Sruthi" userId="694a3e08-b32a-4ebd-8476-dc7a553f6f67" providerId="ADAL" clId="{97AE868E-9986-429A-9CD7-739EC1CCE21A}" dt="2023-06-05T06:33:14.289" v="905" actId="700"/>
          <ac:spMkLst>
            <pc:docMk/>
            <pc:sldMk cId="661579613" sldId="403"/>
            <ac:spMk id="3" creationId="{4461D3AC-5EEE-7F07-342A-2BF0EC5DDFC2}"/>
          </ac:spMkLst>
        </pc:spChg>
        <pc:spChg chg="mod ord">
          <ac:chgData name="R, Sruthi" userId="694a3e08-b32a-4ebd-8476-dc7a553f6f67" providerId="ADAL" clId="{97AE868E-9986-429A-9CD7-739EC1CCE21A}" dt="2023-06-05T06:33:14.289" v="905" actId="700"/>
          <ac:spMkLst>
            <pc:docMk/>
            <pc:sldMk cId="661579613" sldId="403"/>
            <ac:spMk id="4" creationId="{2C8792A5-3FD3-2A54-0CD8-35441857CB7D}"/>
          </ac:spMkLst>
        </pc:spChg>
        <pc:spChg chg="mod ord">
          <ac:chgData name="R, Sruthi" userId="694a3e08-b32a-4ebd-8476-dc7a553f6f67" providerId="ADAL" clId="{97AE868E-9986-429A-9CD7-739EC1CCE21A}" dt="2023-06-05T06:33:14.289" v="905" actId="700"/>
          <ac:spMkLst>
            <pc:docMk/>
            <pc:sldMk cId="661579613" sldId="403"/>
            <ac:spMk id="5" creationId="{1F9C04AA-F1F9-C71D-01C0-C02D1EA75033}"/>
          </ac:spMkLst>
        </pc:spChg>
        <pc:spChg chg="mod ord">
          <ac:chgData name="R, Sruthi" userId="694a3e08-b32a-4ebd-8476-dc7a553f6f67" providerId="ADAL" clId="{97AE868E-9986-429A-9CD7-739EC1CCE21A}" dt="2023-06-05T06:37:12.861" v="936" actId="20577"/>
          <ac:spMkLst>
            <pc:docMk/>
            <pc:sldMk cId="661579613" sldId="403"/>
            <ac:spMk id="6" creationId="{E66BC322-F529-DFB3-5C38-8652D5295D50}"/>
          </ac:spMkLst>
        </pc:spChg>
        <pc:spChg chg="add mod ord">
          <ac:chgData name="R, Sruthi" userId="694a3e08-b32a-4ebd-8476-dc7a553f6f67" providerId="ADAL" clId="{97AE868E-9986-429A-9CD7-739EC1CCE21A}" dt="2023-06-05T06:34:32.728" v="917" actId="6549"/>
          <ac:spMkLst>
            <pc:docMk/>
            <pc:sldMk cId="661579613" sldId="403"/>
            <ac:spMk id="7" creationId="{55560BE6-72AC-5DAE-3605-016C3EB520D7}"/>
          </ac:spMkLst>
        </pc:spChg>
        <pc:picChg chg="add mod">
          <ac:chgData name="R, Sruthi" userId="694a3e08-b32a-4ebd-8476-dc7a553f6f67" providerId="ADAL" clId="{97AE868E-9986-429A-9CD7-739EC1CCE21A}" dt="2023-06-05T06:34:36.175" v="918" actId="1076"/>
          <ac:picMkLst>
            <pc:docMk/>
            <pc:sldMk cId="661579613" sldId="403"/>
            <ac:picMk id="9" creationId="{E2C491AE-3D80-E629-79ED-8151935039A8}"/>
          </ac:picMkLst>
        </pc:picChg>
        <pc:picChg chg="add mod">
          <ac:chgData name="R, Sruthi" userId="694a3e08-b32a-4ebd-8476-dc7a553f6f67" providerId="ADAL" clId="{97AE868E-9986-429A-9CD7-739EC1CCE21A}" dt="2023-06-05T06:36:04.866" v="932" actId="14100"/>
          <ac:picMkLst>
            <pc:docMk/>
            <pc:sldMk cId="661579613" sldId="403"/>
            <ac:picMk id="11" creationId="{0214EC7A-D40E-198D-C45E-550B4327DC68}"/>
          </ac:picMkLst>
        </pc:picChg>
        <pc:picChg chg="add mod">
          <ac:chgData name="R, Sruthi" userId="694a3e08-b32a-4ebd-8476-dc7a553f6f67" providerId="ADAL" clId="{97AE868E-9986-429A-9CD7-739EC1CCE21A}" dt="2023-06-05T06:37:23.903" v="940" actId="14100"/>
          <ac:picMkLst>
            <pc:docMk/>
            <pc:sldMk cId="661579613" sldId="403"/>
            <ac:picMk id="13" creationId="{83A74CE4-944B-A4BA-B0B2-39F7BB162518}"/>
          </ac:picMkLst>
        </pc:picChg>
      </pc:sldChg>
      <pc:sldChg chg="addSp delSp modSp new del mod modClrScheme chgLayout">
        <pc:chgData name="R, Sruthi" userId="694a3e08-b32a-4ebd-8476-dc7a553f6f67" providerId="ADAL" clId="{97AE868E-9986-429A-9CD7-739EC1CCE21A}" dt="2023-06-05T05:56:31.918" v="848" actId="47"/>
        <pc:sldMkLst>
          <pc:docMk/>
          <pc:sldMk cId="1163601673" sldId="403"/>
        </pc:sldMkLst>
        <pc:spChg chg="mod ord">
          <ac:chgData name="R, Sruthi" userId="694a3e08-b32a-4ebd-8476-dc7a553f6f67" providerId="ADAL" clId="{97AE868E-9986-429A-9CD7-739EC1CCE21A}" dt="2023-06-05T05:55:44.779" v="843" actId="700"/>
          <ac:spMkLst>
            <pc:docMk/>
            <pc:sldMk cId="1163601673" sldId="403"/>
            <ac:spMk id="2" creationId="{5EE1865C-1872-2D58-6751-EFA4B9D1E497}"/>
          </ac:spMkLst>
        </pc:spChg>
        <pc:spChg chg="mod ord">
          <ac:chgData name="R, Sruthi" userId="694a3e08-b32a-4ebd-8476-dc7a553f6f67" providerId="ADAL" clId="{97AE868E-9986-429A-9CD7-739EC1CCE21A}" dt="2023-06-05T05:55:44.779" v="843" actId="700"/>
          <ac:spMkLst>
            <pc:docMk/>
            <pc:sldMk cId="1163601673" sldId="403"/>
            <ac:spMk id="3" creationId="{972A7054-97DA-D782-1BD3-96F3EFDC9EF5}"/>
          </ac:spMkLst>
        </pc:spChg>
        <pc:spChg chg="mod ord">
          <ac:chgData name="R, Sruthi" userId="694a3e08-b32a-4ebd-8476-dc7a553f6f67" providerId="ADAL" clId="{97AE868E-9986-429A-9CD7-739EC1CCE21A}" dt="2023-06-05T05:55:44.779" v="843" actId="700"/>
          <ac:spMkLst>
            <pc:docMk/>
            <pc:sldMk cId="1163601673" sldId="403"/>
            <ac:spMk id="4" creationId="{069E4AEE-8C9F-595B-D60D-0D1B356D28D0}"/>
          </ac:spMkLst>
        </pc:spChg>
        <pc:spChg chg="mod ord">
          <ac:chgData name="R, Sruthi" userId="694a3e08-b32a-4ebd-8476-dc7a553f6f67" providerId="ADAL" clId="{97AE868E-9986-429A-9CD7-739EC1CCE21A}" dt="2023-06-05T05:55:44.779" v="843" actId="700"/>
          <ac:spMkLst>
            <pc:docMk/>
            <pc:sldMk cId="1163601673" sldId="403"/>
            <ac:spMk id="5" creationId="{8C455048-BAFE-D318-A1DF-2A3AA9F7342D}"/>
          </ac:spMkLst>
        </pc:spChg>
        <pc:spChg chg="del mod ord">
          <ac:chgData name="R, Sruthi" userId="694a3e08-b32a-4ebd-8476-dc7a553f6f67" providerId="ADAL" clId="{97AE868E-9986-429A-9CD7-739EC1CCE21A}" dt="2023-06-05T05:44:57.923" v="454" actId="700"/>
          <ac:spMkLst>
            <pc:docMk/>
            <pc:sldMk cId="1163601673" sldId="403"/>
            <ac:spMk id="6" creationId="{99D6D994-413B-CE47-9644-A9A6A55AC8E2}"/>
          </ac:spMkLst>
        </pc:spChg>
        <pc:spChg chg="del">
          <ac:chgData name="R, Sruthi" userId="694a3e08-b32a-4ebd-8476-dc7a553f6f67" providerId="ADAL" clId="{97AE868E-9986-429A-9CD7-739EC1CCE21A}" dt="2023-06-05T05:44:57.923" v="454" actId="700"/>
          <ac:spMkLst>
            <pc:docMk/>
            <pc:sldMk cId="1163601673" sldId="403"/>
            <ac:spMk id="7" creationId="{D8E44638-1E27-2D5D-01DC-15625A8FCC58}"/>
          </ac:spMkLst>
        </pc:spChg>
        <pc:spChg chg="add del mod ord">
          <ac:chgData name="R, Sruthi" userId="694a3e08-b32a-4ebd-8476-dc7a553f6f67" providerId="ADAL" clId="{97AE868E-9986-429A-9CD7-739EC1CCE21A}" dt="2023-06-05T05:55:44.779" v="843" actId="700"/>
          <ac:spMkLst>
            <pc:docMk/>
            <pc:sldMk cId="1163601673" sldId="403"/>
            <ac:spMk id="8" creationId="{F55F0955-F233-41F0-2868-13E9C432C571}"/>
          </ac:spMkLst>
        </pc:spChg>
        <pc:spChg chg="add mod ord">
          <ac:chgData name="R, Sruthi" userId="694a3e08-b32a-4ebd-8476-dc7a553f6f67" providerId="ADAL" clId="{97AE868E-9986-429A-9CD7-739EC1CCE21A}" dt="2023-06-05T05:55:44.779" v="843" actId="700"/>
          <ac:spMkLst>
            <pc:docMk/>
            <pc:sldMk cId="1163601673" sldId="403"/>
            <ac:spMk id="9" creationId="{CE5FA7CF-18D0-B4FF-52BA-1C3AAEEAA724}"/>
          </ac:spMkLst>
        </pc:spChg>
        <pc:spChg chg="add del mod ord">
          <ac:chgData name="R, Sruthi" userId="694a3e08-b32a-4ebd-8476-dc7a553f6f67" providerId="ADAL" clId="{97AE868E-9986-429A-9CD7-739EC1CCE21A}" dt="2023-06-05T05:56:09.511" v="844" actId="22"/>
          <ac:spMkLst>
            <pc:docMk/>
            <pc:sldMk cId="1163601673" sldId="403"/>
            <ac:spMk id="10" creationId="{502E7F7F-E4F8-BB65-436E-D6AC644CD751}"/>
          </ac:spMkLst>
        </pc:spChg>
        <pc:spChg chg="add mod ord">
          <ac:chgData name="R, Sruthi" userId="694a3e08-b32a-4ebd-8476-dc7a553f6f67" providerId="ADAL" clId="{97AE868E-9986-429A-9CD7-739EC1CCE21A}" dt="2023-06-05T05:55:44.779" v="843" actId="700"/>
          <ac:spMkLst>
            <pc:docMk/>
            <pc:sldMk cId="1163601673" sldId="403"/>
            <ac:spMk id="11" creationId="{B8384264-56BC-0B6C-B15D-1ABD9D370E9D}"/>
          </ac:spMkLst>
        </pc:spChg>
        <pc:picChg chg="add mod ord modCrop">
          <ac:chgData name="R, Sruthi" userId="694a3e08-b32a-4ebd-8476-dc7a553f6f67" providerId="ADAL" clId="{97AE868E-9986-429A-9CD7-739EC1CCE21A}" dt="2023-06-05T05:56:24.214" v="847" actId="14100"/>
          <ac:picMkLst>
            <pc:docMk/>
            <pc:sldMk cId="1163601673" sldId="403"/>
            <ac:picMk id="13" creationId="{D0F40A39-C2BA-7CAC-CE33-1514BCDAE55A}"/>
          </ac:picMkLst>
        </pc:picChg>
      </pc:sldChg>
      <pc:sldChg chg="addSp modSp new mod">
        <pc:chgData name="R, Sruthi" userId="694a3e08-b32a-4ebd-8476-dc7a553f6f67" providerId="ADAL" clId="{97AE868E-9986-429A-9CD7-739EC1CCE21A}" dt="2023-06-05T06:41:07.771" v="972" actId="20577"/>
        <pc:sldMkLst>
          <pc:docMk/>
          <pc:sldMk cId="1612742778" sldId="404"/>
        </pc:sldMkLst>
        <pc:spChg chg="mod">
          <ac:chgData name="R, Sruthi" userId="694a3e08-b32a-4ebd-8476-dc7a553f6f67" providerId="ADAL" clId="{97AE868E-9986-429A-9CD7-739EC1CCE21A}" dt="2023-06-05T06:39:35.968" v="962" actId="20577"/>
          <ac:spMkLst>
            <pc:docMk/>
            <pc:sldMk cId="1612742778" sldId="404"/>
            <ac:spMk id="5" creationId="{8F1E64C1-955A-E504-A186-DDCE070F392D}"/>
          </ac:spMkLst>
        </pc:spChg>
        <pc:spChg chg="mod">
          <ac:chgData name="R, Sruthi" userId="694a3e08-b32a-4ebd-8476-dc7a553f6f67" providerId="ADAL" clId="{97AE868E-9986-429A-9CD7-739EC1CCE21A}" dt="2023-06-05T06:41:07.771" v="972" actId="20577"/>
          <ac:spMkLst>
            <pc:docMk/>
            <pc:sldMk cId="1612742778" sldId="404"/>
            <ac:spMk id="6" creationId="{C20A39B1-2EAD-BCFC-909B-F2D44BE4EAD4}"/>
          </ac:spMkLst>
        </pc:spChg>
        <pc:spChg chg="mod">
          <ac:chgData name="R, Sruthi" userId="694a3e08-b32a-4ebd-8476-dc7a553f6f67" providerId="ADAL" clId="{97AE868E-9986-429A-9CD7-739EC1CCE21A}" dt="2023-06-05T06:39:18.953" v="944" actId="113"/>
          <ac:spMkLst>
            <pc:docMk/>
            <pc:sldMk cId="1612742778" sldId="404"/>
            <ac:spMk id="7" creationId="{63DBAE7E-AFB7-A354-5EEE-7F754D1F919D}"/>
          </ac:spMkLst>
        </pc:spChg>
        <pc:picChg chg="add mod">
          <ac:chgData name="R, Sruthi" userId="694a3e08-b32a-4ebd-8476-dc7a553f6f67" providerId="ADAL" clId="{97AE868E-9986-429A-9CD7-739EC1CCE21A}" dt="2023-06-05T06:41:06.019" v="969" actId="1076"/>
          <ac:picMkLst>
            <pc:docMk/>
            <pc:sldMk cId="1612742778" sldId="404"/>
            <ac:picMk id="9" creationId="{144EF585-CC6D-C58B-04A5-937E87E372B1}"/>
          </ac:picMkLst>
        </pc:picChg>
      </pc:sldChg>
      <pc:sldChg chg="addSp delSp modSp new mod modClrScheme chgLayout">
        <pc:chgData name="R, Sruthi" userId="694a3e08-b32a-4ebd-8476-dc7a553f6f67" providerId="ADAL" clId="{97AE868E-9986-429A-9CD7-739EC1CCE21A}" dt="2023-06-05T06:59:49.412" v="1248" actId="20577"/>
        <pc:sldMkLst>
          <pc:docMk/>
          <pc:sldMk cId="3462903189" sldId="405"/>
        </pc:sldMkLst>
        <pc:spChg chg="mod ord">
          <ac:chgData name="R, Sruthi" userId="694a3e08-b32a-4ebd-8476-dc7a553f6f67" providerId="ADAL" clId="{97AE868E-9986-429A-9CD7-739EC1CCE21A}" dt="2023-06-05T06:59:42.153" v="1234" actId="700"/>
          <ac:spMkLst>
            <pc:docMk/>
            <pc:sldMk cId="3462903189" sldId="405"/>
            <ac:spMk id="2" creationId="{2DDC6E65-F104-68D7-4CBF-3AFB56C73929}"/>
          </ac:spMkLst>
        </pc:spChg>
        <pc:spChg chg="mod ord">
          <ac:chgData name="R, Sruthi" userId="694a3e08-b32a-4ebd-8476-dc7a553f6f67" providerId="ADAL" clId="{97AE868E-9986-429A-9CD7-739EC1CCE21A}" dt="2023-06-05T06:59:42.153" v="1234" actId="700"/>
          <ac:spMkLst>
            <pc:docMk/>
            <pc:sldMk cId="3462903189" sldId="405"/>
            <ac:spMk id="3" creationId="{EC9C94A8-5714-CB2F-8781-45D9AAAC04D2}"/>
          </ac:spMkLst>
        </pc:spChg>
        <pc:spChg chg="mod ord">
          <ac:chgData name="R, Sruthi" userId="694a3e08-b32a-4ebd-8476-dc7a553f6f67" providerId="ADAL" clId="{97AE868E-9986-429A-9CD7-739EC1CCE21A}" dt="2023-06-05T06:59:42.153" v="1234" actId="700"/>
          <ac:spMkLst>
            <pc:docMk/>
            <pc:sldMk cId="3462903189" sldId="405"/>
            <ac:spMk id="4" creationId="{02FDFEBB-C3D6-7020-CC89-0DB18AD21340}"/>
          </ac:spMkLst>
        </pc:spChg>
        <pc:spChg chg="del mod ord">
          <ac:chgData name="R, Sruthi" userId="694a3e08-b32a-4ebd-8476-dc7a553f6f67" providerId="ADAL" clId="{97AE868E-9986-429A-9CD7-739EC1CCE21A}" dt="2023-06-05T06:49:41.835" v="974" actId="700"/>
          <ac:spMkLst>
            <pc:docMk/>
            <pc:sldMk cId="3462903189" sldId="405"/>
            <ac:spMk id="5" creationId="{A5FC5CA3-547D-4730-E54A-D5B345144FCA}"/>
          </ac:spMkLst>
        </pc:spChg>
        <pc:spChg chg="del mod ord">
          <ac:chgData name="R, Sruthi" userId="694a3e08-b32a-4ebd-8476-dc7a553f6f67" providerId="ADAL" clId="{97AE868E-9986-429A-9CD7-739EC1CCE21A}" dt="2023-06-05T06:49:41.835" v="974" actId="700"/>
          <ac:spMkLst>
            <pc:docMk/>
            <pc:sldMk cId="3462903189" sldId="405"/>
            <ac:spMk id="6" creationId="{C29082D2-1F9C-ED6C-2209-E56380267231}"/>
          </ac:spMkLst>
        </pc:spChg>
        <pc:spChg chg="del">
          <ac:chgData name="R, Sruthi" userId="694a3e08-b32a-4ebd-8476-dc7a553f6f67" providerId="ADAL" clId="{97AE868E-9986-429A-9CD7-739EC1CCE21A}" dt="2023-06-05T06:49:41.835" v="974" actId="700"/>
          <ac:spMkLst>
            <pc:docMk/>
            <pc:sldMk cId="3462903189" sldId="405"/>
            <ac:spMk id="7" creationId="{88BF1A1D-AECF-57FC-C92A-54EDA6D3CE39}"/>
          </ac:spMkLst>
        </pc:spChg>
        <pc:spChg chg="add del mod ord">
          <ac:chgData name="R, Sruthi" userId="694a3e08-b32a-4ebd-8476-dc7a553f6f67" providerId="ADAL" clId="{97AE868E-9986-429A-9CD7-739EC1CCE21A}" dt="2023-06-05T06:56:49.262" v="1217" actId="700"/>
          <ac:spMkLst>
            <pc:docMk/>
            <pc:sldMk cId="3462903189" sldId="405"/>
            <ac:spMk id="8" creationId="{19386ED2-877F-1FBB-0771-0ECA8A8B2AEB}"/>
          </ac:spMkLst>
        </pc:spChg>
        <pc:spChg chg="add del mod ord">
          <ac:chgData name="R, Sruthi" userId="694a3e08-b32a-4ebd-8476-dc7a553f6f67" providerId="ADAL" clId="{97AE868E-9986-429A-9CD7-739EC1CCE21A}" dt="2023-06-05T06:56:49.262" v="1217" actId="700"/>
          <ac:spMkLst>
            <pc:docMk/>
            <pc:sldMk cId="3462903189" sldId="405"/>
            <ac:spMk id="9" creationId="{6FF94F28-6456-AE48-1267-38052AD55CB6}"/>
          </ac:spMkLst>
        </pc:spChg>
        <pc:spChg chg="add mod">
          <ac:chgData name="R, Sruthi" userId="694a3e08-b32a-4ebd-8476-dc7a553f6f67" providerId="ADAL" clId="{97AE868E-9986-429A-9CD7-739EC1CCE21A}" dt="2023-06-05T06:58:15.891" v="1228" actId="1076"/>
          <ac:spMkLst>
            <pc:docMk/>
            <pc:sldMk cId="3462903189" sldId="405"/>
            <ac:spMk id="11" creationId="{96AB8649-F637-F760-63A1-7D36C10697ED}"/>
          </ac:spMkLst>
        </pc:spChg>
        <pc:spChg chg="add del mod ord">
          <ac:chgData name="R, Sruthi" userId="694a3e08-b32a-4ebd-8476-dc7a553f6f67" providerId="ADAL" clId="{97AE868E-9986-429A-9CD7-739EC1CCE21A}" dt="2023-06-05T06:59:05.799" v="1232" actId="700"/>
          <ac:spMkLst>
            <pc:docMk/>
            <pc:sldMk cId="3462903189" sldId="405"/>
            <ac:spMk id="12" creationId="{04564B72-0168-7E7C-103E-AAA14D443053}"/>
          </ac:spMkLst>
        </pc:spChg>
        <pc:spChg chg="add mod ord">
          <ac:chgData name="R, Sruthi" userId="694a3e08-b32a-4ebd-8476-dc7a553f6f67" providerId="ADAL" clId="{97AE868E-9986-429A-9CD7-739EC1CCE21A}" dt="2023-06-05T06:59:49.412" v="1248" actId="20577"/>
          <ac:spMkLst>
            <pc:docMk/>
            <pc:sldMk cId="3462903189" sldId="405"/>
            <ac:spMk id="13" creationId="{82772516-410C-E915-238A-0663C8562259}"/>
          </ac:spMkLst>
        </pc:spChg>
        <pc:graphicFrameChg chg="add mod modGraphic">
          <ac:chgData name="R, Sruthi" userId="694a3e08-b32a-4ebd-8476-dc7a553f6f67" providerId="ADAL" clId="{97AE868E-9986-429A-9CD7-739EC1CCE21A}" dt="2023-06-05T06:58:05.859" v="1227"/>
          <ac:graphicFrameMkLst>
            <pc:docMk/>
            <pc:sldMk cId="3462903189" sldId="405"/>
            <ac:graphicFrameMk id="10" creationId="{B5798B0F-E445-9D77-23F7-C62D5DB91C84}"/>
          </ac:graphicFrameMkLst>
        </pc:graphicFrameChg>
      </pc:sldChg>
      <pc:sldChg chg="addSp delSp modSp new mod modClrScheme chgLayout">
        <pc:chgData name="R, Sruthi" userId="694a3e08-b32a-4ebd-8476-dc7a553f6f67" providerId="ADAL" clId="{97AE868E-9986-429A-9CD7-739EC1CCE21A}" dt="2023-06-05T08:23:44.497" v="1283" actId="14100"/>
        <pc:sldMkLst>
          <pc:docMk/>
          <pc:sldMk cId="1552918208" sldId="406"/>
        </pc:sldMkLst>
        <pc:spChg chg="mod ord">
          <ac:chgData name="R, Sruthi" userId="694a3e08-b32a-4ebd-8476-dc7a553f6f67" providerId="ADAL" clId="{97AE868E-9986-429A-9CD7-739EC1CCE21A}" dt="2023-06-05T06:59:57.412" v="1249" actId="700"/>
          <ac:spMkLst>
            <pc:docMk/>
            <pc:sldMk cId="1552918208" sldId="406"/>
            <ac:spMk id="2" creationId="{D88C5164-43F7-4924-FB36-17E80BC363DC}"/>
          </ac:spMkLst>
        </pc:spChg>
        <pc:spChg chg="mod ord">
          <ac:chgData name="R, Sruthi" userId="694a3e08-b32a-4ebd-8476-dc7a553f6f67" providerId="ADAL" clId="{97AE868E-9986-429A-9CD7-739EC1CCE21A}" dt="2023-06-05T06:59:57.412" v="1249" actId="700"/>
          <ac:spMkLst>
            <pc:docMk/>
            <pc:sldMk cId="1552918208" sldId="406"/>
            <ac:spMk id="3" creationId="{05973492-D9CA-5D2A-3E03-EC5CD3F8ECEB}"/>
          </ac:spMkLst>
        </pc:spChg>
        <pc:spChg chg="mod ord">
          <ac:chgData name="R, Sruthi" userId="694a3e08-b32a-4ebd-8476-dc7a553f6f67" providerId="ADAL" clId="{97AE868E-9986-429A-9CD7-739EC1CCE21A}" dt="2023-06-05T06:59:57.412" v="1249" actId="700"/>
          <ac:spMkLst>
            <pc:docMk/>
            <pc:sldMk cId="1552918208" sldId="406"/>
            <ac:spMk id="4" creationId="{82D747E3-2394-A377-1E62-AD72B96E3EBC}"/>
          </ac:spMkLst>
        </pc:spChg>
        <pc:spChg chg="add mod ord">
          <ac:chgData name="R, Sruthi" userId="694a3e08-b32a-4ebd-8476-dc7a553f6f67" providerId="ADAL" clId="{97AE868E-9986-429A-9CD7-739EC1CCE21A}" dt="2023-06-05T07:00:11.410" v="1274" actId="20577"/>
          <ac:spMkLst>
            <pc:docMk/>
            <pc:sldMk cId="1552918208" sldId="406"/>
            <ac:spMk id="5" creationId="{53E7950A-278E-6FB9-90C2-73EEB0813CEC}"/>
          </ac:spMkLst>
        </pc:spChg>
        <pc:spChg chg="add del">
          <ac:chgData name="R, Sruthi" userId="694a3e08-b32a-4ebd-8476-dc7a553f6f67" providerId="ADAL" clId="{97AE868E-9986-429A-9CD7-739EC1CCE21A}" dt="2023-06-05T08:23:11.665" v="1276" actId="22"/>
          <ac:spMkLst>
            <pc:docMk/>
            <pc:sldMk cId="1552918208" sldId="406"/>
            <ac:spMk id="7" creationId="{ABA4CBE9-4675-035F-6AB3-683429E379DF}"/>
          </ac:spMkLst>
        </pc:spChg>
        <pc:picChg chg="add mod">
          <ac:chgData name="R, Sruthi" userId="694a3e08-b32a-4ebd-8476-dc7a553f6f67" providerId="ADAL" clId="{97AE868E-9986-429A-9CD7-739EC1CCE21A}" dt="2023-06-05T08:23:44.497" v="1283" actId="14100"/>
          <ac:picMkLst>
            <pc:docMk/>
            <pc:sldMk cId="1552918208" sldId="406"/>
            <ac:picMk id="1026" creationId="{55B190CF-4C99-D368-AC96-716D89883CDD}"/>
          </ac:picMkLst>
        </pc:picChg>
      </pc:sldChg>
      <pc:sldChg chg="addSp modSp new mod">
        <pc:chgData name="R, Sruthi" userId="694a3e08-b32a-4ebd-8476-dc7a553f6f67" providerId="ADAL" clId="{97AE868E-9986-429A-9CD7-739EC1CCE21A}" dt="2023-06-05T08:38:16.138" v="1683" actId="1076"/>
        <pc:sldMkLst>
          <pc:docMk/>
          <pc:sldMk cId="1830596816" sldId="407"/>
        </pc:sldMkLst>
        <pc:spChg chg="mod">
          <ac:chgData name="R, Sruthi" userId="694a3e08-b32a-4ebd-8476-dc7a553f6f67" providerId="ADAL" clId="{97AE868E-9986-429A-9CD7-739EC1CCE21A}" dt="2023-06-05T08:28:04.400" v="1323" actId="20577"/>
          <ac:spMkLst>
            <pc:docMk/>
            <pc:sldMk cId="1830596816" sldId="407"/>
            <ac:spMk id="2" creationId="{D1761EA3-CF07-AF67-45E8-02B26204AD3E}"/>
          </ac:spMkLst>
        </pc:spChg>
        <pc:spChg chg="add mod">
          <ac:chgData name="R, Sruthi" userId="694a3e08-b32a-4ebd-8476-dc7a553f6f67" providerId="ADAL" clId="{97AE868E-9986-429A-9CD7-739EC1CCE21A}" dt="2023-06-05T08:38:05.339" v="1682" actId="1076"/>
          <ac:spMkLst>
            <pc:docMk/>
            <pc:sldMk cId="1830596816" sldId="407"/>
            <ac:spMk id="7" creationId="{AD22C6D5-EC1C-4512-F086-C92CA930924D}"/>
          </ac:spMkLst>
        </pc:spChg>
        <pc:spChg chg="add mod">
          <ac:chgData name="R, Sruthi" userId="694a3e08-b32a-4ebd-8476-dc7a553f6f67" providerId="ADAL" clId="{97AE868E-9986-429A-9CD7-739EC1CCE21A}" dt="2023-06-05T08:38:16.138" v="1683" actId="1076"/>
          <ac:spMkLst>
            <pc:docMk/>
            <pc:sldMk cId="1830596816" sldId="407"/>
            <ac:spMk id="8" creationId="{D0F300EA-0EDE-885A-0C2B-5C1DDC9BD96E}"/>
          </ac:spMkLst>
        </pc:spChg>
        <pc:graphicFrameChg chg="add mod">
          <ac:chgData name="R, Sruthi" userId="694a3e08-b32a-4ebd-8476-dc7a553f6f67" providerId="ADAL" clId="{97AE868E-9986-429A-9CD7-739EC1CCE21A}" dt="2023-06-05T08:37:34.993" v="1678" actId="13782"/>
          <ac:graphicFrameMkLst>
            <pc:docMk/>
            <pc:sldMk cId="1830596816" sldId="407"/>
            <ac:graphicFrameMk id="6" creationId="{5B2AC98C-0976-227E-D57B-0B542CE8EECA}"/>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Modules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F875-4DD9-8850-B2897C845D8B}"/>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2-F875-4DD9-8850-B2897C845D8B}"/>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F875-4DD9-8850-B2897C845D8B}"/>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Lbl>
              <c:idx val="0"/>
              <c:layout>
                <c:manualLayout>
                  <c:x val="-0.21289873020644765"/>
                  <c:y val="0.14272388059701485"/>
                </c:manualLayout>
              </c:layout>
              <c:tx>
                <c:rich>
                  <a:bodyPr/>
                  <a:lstStyle/>
                  <a:p>
                    <a:fld id="{90349965-0832-4FE1-A167-8BDE4BDE87D2}" type="CATEGORYNAME">
                      <a:rPr lang="en-US">
                        <a:solidFill>
                          <a:schemeClr val="bg2"/>
                        </a:solidFill>
                      </a:rPr>
                      <a:pPr/>
                      <a:t>[CATEGORY NAME]</a:t>
                    </a:fld>
                    <a:endParaRPr lang="en-IN"/>
                  </a:p>
                </c:rich>
              </c:tx>
              <c:dLblPos val="bestFit"/>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875-4DD9-8850-B2897C845D8B}"/>
                </c:ext>
              </c:extLst>
            </c:dLbl>
            <c:dLbl>
              <c:idx val="1"/>
              <c:layout>
                <c:manualLayout>
                  <c:x val="0"/>
                  <c:y val="-0.11209694881889776"/>
                </c:manualLayout>
              </c:layout>
              <c:dLblPos val="bestFi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875-4DD9-8850-B2897C845D8B}"/>
                </c:ext>
              </c:extLst>
            </c:dLbl>
            <c:dLbl>
              <c:idx val="2"/>
              <c:layout>
                <c:manualLayout>
                  <c:x val="0.21817864173228346"/>
                  <c:y val="0.12961491141732284"/>
                </c:manualLayout>
              </c:layout>
              <c:spPr>
                <a:noFill/>
                <a:ln>
                  <a:noFill/>
                </a:ln>
                <a:effectLst/>
              </c:spPr>
              <c:txPr>
                <a:bodyPr rot="0" spcFirstLastPara="1" vertOverflow="overflow" horzOverflow="overflow" vert="horz" wrap="square" lIns="38100" tIns="19050" rIns="38100" bIns="19050" anchor="ctr" anchorCtr="1">
                  <a:spAutoFit/>
                </a:bodyPr>
                <a:lstStyle/>
                <a:p>
                  <a:pPr>
                    <a:defRPr sz="1197" b="0" i="0" u="none" strike="noStrike" kern="1200" baseline="0">
                      <a:solidFill>
                        <a:schemeClr val="bg2"/>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1-F875-4DD9-8850-B2897C845D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Upload Consent form</c:v>
                </c:pt>
                <c:pt idx="1">
                  <c:v>Search Consent Forms</c:v>
                </c:pt>
                <c:pt idx="2">
                  <c:v>Upload Template</c:v>
                </c:pt>
              </c:strCache>
            </c:strRef>
          </c:cat>
          <c:val>
            <c:numRef>
              <c:f>Sheet1!$B$2:$B$5</c:f>
              <c:numCache>
                <c:formatCode>General</c:formatCode>
                <c:ptCount val="4"/>
                <c:pt idx="0">
                  <c:v>1</c:v>
                </c:pt>
                <c:pt idx="1">
                  <c:v>1</c:v>
                </c:pt>
                <c:pt idx="2">
                  <c:v>1</c:v>
                </c:pt>
              </c:numCache>
            </c:numRef>
          </c:val>
          <c:extLst>
            <c:ext xmlns:c16="http://schemas.microsoft.com/office/drawing/2014/chart" uri="{C3380CC4-5D6E-409C-BE32-E72D297353CC}">
              <c16:uniqueId val="{00000000-F875-4DD9-8850-B2897C845D8B}"/>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3D265-265B-4184-8795-0F7C091F50F3}" type="doc">
      <dgm:prSet loTypeId="urn:microsoft.com/office/officeart/2005/8/layout/arrow2" loCatId="process" qsTypeId="urn:microsoft.com/office/officeart/2005/8/quickstyle/simple1" qsCatId="simple" csTypeId="urn:microsoft.com/office/officeart/2005/8/colors/accent1_2" csCatId="accent1" phldr="1"/>
      <dgm:spPr/>
    </dgm:pt>
    <dgm:pt modelId="{0C032664-5D93-4BC3-A83E-8A51FEEDB5F4}">
      <dgm:prSet phldrT="[Text]"/>
      <dgm:spPr/>
      <dgm:t>
        <a:bodyPr/>
        <a:lstStyle/>
        <a:p>
          <a:r>
            <a:rPr lang="en-US" dirty="0"/>
            <a:t>Select the consent forms</a:t>
          </a:r>
          <a:endParaRPr lang="en-IN" dirty="0"/>
        </a:p>
      </dgm:t>
    </dgm:pt>
    <dgm:pt modelId="{7F4D0BA8-4ED9-4C63-AA2D-5A9DA66C4CBB}" type="parTrans" cxnId="{6EA58323-BA29-4E58-874E-9B9B20E54563}">
      <dgm:prSet/>
      <dgm:spPr/>
      <dgm:t>
        <a:bodyPr/>
        <a:lstStyle/>
        <a:p>
          <a:endParaRPr lang="en-IN"/>
        </a:p>
      </dgm:t>
    </dgm:pt>
    <dgm:pt modelId="{BB3B408B-F15C-42D3-804E-F291A28FD321}" type="sibTrans" cxnId="{6EA58323-BA29-4E58-874E-9B9B20E54563}">
      <dgm:prSet/>
      <dgm:spPr/>
      <dgm:t>
        <a:bodyPr/>
        <a:lstStyle/>
        <a:p>
          <a:endParaRPr lang="en-IN"/>
        </a:p>
      </dgm:t>
    </dgm:pt>
    <dgm:pt modelId="{E7C28A8C-484F-4BA0-BCCE-6AC141252104}">
      <dgm:prSet phldrT="[Text]"/>
      <dgm:spPr/>
      <dgm:t>
        <a:bodyPr/>
        <a:lstStyle/>
        <a:p>
          <a:r>
            <a:rPr lang="en-US" dirty="0"/>
            <a:t>preprocessing</a:t>
          </a:r>
          <a:endParaRPr lang="en-IN" dirty="0"/>
        </a:p>
      </dgm:t>
    </dgm:pt>
    <dgm:pt modelId="{16289CD6-E867-455A-A377-1345FD95C270}" type="parTrans" cxnId="{53CF2AFA-B300-4427-A5F5-C19FEA111FFF}">
      <dgm:prSet/>
      <dgm:spPr/>
      <dgm:t>
        <a:bodyPr/>
        <a:lstStyle/>
        <a:p>
          <a:endParaRPr lang="en-IN"/>
        </a:p>
      </dgm:t>
    </dgm:pt>
    <dgm:pt modelId="{2381845A-98D6-4EC7-8BF7-18179F5DEC5E}" type="sibTrans" cxnId="{53CF2AFA-B300-4427-A5F5-C19FEA111FFF}">
      <dgm:prSet/>
      <dgm:spPr/>
      <dgm:t>
        <a:bodyPr/>
        <a:lstStyle/>
        <a:p>
          <a:endParaRPr lang="en-IN"/>
        </a:p>
      </dgm:t>
    </dgm:pt>
    <dgm:pt modelId="{DD009158-1E7F-4DAE-9E61-19F4061F85CF}">
      <dgm:prSet phldrT="[Text]"/>
      <dgm:spPr/>
      <dgm:t>
        <a:bodyPr/>
        <a:lstStyle/>
        <a:p>
          <a:r>
            <a:rPr lang="en-US" dirty="0" err="1"/>
            <a:t>EasyOCR</a:t>
          </a:r>
          <a:endParaRPr lang="en-IN" dirty="0"/>
        </a:p>
      </dgm:t>
    </dgm:pt>
    <dgm:pt modelId="{42B205F9-06A3-445E-930E-AFFB1A62D833}" type="parTrans" cxnId="{A26E9B70-60C6-4861-9D01-1AFE1B1A0288}">
      <dgm:prSet/>
      <dgm:spPr/>
      <dgm:t>
        <a:bodyPr/>
        <a:lstStyle/>
        <a:p>
          <a:endParaRPr lang="en-IN"/>
        </a:p>
      </dgm:t>
    </dgm:pt>
    <dgm:pt modelId="{76AEC6B9-A1E7-4AE6-9330-8B5046D9796B}" type="sibTrans" cxnId="{A26E9B70-60C6-4861-9D01-1AFE1B1A0288}">
      <dgm:prSet/>
      <dgm:spPr/>
      <dgm:t>
        <a:bodyPr/>
        <a:lstStyle/>
        <a:p>
          <a:endParaRPr lang="en-IN"/>
        </a:p>
      </dgm:t>
    </dgm:pt>
    <dgm:pt modelId="{176B68E1-C668-49F2-B662-1D2B14C6E8B4}">
      <dgm:prSet/>
      <dgm:spPr/>
      <dgm:t>
        <a:bodyPr/>
        <a:lstStyle/>
        <a:p>
          <a:r>
            <a:rPr lang="en-US" dirty="0"/>
            <a:t>Convert the uploaded file</a:t>
          </a:r>
          <a:endParaRPr lang="en-IN" dirty="0"/>
        </a:p>
      </dgm:t>
    </dgm:pt>
    <dgm:pt modelId="{969F0C49-CDB8-403C-8C3F-256A82B61536}" type="parTrans" cxnId="{C8CFD8E9-A980-4A5C-999A-9192C73202F6}">
      <dgm:prSet/>
      <dgm:spPr/>
      <dgm:t>
        <a:bodyPr/>
        <a:lstStyle/>
        <a:p>
          <a:endParaRPr lang="en-IN"/>
        </a:p>
      </dgm:t>
    </dgm:pt>
    <dgm:pt modelId="{F309567B-BD67-4FDF-8E17-A14BD0BE8526}" type="sibTrans" cxnId="{C8CFD8E9-A980-4A5C-999A-9192C73202F6}">
      <dgm:prSet/>
      <dgm:spPr/>
      <dgm:t>
        <a:bodyPr/>
        <a:lstStyle/>
        <a:p>
          <a:endParaRPr lang="en-IN"/>
        </a:p>
      </dgm:t>
    </dgm:pt>
    <dgm:pt modelId="{93E5CD15-C4B2-497E-A24A-B520071E1F3F}">
      <dgm:prSet/>
      <dgm:spPr/>
      <dgm:t>
        <a:bodyPr/>
        <a:lstStyle/>
        <a:p>
          <a:r>
            <a:rPr lang="en-US" dirty="0"/>
            <a:t>Text match with template</a:t>
          </a:r>
          <a:endParaRPr lang="en-IN" dirty="0"/>
        </a:p>
      </dgm:t>
    </dgm:pt>
    <dgm:pt modelId="{4B49AB4C-54DA-40F6-ADDA-57C8583D1160}" type="parTrans" cxnId="{08833186-77CF-47C6-A97B-86CED2B3E5BC}">
      <dgm:prSet/>
      <dgm:spPr/>
      <dgm:t>
        <a:bodyPr/>
        <a:lstStyle/>
        <a:p>
          <a:endParaRPr lang="en-IN"/>
        </a:p>
      </dgm:t>
    </dgm:pt>
    <dgm:pt modelId="{D370E860-564D-4DE3-ADB4-BE67CA8DB903}" type="sibTrans" cxnId="{08833186-77CF-47C6-A97B-86CED2B3E5BC}">
      <dgm:prSet/>
      <dgm:spPr/>
      <dgm:t>
        <a:bodyPr/>
        <a:lstStyle/>
        <a:p>
          <a:endParaRPr lang="en-IN"/>
        </a:p>
      </dgm:t>
    </dgm:pt>
    <dgm:pt modelId="{D8D772FC-C6CD-4848-8D7E-CCB8536AD5FF}" type="pres">
      <dgm:prSet presAssocID="{D493D265-265B-4184-8795-0F7C091F50F3}" presName="arrowDiagram" presStyleCnt="0">
        <dgm:presLayoutVars>
          <dgm:chMax val="5"/>
          <dgm:dir/>
          <dgm:resizeHandles val="exact"/>
        </dgm:presLayoutVars>
      </dgm:prSet>
      <dgm:spPr/>
    </dgm:pt>
    <dgm:pt modelId="{8958C85F-2A59-43F7-95CB-1FFF35934AFE}" type="pres">
      <dgm:prSet presAssocID="{D493D265-265B-4184-8795-0F7C091F50F3}" presName="arrow" presStyleLbl="bgShp" presStyleIdx="0" presStyleCnt="1" custLinFactNeighborX="-9403" custLinFactNeighborY="-195"/>
      <dgm:spPr/>
    </dgm:pt>
    <dgm:pt modelId="{E15D09D0-4088-4F2F-9C8D-44FB6368DC10}" type="pres">
      <dgm:prSet presAssocID="{D493D265-265B-4184-8795-0F7C091F50F3}" presName="arrowDiagram5" presStyleCnt="0"/>
      <dgm:spPr/>
    </dgm:pt>
    <dgm:pt modelId="{5C1B114F-9747-4284-BDB3-A9C16B0F0EDC}" type="pres">
      <dgm:prSet presAssocID="{0C032664-5D93-4BC3-A83E-8A51FEEDB5F4}" presName="bullet5a" presStyleLbl="node1" presStyleIdx="0" presStyleCnt="5"/>
      <dgm:spPr/>
    </dgm:pt>
    <dgm:pt modelId="{60518F95-08F8-44B6-B23F-C69EDABB468E}" type="pres">
      <dgm:prSet presAssocID="{0C032664-5D93-4BC3-A83E-8A51FEEDB5F4}" presName="textBox5a" presStyleLbl="revTx" presStyleIdx="0" presStyleCnt="5">
        <dgm:presLayoutVars>
          <dgm:bulletEnabled val="1"/>
        </dgm:presLayoutVars>
      </dgm:prSet>
      <dgm:spPr/>
    </dgm:pt>
    <dgm:pt modelId="{3E09AEBF-5D89-48F8-9A5E-2A570577EFC1}" type="pres">
      <dgm:prSet presAssocID="{176B68E1-C668-49F2-B662-1D2B14C6E8B4}" presName="bullet5b" presStyleLbl="node1" presStyleIdx="1" presStyleCnt="5"/>
      <dgm:spPr/>
    </dgm:pt>
    <dgm:pt modelId="{93E0F09F-ABD9-4435-802D-11CF4F2BD44A}" type="pres">
      <dgm:prSet presAssocID="{176B68E1-C668-49F2-B662-1D2B14C6E8B4}" presName="textBox5b" presStyleLbl="revTx" presStyleIdx="1" presStyleCnt="5">
        <dgm:presLayoutVars>
          <dgm:bulletEnabled val="1"/>
        </dgm:presLayoutVars>
      </dgm:prSet>
      <dgm:spPr/>
    </dgm:pt>
    <dgm:pt modelId="{C121576F-D010-4E45-8EE2-1AA6C5DADE69}" type="pres">
      <dgm:prSet presAssocID="{E7C28A8C-484F-4BA0-BCCE-6AC141252104}" presName="bullet5c" presStyleLbl="node1" presStyleIdx="2" presStyleCnt="5"/>
      <dgm:spPr/>
    </dgm:pt>
    <dgm:pt modelId="{8EDFAC38-59BD-48C9-84DA-AF4E3FB32F5D}" type="pres">
      <dgm:prSet presAssocID="{E7C28A8C-484F-4BA0-BCCE-6AC141252104}" presName="textBox5c" presStyleLbl="revTx" presStyleIdx="2" presStyleCnt="5">
        <dgm:presLayoutVars>
          <dgm:bulletEnabled val="1"/>
        </dgm:presLayoutVars>
      </dgm:prSet>
      <dgm:spPr/>
    </dgm:pt>
    <dgm:pt modelId="{75FC7808-394F-40F6-800A-A77975909EC4}" type="pres">
      <dgm:prSet presAssocID="{DD009158-1E7F-4DAE-9E61-19F4061F85CF}" presName="bullet5d" presStyleLbl="node1" presStyleIdx="3" presStyleCnt="5"/>
      <dgm:spPr/>
    </dgm:pt>
    <dgm:pt modelId="{13F4E1F5-31CC-43F7-8357-70C2C9EDD38B}" type="pres">
      <dgm:prSet presAssocID="{DD009158-1E7F-4DAE-9E61-19F4061F85CF}" presName="textBox5d" presStyleLbl="revTx" presStyleIdx="3" presStyleCnt="5">
        <dgm:presLayoutVars>
          <dgm:bulletEnabled val="1"/>
        </dgm:presLayoutVars>
      </dgm:prSet>
      <dgm:spPr/>
    </dgm:pt>
    <dgm:pt modelId="{778C3A82-4819-46EF-94A5-AA41067D443E}" type="pres">
      <dgm:prSet presAssocID="{93E5CD15-C4B2-497E-A24A-B520071E1F3F}" presName="bullet5e" presStyleLbl="node1" presStyleIdx="4" presStyleCnt="5"/>
      <dgm:spPr/>
    </dgm:pt>
    <dgm:pt modelId="{F19094CA-25F1-4F85-A7AD-3AE873D1CCD5}" type="pres">
      <dgm:prSet presAssocID="{93E5CD15-C4B2-497E-A24A-B520071E1F3F}" presName="textBox5e" presStyleLbl="revTx" presStyleIdx="4" presStyleCnt="5">
        <dgm:presLayoutVars>
          <dgm:bulletEnabled val="1"/>
        </dgm:presLayoutVars>
      </dgm:prSet>
      <dgm:spPr/>
    </dgm:pt>
  </dgm:ptLst>
  <dgm:cxnLst>
    <dgm:cxn modelId="{6EA58323-BA29-4E58-874E-9B9B20E54563}" srcId="{D493D265-265B-4184-8795-0F7C091F50F3}" destId="{0C032664-5D93-4BC3-A83E-8A51FEEDB5F4}" srcOrd="0" destOrd="0" parTransId="{7F4D0BA8-4ED9-4C63-AA2D-5A9DA66C4CBB}" sibTransId="{BB3B408B-F15C-42D3-804E-F291A28FD321}"/>
    <dgm:cxn modelId="{63E84E43-F3E8-4B79-9F63-486CF346EBF7}" type="presOf" srcId="{DD009158-1E7F-4DAE-9E61-19F4061F85CF}" destId="{13F4E1F5-31CC-43F7-8357-70C2C9EDD38B}" srcOrd="0" destOrd="0" presId="urn:microsoft.com/office/officeart/2005/8/layout/arrow2"/>
    <dgm:cxn modelId="{A26E9B70-60C6-4861-9D01-1AFE1B1A0288}" srcId="{D493D265-265B-4184-8795-0F7C091F50F3}" destId="{DD009158-1E7F-4DAE-9E61-19F4061F85CF}" srcOrd="3" destOrd="0" parTransId="{42B205F9-06A3-445E-930E-AFFB1A62D833}" sibTransId="{76AEC6B9-A1E7-4AE6-9330-8B5046D9796B}"/>
    <dgm:cxn modelId="{498E1984-BE56-473D-849B-4763FE966700}" type="presOf" srcId="{93E5CD15-C4B2-497E-A24A-B520071E1F3F}" destId="{F19094CA-25F1-4F85-A7AD-3AE873D1CCD5}" srcOrd="0" destOrd="0" presId="urn:microsoft.com/office/officeart/2005/8/layout/arrow2"/>
    <dgm:cxn modelId="{08833186-77CF-47C6-A97B-86CED2B3E5BC}" srcId="{D493D265-265B-4184-8795-0F7C091F50F3}" destId="{93E5CD15-C4B2-497E-A24A-B520071E1F3F}" srcOrd="4" destOrd="0" parTransId="{4B49AB4C-54DA-40F6-ADDA-57C8583D1160}" sibTransId="{D370E860-564D-4DE3-ADB4-BE67CA8DB903}"/>
    <dgm:cxn modelId="{80761488-D35F-41C0-9ABB-7652AB36D190}" type="presOf" srcId="{E7C28A8C-484F-4BA0-BCCE-6AC141252104}" destId="{8EDFAC38-59BD-48C9-84DA-AF4E3FB32F5D}" srcOrd="0" destOrd="0" presId="urn:microsoft.com/office/officeart/2005/8/layout/arrow2"/>
    <dgm:cxn modelId="{83C3B889-3DCE-4BDE-AE4D-C231BE49053F}" type="presOf" srcId="{0C032664-5D93-4BC3-A83E-8A51FEEDB5F4}" destId="{60518F95-08F8-44B6-B23F-C69EDABB468E}" srcOrd="0" destOrd="0" presId="urn:microsoft.com/office/officeart/2005/8/layout/arrow2"/>
    <dgm:cxn modelId="{E7E3D0D7-EA83-4EE2-8F95-6650DBB79651}" type="presOf" srcId="{176B68E1-C668-49F2-B662-1D2B14C6E8B4}" destId="{93E0F09F-ABD9-4435-802D-11CF4F2BD44A}" srcOrd="0" destOrd="0" presId="urn:microsoft.com/office/officeart/2005/8/layout/arrow2"/>
    <dgm:cxn modelId="{C8CFD8E9-A980-4A5C-999A-9192C73202F6}" srcId="{D493D265-265B-4184-8795-0F7C091F50F3}" destId="{176B68E1-C668-49F2-B662-1D2B14C6E8B4}" srcOrd="1" destOrd="0" parTransId="{969F0C49-CDB8-403C-8C3F-256A82B61536}" sibTransId="{F309567B-BD67-4FDF-8E17-A14BD0BE8526}"/>
    <dgm:cxn modelId="{68B29EF4-6093-4235-82C6-1CFE054BFF01}" type="presOf" srcId="{D493D265-265B-4184-8795-0F7C091F50F3}" destId="{D8D772FC-C6CD-4848-8D7E-CCB8536AD5FF}" srcOrd="0" destOrd="0" presId="urn:microsoft.com/office/officeart/2005/8/layout/arrow2"/>
    <dgm:cxn modelId="{53CF2AFA-B300-4427-A5F5-C19FEA111FFF}" srcId="{D493D265-265B-4184-8795-0F7C091F50F3}" destId="{E7C28A8C-484F-4BA0-BCCE-6AC141252104}" srcOrd="2" destOrd="0" parTransId="{16289CD6-E867-455A-A377-1345FD95C270}" sibTransId="{2381845A-98D6-4EC7-8BF7-18179F5DEC5E}"/>
    <dgm:cxn modelId="{0FC8C582-9F9C-4B36-9898-1D16FC82DCEC}" type="presParOf" srcId="{D8D772FC-C6CD-4848-8D7E-CCB8536AD5FF}" destId="{8958C85F-2A59-43F7-95CB-1FFF35934AFE}" srcOrd="0" destOrd="0" presId="urn:microsoft.com/office/officeart/2005/8/layout/arrow2"/>
    <dgm:cxn modelId="{D08B917E-6D42-415F-BE1F-0B7D7B1C3449}" type="presParOf" srcId="{D8D772FC-C6CD-4848-8D7E-CCB8536AD5FF}" destId="{E15D09D0-4088-4F2F-9C8D-44FB6368DC10}" srcOrd="1" destOrd="0" presId="urn:microsoft.com/office/officeart/2005/8/layout/arrow2"/>
    <dgm:cxn modelId="{77495683-70D7-4EEB-BDFB-0E04E9D4C267}" type="presParOf" srcId="{E15D09D0-4088-4F2F-9C8D-44FB6368DC10}" destId="{5C1B114F-9747-4284-BDB3-A9C16B0F0EDC}" srcOrd="0" destOrd="0" presId="urn:microsoft.com/office/officeart/2005/8/layout/arrow2"/>
    <dgm:cxn modelId="{61D02432-D2DA-4843-8A9A-CD5DB0FBEC5A}" type="presParOf" srcId="{E15D09D0-4088-4F2F-9C8D-44FB6368DC10}" destId="{60518F95-08F8-44B6-B23F-C69EDABB468E}" srcOrd="1" destOrd="0" presId="urn:microsoft.com/office/officeart/2005/8/layout/arrow2"/>
    <dgm:cxn modelId="{710F94C0-3420-427B-AA3F-FFA5C76E3EF2}" type="presParOf" srcId="{E15D09D0-4088-4F2F-9C8D-44FB6368DC10}" destId="{3E09AEBF-5D89-48F8-9A5E-2A570577EFC1}" srcOrd="2" destOrd="0" presId="urn:microsoft.com/office/officeart/2005/8/layout/arrow2"/>
    <dgm:cxn modelId="{1FC3B447-D189-41F7-A2B2-8E76DB327127}" type="presParOf" srcId="{E15D09D0-4088-4F2F-9C8D-44FB6368DC10}" destId="{93E0F09F-ABD9-4435-802D-11CF4F2BD44A}" srcOrd="3" destOrd="0" presId="urn:microsoft.com/office/officeart/2005/8/layout/arrow2"/>
    <dgm:cxn modelId="{23C351BA-C21B-4C93-AF97-03634C944E07}" type="presParOf" srcId="{E15D09D0-4088-4F2F-9C8D-44FB6368DC10}" destId="{C121576F-D010-4E45-8EE2-1AA6C5DADE69}" srcOrd="4" destOrd="0" presId="urn:microsoft.com/office/officeart/2005/8/layout/arrow2"/>
    <dgm:cxn modelId="{9B13719A-387A-4BD0-AFD1-C4FDD2DB46A6}" type="presParOf" srcId="{E15D09D0-4088-4F2F-9C8D-44FB6368DC10}" destId="{8EDFAC38-59BD-48C9-84DA-AF4E3FB32F5D}" srcOrd="5" destOrd="0" presId="urn:microsoft.com/office/officeart/2005/8/layout/arrow2"/>
    <dgm:cxn modelId="{45ED3A94-7130-4B8F-8757-691DE1F956FB}" type="presParOf" srcId="{E15D09D0-4088-4F2F-9C8D-44FB6368DC10}" destId="{75FC7808-394F-40F6-800A-A77975909EC4}" srcOrd="6" destOrd="0" presId="urn:microsoft.com/office/officeart/2005/8/layout/arrow2"/>
    <dgm:cxn modelId="{6CDF6701-A16A-4B8E-90E3-2140EA336A9D}" type="presParOf" srcId="{E15D09D0-4088-4F2F-9C8D-44FB6368DC10}" destId="{13F4E1F5-31CC-43F7-8357-70C2C9EDD38B}" srcOrd="7" destOrd="0" presId="urn:microsoft.com/office/officeart/2005/8/layout/arrow2"/>
    <dgm:cxn modelId="{A6CA8B21-A698-41DF-ABFF-17EBA6A05A9C}" type="presParOf" srcId="{E15D09D0-4088-4F2F-9C8D-44FB6368DC10}" destId="{778C3A82-4819-46EF-94A5-AA41067D443E}" srcOrd="8" destOrd="0" presId="urn:microsoft.com/office/officeart/2005/8/layout/arrow2"/>
    <dgm:cxn modelId="{CB750626-C957-410B-AB95-7D8172BF9132}" type="presParOf" srcId="{E15D09D0-4088-4F2F-9C8D-44FB6368DC10}" destId="{F19094CA-25F1-4F85-A7AD-3AE873D1CCD5}"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3D265-265B-4184-8795-0F7C091F50F3}" type="doc">
      <dgm:prSet loTypeId="urn:microsoft.com/office/officeart/2011/layout/CircleProcess" loCatId="process" qsTypeId="urn:microsoft.com/office/officeart/2005/8/quickstyle/simple1" qsCatId="simple" csTypeId="urn:microsoft.com/office/officeart/2005/8/colors/accent1_2" csCatId="accent1" phldr="1"/>
      <dgm:spPr/>
    </dgm:pt>
    <dgm:pt modelId="{0C032664-5D93-4BC3-A83E-8A51FEEDB5F4}">
      <dgm:prSet phldrT="[Text]"/>
      <dgm:spPr/>
      <dgm:t>
        <a:bodyPr/>
        <a:lstStyle/>
        <a:p>
          <a:r>
            <a:rPr lang="en-US" dirty="0"/>
            <a:t>When the user contacted custodian it is redirected to us </a:t>
          </a:r>
          <a:endParaRPr lang="en-IN" dirty="0"/>
        </a:p>
      </dgm:t>
    </dgm:pt>
    <dgm:pt modelId="{7F4D0BA8-4ED9-4C63-AA2D-5A9DA66C4CBB}" type="parTrans" cxnId="{6EA58323-BA29-4E58-874E-9B9B20E54563}">
      <dgm:prSet/>
      <dgm:spPr/>
      <dgm:t>
        <a:bodyPr/>
        <a:lstStyle/>
        <a:p>
          <a:endParaRPr lang="en-IN"/>
        </a:p>
      </dgm:t>
    </dgm:pt>
    <dgm:pt modelId="{BB3B408B-F15C-42D3-804E-F291A28FD321}" type="sibTrans" cxnId="{6EA58323-BA29-4E58-874E-9B9B20E54563}">
      <dgm:prSet/>
      <dgm:spPr/>
      <dgm:t>
        <a:bodyPr/>
        <a:lstStyle/>
        <a:p>
          <a:endParaRPr lang="en-IN"/>
        </a:p>
      </dgm:t>
    </dgm:pt>
    <dgm:pt modelId="{E7C28A8C-484F-4BA0-BCCE-6AC141252104}">
      <dgm:prSet phldrT="[Text]"/>
      <dgm:spPr/>
      <dgm:t>
        <a:bodyPr/>
        <a:lstStyle/>
        <a:p>
          <a:r>
            <a:rPr lang="en-US" dirty="0" err="1"/>
            <a:t>EasyOCR</a:t>
          </a:r>
          <a:endParaRPr lang="en-IN" dirty="0"/>
        </a:p>
      </dgm:t>
    </dgm:pt>
    <dgm:pt modelId="{16289CD6-E867-455A-A377-1345FD95C270}" type="parTrans" cxnId="{53CF2AFA-B300-4427-A5F5-C19FEA111FFF}">
      <dgm:prSet/>
      <dgm:spPr/>
      <dgm:t>
        <a:bodyPr/>
        <a:lstStyle/>
        <a:p>
          <a:endParaRPr lang="en-IN"/>
        </a:p>
      </dgm:t>
    </dgm:pt>
    <dgm:pt modelId="{2381845A-98D6-4EC7-8BF7-18179F5DEC5E}" type="sibTrans" cxnId="{53CF2AFA-B300-4427-A5F5-C19FEA111FFF}">
      <dgm:prSet/>
      <dgm:spPr/>
      <dgm:t>
        <a:bodyPr/>
        <a:lstStyle/>
        <a:p>
          <a:endParaRPr lang="en-IN"/>
        </a:p>
      </dgm:t>
    </dgm:pt>
    <dgm:pt modelId="{DD009158-1E7F-4DAE-9E61-19F4061F85CF}">
      <dgm:prSet phldrT="[Text]"/>
      <dgm:spPr/>
      <dgm:t>
        <a:bodyPr/>
        <a:lstStyle/>
        <a:p>
          <a:r>
            <a:rPr lang="en-US" dirty="0"/>
            <a:t>Find the efficient way for the position of the meta data</a:t>
          </a:r>
          <a:endParaRPr lang="en-IN" dirty="0"/>
        </a:p>
      </dgm:t>
    </dgm:pt>
    <dgm:pt modelId="{42B205F9-06A3-445E-930E-AFFB1A62D833}" type="parTrans" cxnId="{A26E9B70-60C6-4861-9D01-1AFE1B1A0288}">
      <dgm:prSet/>
      <dgm:spPr/>
      <dgm:t>
        <a:bodyPr/>
        <a:lstStyle/>
        <a:p>
          <a:endParaRPr lang="en-IN"/>
        </a:p>
      </dgm:t>
    </dgm:pt>
    <dgm:pt modelId="{76AEC6B9-A1E7-4AE6-9330-8B5046D9796B}" type="sibTrans" cxnId="{A26E9B70-60C6-4861-9D01-1AFE1B1A0288}">
      <dgm:prSet/>
      <dgm:spPr/>
      <dgm:t>
        <a:bodyPr/>
        <a:lstStyle/>
        <a:p>
          <a:endParaRPr lang="en-IN"/>
        </a:p>
      </dgm:t>
    </dgm:pt>
    <dgm:pt modelId="{176B68E1-C668-49F2-B662-1D2B14C6E8B4}">
      <dgm:prSet/>
      <dgm:spPr/>
      <dgm:t>
        <a:bodyPr/>
        <a:lstStyle/>
        <a:p>
          <a:r>
            <a:rPr lang="en-US" dirty="0"/>
            <a:t>Discuss with the user what all could be meta data</a:t>
          </a:r>
          <a:endParaRPr lang="en-IN" dirty="0"/>
        </a:p>
      </dgm:t>
    </dgm:pt>
    <dgm:pt modelId="{969F0C49-CDB8-403C-8C3F-256A82B61536}" type="parTrans" cxnId="{C8CFD8E9-A980-4A5C-999A-9192C73202F6}">
      <dgm:prSet/>
      <dgm:spPr/>
      <dgm:t>
        <a:bodyPr/>
        <a:lstStyle/>
        <a:p>
          <a:endParaRPr lang="en-IN"/>
        </a:p>
      </dgm:t>
    </dgm:pt>
    <dgm:pt modelId="{F309567B-BD67-4FDF-8E17-A14BD0BE8526}" type="sibTrans" cxnId="{C8CFD8E9-A980-4A5C-999A-9192C73202F6}">
      <dgm:prSet/>
      <dgm:spPr/>
      <dgm:t>
        <a:bodyPr/>
        <a:lstStyle/>
        <a:p>
          <a:endParaRPr lang="en-IN"/>
        </a:p>
      </dgm:t>
    </dgm:pt>
    <dgm:pt modelId="{93E5CD15-C4B2-497E-A24A-B520071E1F3F}">
      <dgm:prSet/>
      <dgm:spPr/>
      <dgm:t>
        <a:bodyPr/>
        <a:lstStyle/>
        <a:p>
          <a:r>
            <a:rPr lang="en-US" dirty="0"/>
            <a:t>Write a function and store the function name in a database along with the metadata positions</a:t>
          </a:r>
          <a:endParaRPr lang="en-IN" dirty="0"/>
        </a:p>
      </dgm:t>
    </dgm:pt>
    <dgm:pt modelId="{4B49AB4C-54DA-40F6-ADDA-57C8583D1160}" type="parTrans" cxnId="{08833186-77CF-47C6-A97B-86CED2B3E5BC}">
      <dgm:prSet/>
      <dgm:spPr/>
      <dgm:t>
        <a:bodyPr/>
        <a:lstStyle/>
        <a:p>
          <a:endParaRPr lang="en-IN"/>
        </a:p>
      </dgm:t>
    </dgm:pt>
    <dgm:pt modelId="{D370E860-564D-4DE3-ADB4-BE67CA8DB903}" type="sibTrans" cxnId="{08833186-77CF-47C6-A97B-86CED2B3E5BC}">
      <dgm:prSet/>
      <dgm:spPr/>
      <dgm:t>
        <a:bodyPr/>
        <a:lstStyle/>
        <a:p>
          <a:endParaRPr lang="en-IN"/>
        </a:p>
      </dgm:t>
    </dgm:pt>
    <dgm:pt modelId="{656C81F9-DE41-4B0F-AA8E-C88EA9ED9CDD}" type="pres">
      <dgm:prSet presAssocID="{D493D265-265B-4184-8795-0F7C091F50F3}" presName="Name0" presStyleCnt="0">
        <dgm:presLayoutVars>
          <dgm:chMax val="11"/>
          <dgm:chPref val="11"/>
          <dgm:dir/>
          <dgm:resizeHandles/>
        </dgm:presLayoutVars>
      </dgm:prSet>
      <dgm:spPr/>
    </dgm:pt>
    <dgm:pt modelId="{11142134-2F0D-4E33-9243-8FB5941DAD58}" type="pres">
      <dgm:prSet presAssocID="{93E5CD15-C4B2-497E-A24A-B520071E1F3F}" presName="Accent5" presStyleCnt="0"/>
      <dgm:spPr/>
    </dgm:pt>
    <dgm:pt modelId="{E7CE8D72-3096-40E3-AFF8-FEDE5A9034CF}" type="pres">
      <dgm:prSet presAssocID="{93E5CD15-C4B2-497E-A24A-B520071E1F3F}" presName="Accent" presStyleLbl="node1" presStyleIdx="0" presStyleCnt="5"/>
      <dgm:spPr/>
    </dgm:pt>
    <dgm:pt modelId="{2C706688-D8D5-4E71-8B0A-E6CA34FB1E74}" type="pres">
      <dgm:prSet presAssocID="{93E5CD15-C4B2-497E-A24A-B520071E1F3F}" presName="ParentBackground5" presStyleCnt="0"/>
      <dgm:spPr/>
    </dgm:pt>
    <dgm:pt modelId="{FE879D0F-E2D6-404C-B8B8-5970CD679B9A}" type="pres">
      <dgm:prSet presAssocID="{93E5CD15-C4B2-497E-A24A-B520071E1F3F}" presName="ParentBackground" presStyleLbl="fgAcc1" presStyleIdx="0" presStyleCnt="5"/>
      <dgm:spPr/>
    </dgm:pt>
    <dgm:pt modelId="{3DD36DE2-1469-4E88-843F-82169F1F2B28}" type="pres">
      <dgm:prSet presAssocID="{93E5CD15-C4B2-497E-A24A-B520071E1F3F}" presName="Parent5" presStyleLbl="revTx" presStyleIdx="0" presStyleCnt="0">
        <dgm:presLayoutVars>
          <dgm:chMax val="1"/>
          <dgm:chPref val="1"/>
          <dgm:bulletEnabled val="1"/>
        </dgm:presLayoutVars>
      </dgm:prSet>
      <dgm:spPr/>
    </dgm:pt>
    <dgm:pt modelId="{2E4B017A-22BC-419D-ABBA-79EA210A6109}" type="pres">
      <dgm:prSet presAssocID="{DD009158-1E7F-4DAE-9E61-19F4061F85CF}" presName="Accent4" presStyleCnt="0"/>
      <dgm:spPr/>
    </dgm:pt>
    <dgm:pt modelId="{D7D0548D-A337-4569-9F47-4E7EE8FD1AE4}" type="pres">
      <dgm:prSet presAssocID="{DD009158-1E7F-4DAE-9E61-19F4061F85CF}" presName="Accent" presStyleLbl="node1" presStyleIdx="1" presStyleCnt="5"/>
      <dgm:spPr/>
    </dgm:pt>
    <dgm:pt modelId="{1C3281DF-E010-49D0-9474-BC173AB6F2B6}" type="pres">
      <dgm:prSet presAssocID="{DD009158-1E7F-4DAE-9E61-19F4061F85CF}" presName="ParentBackground4" presStyleCnt="0"/>
      <dgm:spPr/>
    </dgm:pt>
    <dgm:pt modelId="{A810D7F3-504E-4C6E-AADB-E33598D58E36}" type="pres">
      <dgm:prSet presAssocID="{DD009158-1E7F-4DAE-9E61-19F4061F85CF}" presName="ParentBackground" presStyleLbl="fgAcc1" presStyleIdx="1" presStyleCnt="5"/>
      <dgm:spPr/>
    </dgm:pt>
    <dgm:pt modelId="{EE869FF2-DCB1-426C-8DD8-65A19B5EE701}" type="pres">
      <dgm:prSet presAssocID="{DD009158-1E7F-4DAE-9E61-19F4061F85CF}" presName="Parent4" presStyleLbl="revTx" presStyleIdx="0" presStyleCnt="0">
        <dgm:presLayoutVars>
          <dgm:chMax val="1"/>
          <dgm:chPref val="1"/>
          <dgm:bulletEnabled val="1"/>
        </dgm:presLayoutVars>
      </dgm:prSet>
      <dgm:spPr/>
    </dgm:pt>
    <dgm:pt modelId="{3811A421-76C7-4364-BA10-05DBBB4E0BCE}" type="pres">
      <dgm:prSet presAssocID="{E7C28A8C-484F-4BA0-BCCE-6AC141252104}" presName="Accent3" presStyleCnt="0"/>
      <dgm:spPr/>
    </dgm:pt>
    <dgm:pt modelId="{35B525E8-C22E-4CC1-848B-069B1C8EF37F}" type="pres">
      <dgm:prSet presAssocID="{E7C28A8C-484F-4BA0-BCCE-6AC141252104}" presName="Accent" presStyleLbl="node1" presStyleIdx="2" presStyleCnt="5"/>
      <dgm:spPr/>
    </dgm:pt>
    <dgm:pt modelId="{CAD1FBAF-385A-4818-9B32-92942CBF69D3}" type="pres">
      <dgm:prSet presAssocID="{E7C28A8C-484F-4BA0-BCCE-6AC141252104}" presName="ParentBackground3" presStyleCnt="0"/>
      <dgm:spPr/>
    </dgm:pt>
    <dgm:pt modelId="{9CBB8EBB-B237-4A42-8151-124180C35A3F}" type="pres">
      <dgm:prSet presAssocID="{E7C28A8C-484F-4BA0-BCCE-6AC141252104}" presName="ParentBackground" presStyleLbl="fgAcc1" presStyleIdx="2" presStyleCnt="5"/>
      <dgm:spPr/>
    </dgm:pt>
    <dgm:pt modelId="{95F3481E-8619-4D66-B361-72430CF60054}" type="pres">
      <dgm:prSet presAssocID="{E7C28A8C-484F-4BA0-BCCE-6AC141252104}" presName="Parent3" presStyleLbl="revTx" presStyleIdx="0" presStyleCnt="0">
        <dgm:presLayoutVars>
          <dgm:chMax val="1"/>
          <dgm:chPref val="1"/>
          <dgm:bulletEnabled val="1"/>
        </dgm:presLayoutVars>
      </dgm:prSet>
      <dgm:spPr/>
    </dgm:pt>
    <dgm:pt modelId="{8A2A2546-BDB7-4213-99E3-7E76B1D3D65D}" type="pres">
      <dgm:prSet presAssocID="{176B68E1-C668-49F2-B662-1D2B14C6E8B4}" presName="Accent2" presStyleCnt="0"/>
      <dgm:spPr/>
    </dgm:pt>
    <dgm:pt modelId="{F4F444C9-D066-47B4-9448-37BDAE1D935C}" type="pres">
      <dgm:prSet presAssocID="{176B68E1-C668-49F2-B662-1D2B14C6E8B4}" presName="Accent" presStyleLbl="node1" presStyleIdx="3" presStyleCnt="5"/>
      <dgm:spPr/>
    </dgm:pt>
    <dgm:pt modelId="{E0C0261D-B937-4FBD-936A-6F18918ECAB5}" type="pres">
      <dgm:prSet presAssocID="{176B68E1-C668-49F2-B662-1D2B14C6E8B4}" presName="ParentBackground2" presStyleCnt="0"/>
      <dgm:spPr/>
    </dgm:pt>
    <dgm:pt modelId="{3C109A4E-341F-457C-B64E-EF8CB82BD088}" type="pres">
      <dgm:prSet presAssocID="{176B68E1-C668-49F2-B662-1D2B14C6E8B4}" presName="ParentBackground" presStyleLbl="fgAcc1" presStyleIdx="3" presStyleCnt="5"/>
      <dgm:spPr/>
    </dgm:pt>
    <dgm:pt modelId="{EC9E190A-D940-4756-BC94-B2E72F073CE9}" type="pres">
      <dgm:prSet presAssocID="{176B68E1-C668-49F2-B662-1D2B14C6E8B4}" presName="Parent2" presStyleLbl="revTx" presStyleIdx="0" presStyleCnt="0">
        <dgm:presLayoutVars>
          <dgm:chMax val="1"/>
          <dgm:chPref val="1"/>
          <dgm:bulletEnabled val="1"/>
        </dgm:presLayoutVars>
      </dgm:prSet>
      <dgm:spPr/>
    </dgm:pt>
    <dgm:pt modelId="{3EA57BCE-CE6C-496B-987F-013FC6D82FC2}" type="pres">
      <dgm:prSet presAssocID="{0C032664-5D93-4BC3-A83E-8A51FEEDB5F4}" presName="Accent1" presStyleCnt="0"/>
      <dgm:spPr/>
    </dgm:pt>
    <dgm:pt modelId="{9759D625-09F3-4E1D-98E7-221CD42CC350}" type="pres">
      <dgm:prSet presAssocID="{0C032664-5D93-4BC3-A83E-8A51FEEDB5F4}" presName="Accent" presStyleLbl="node1" presStyleIdx="4" presStyleCnt="5"/>
      <dgm:spPr/>
    </dgm:pt>
    <dgm:pt modelId="{4D870608-144D-4014-A602-3670709DDE4D}" type="pres">
      <dgm:prSet presAssocID="{0C032664-5D93-4BC3-A83E-8A51FEEDB5F4}" presName="ParentBackground1" presStyleCnt="0"/>
      <dgm:spPr/>
    </dgm:pt>
    <dgm:pt modelId="{C415EDDE-E1C0-4AF7-9468-AA2382C583E4}" type="pres">
      <dgm:prSet presAssocID="{0C032664-5D93-4BC3-A83E-8A51FEEDB5F4}" presName="ParentBackground" presStyleLbl="fgAcc1" presStyleIdx="4" presStyleCnt="5"/>
      <dgm:spPr/>
    </dgm:pt>
    <dgm:pt modelId="{E269AB26-D138-449F-B98B-9141FC0E5BB1}" type="pres">
      <dgm:prSet presAssocID="{0C032664-5D93-4BC3-A83E-8A51FEEDB5F4}" presName="Parent1" presStyleLbl="revTx" presStyleIdx="0" presStyleCnt="0">
        <dgm:presLayoutVars>
          <dgm:chMax val="1"/>
          <dgm:chPref val="1"/>
          <dgm:bulletEnabled val="1"/>
        </dgm:presLayoutVars>
      </dgm:prSet>
      <dgm:spPr/>
    </dgm:pt>
  </dgm:ptLst>
  <dgm:cxnLst>
    <dgm:cxn modelId="{6EA58323-BA29-4E58-874E-9B9B20E54563}" srcId="{D493D265-265B-4184-8795-0F7C091F50F3}" destId="{0C032664-5D93-4BC3-A83E-8A51FEEDB5F4}" srcOrd="0" destOrd="0" parTransId="{7F4D0BA8-4ED9-4C63-AA2D-5A9DA66C4CBB}" sibTransId="{BB3B408B-F15C-42D3-804E-F291A28FD321}"/>
    <dgm:cxn modelId="{0918082D-527F-4A3C-A11E-D0252D6E7FE1}" type="presOf" srcId="{93E5CD15-C4B2-497E-A24A-B520071E1F3F}" destId="{3DD36DE2-1469-4E88-843F-82169F1F2B28}" srcOrd="1" destOrd="0" presId="urn:microsoft.com/office/officeart/2011/layout/CircleProcess"/>
    <dgm:cxn modelId="{A26E9B70-60C6-4861-9D01-1AFE1B1A0288}" srcId="{D493D265-265B-4184-8795-0F7C091F50F3}" destId="{DD009158-1E7F-4DAE-9E61-19F4061F85CF}" srcOrd="3" destOrd="0" parTransId="{42B205F9-06A3-445E-930E-AFFB1A62D833}" sibTransId="{76AEC6B9-A1E7-4AE6-9330-8B5046D9796B}"/>
    <dgm:cxn modelId="{44980155-F408-4956-96D5-970DD2DD8669}" type="presOf" srcId="{93E5CD15-C4B2-497E-A24A-B520071E1F3F}" destId="{FE879D0F-E2D6-404C-B8B8-5970CD679B9A}" srcOrd="0" destOrd="0" presId="urn:microsoft.com/office/officeart/2011/layout/CircleProcess"/>
    <dgm:cxn modelId="{27775379-9B93-429B-88CF-92907F4FB395}" type="presOf" srcId="{176B68E1-C668-49F2-B662-1D2B14C6E8B4}" destId="{3C109A4E-341F-457C-B64E-EF8CB82BD088}" srcOrd="0" destOrd="0" presId="urn:microsoft.com/office/officeart/2011/layout/CircleProcess"/>
    <dgm:cxn modelId="{05108C80-338F-4561-B11F-17594886CA0B}" type="presOf" srcId="{D493D265-265B-4184-8795-0F7C091F50F3}" destId="{656C81F9-DE41-4B0F-AA8E-C88EA9ED9CDD}" srcOrd="0" destOrd="0" presId="urn:microsoft.com/office/officeart/2011/layout/CircleProcess"/>
    <dgm:cxn modelId="{08833186-77CF-47C6-A97B-86CED2B3E5BC}" srcId="{D493D265-265B-4184-8795-0F7C091F50F3}" destId="{93E5CD15-C4B2-497E-A24A-B520071E1F3F}" srcOrd="4" destOrd="0" parTransId="{4B49AB4C-54DA-40F6-ADDA-57C8583D1160}" sibTransId="{D370E860-564D-4DE3-ADB4-BE67CA8DB903}"/>
    <dgm:cxn modelId="{285B6A8B-1D1F-4F95-9E19-8DA947499316}" type="presOf" srcId="{DD009158-1E7F-4DAE-9E61-19F4061F85CF}" destId="{A810D7F3-504E-4C6E-AADB-E33598D58E36}" srcOrd="0" destOrd="0" presId="urn:microsoft.com/office/officeart/2011/layout/CircleProcess"/>
    <dgm:cxn modelId="{C41D029B-6A74-4B2F-BCF3-253EF281CF40}" type="presOf" srcId="{DD009158-1E7F-4DAE-9E61-19F4061F85CF}" destId="{EE869FF2-DCB1-426C-8DD8-65A19B5EE701}" srcOrd="1" destOrd="0" presId="urn:microsoft.com/office/officeart/2011/layout/CircleProcess"/>
    <dgm:cxn modelId="{5E1025A5-8F4C-462C-B6F7-623C354FEAD3}" type="presOf" srcId="{0C032664-5D93-4BC3-A83E-8A51FEEDB5F4}" destId="{E269AB26-D138-449F-B98B-9141FC0E5BB1}" srcOrd="1" destOrd="0" presId="urn:microsoft.com/office/officeart/2011/layout/CircleProcess"/>
    <dgm:cxn modelId="{040D85AF-A492-4EF8-8F0F-307349940DCF}" type="presOf" srcId="{176B68E1-C668-49F2-B662-1D2B14C6E8B4}" destId="{EC9E190A-D940-4756-BC94-B2E72F073CE9}" srcOrd="1" destOrd="0" presId="urn:microsoft.com/office/officeart/2011/layout/CircleProcess"/>
    <dgm:cxn modelId="{FD5B86B4-0B9A-43E0-9986-96CD2E00FCB7}" type="presOf" srcId="{0C032664-5D93-4BC3-A83E-8A51FEEDB5F4}" destId="{C415EDDE-E1C0-4AF7-9468-AA2382C583E4}" srcOrd="0" destOrd="0" presId="urn:microsoft.com/office/officeart/2011/layout/CircleProcess"/>
    <dgm:cxn modelId="{0301D4CF-A8C9-4427-8EA8-D8363F1A7ADA}" type="presOf" srcId="{E7C28A8C-484F-4BA0-BCCE-6AC141252104}" destId="{95F3481E-8619-4D66-B361-72430CF60054}" srcOrd="1" destOrd="0" presId="urn:microsoft.com/office/officeart/2011/layout/CircleProcess"/>
    <dgm:cxn modelId="{C8CFD8E9-A980-4A5C-999A-9192C73202F6}" srcId="{D493D265-265B-4184-8795-0F7C091F50F3}" destId="{176B68E1-C668-49F2-B662-1D2B14C6E8B4}" srcOrd="1" destOrd="0" parTransId="{969F0C49-CDB8-403C-8C3F-256A82B61536}" sibTransId="{F309567B-BD67-4FDF-8E17-A14BD0BE8526}"/>
    <dgm:cxn modelId="{62AB79F6-BC56-45EE-954B-F03F9FEE70A0}" type="presOf" srcId="{E7C28A8C-484F-4BA0-BCCE-6AC141252104}" destId="{9CBB8EBB-B237-4A42-8151-124180C35A3F}" srcOrd="0" destOrd="0" presId="urn:microsoft.com/office/officeart/2011/layout/CircleProcess"/>
    <dgm:cxn modelId="{53CF2AFA-B300-4427-A5F5-C19FEA111FFF}" srcId="{D493D265-265B-4184-8795-0F7C091F50F3}" destId="{E7C28A8C-484F-4BA0-BCCE-6AC141252104}" srcOrd="2" destOrd="0" parTransId="{16289CD6-E867-455A-A377-1345FD95C270}" sibTransId="{2381845A-98D6-4EC7-8BF7-18179F5DEC5E}"/>
    <dgm:cxn modelId="{6F064CC3-76FA-4C78-BEF5-1B0B7E6BCBDE}" type="presParOf" srcId="{656C81F9-DE41-4B0F-AA8E-C88EA9ED9CDD}" destId="{11142134-2F0D-4E33-9243-8FB5941DAD58}" srcOrd="0" destOrd="0" presId="urn:microsoft.com/office/officeart/2011/layout/CircleProcess"/>
    <dgm:cxn modelId="{5F6DEB36-1EEC-40C2-A136-45F400B2A69E}" type="presParOf" srcId="{11142134-2F0D-4E33-9243-8FB5941DAD58}" destId="{E7CE8D72-3096-40E3-AFF8-FEDE5A9034CF}" srcOrd="0" destOrd="0" presId="urn:microsoft.com/office/officeart/2011/layout/CircleProcess"/>
    <dgm:cxn modelId="{29D95A62-2B95-4B34-85B0-7979837593A1}" type="presParOf" srcId="{656C81F9-DE41-4B0F-AA8E-C88EA9ED9CDD}" destId="{2C706688-D8D5-4E71-8B0A-E6CA34FB1E74}" srcOrd="1" destOrd="0" presId="urn:microsoft.com/office/officeart/2011/layout/CircleProcess"/>
    <dgm:cxn modelId="{8DB46828-5CBB-4953-B6F8-B935A3AF9D02}" type="presParOf" srcId="{2C706688-D8D5-4E71-8B0A-E6CA34FB1E74}" destId="{FE879D0F-E2D6-404C-B8B8-5970CD679B9A}" srcOrd="0" destOrd="0" presId="urn:microsoft.com/office/officeart/2011/layout/CircleProcess"/>
    <dgm:cxn modelId="{3FAE1CD2-EB8F-40D7-843A-281DBFDB4EC9}" type="presParOf" srcId="{656C81F9-DE41-4B0F-AA8E-C88EA9ED9CDD}" destId="{3DD36DE2-1469-4E88-843F-82169F1F2B28}" srcOrd="2" destOrd="0" presId="urn:microsoft.com/office/officeart/2011/layout/CircleProcess"/>
    <dgm:cxn modelId="{E496A968-D14A-4A31-BAC9-2875CD130173}" type="presParOf" srcId="{656C81F9-DE41-4B0F-AA8E-C88EA9ED9CDD}" destId="{2E4B017A-22BC-419D-ABBA-79EA210A6109}" srcOrd="3" destOrd="0" presId="urn:microsoft.com/office/officeart/2011/layout/CircleProcess"/>
    <dgm:cxn modelId="{B6FD0126-3789-4B54-BCC2-AE37905B4636}" type="presParOf" srcId="{2E4B017A-22BC-419D-ABBA-79EA210A6109}" destId="{D7D0548D-A337-4569-9F47-4E7EE8FD1AE4}" srcOrd="0" destOrd="0" presId="urn:microsoft.com/office/officeart/2011/layout/CircleProcess"/>
    <dgm:cxn modelId="{BBF2BA4E-2339-4F5B-A5E0-8EEB1AD36876}" type="presParOf" srcId="{656C81F9-DE41-4B0F-AA8E-C88EA9ED9CDD}" destId="{1C3281DF-E010-49D0-9474-BC173AB6F2B6}" srcOrd="4" destOrd="0" presId="urn:microsoft.com/office/officeart/2011/layout/CircleProcess"/>
    <dgm:cxn modelId="{AFFC6523-E8B1-4B89-B48B-8A075002078C}" type="presParOf" srcId="{1C3281DF-E010-49D0-9474-BC173AB6F2B6}" destId="{A810D7F3-504E-4C6E-AADB-E33598D58E36}" srcOrd="0" destOrd="0" presId="urn:microsoft.com/office/officeart/2011/layout/CircleProcess"/>
    <dgm:cxn modelId="{EEF13F9C-C659-48CD-B39B-7CA27A25BEFF}" type="presParOf" srcId="{656C81F9-DE41-4B0F-AA8E-C88EA9ED9CDD}" destId="{EE869FF2-DCB1-426C-8DD8-65A19B5EE701}" srcOrd="5" destOrd="0" presId="urn:microsoft.com/office/officeart/2011/layout/CircleProcess"/>
    <dgm:cxn modelId="{3310ED7F-B103-4BE4-B78C-E3A25134F4CD}" type="presParOf" srcId="{656C81F9-DE41-4B0F-AA8E-C88EA9ED9CDD}" destId="{3811A421-76C7-4364-BA10-05DBBB4E0BCE}" srcOrd="6" destOrd="0" presId="urn:microsoft.com/office/officeart/2011/layout/CircleProcess"/>
    <dgm:cxn modelId="{2ADF95A7-7571-40BE-86AE-73CC776703D4}" type="presParOf" srcId="{3811A421-76C7-4364-BA10-05DBBB4E0BCE}" destId="{35B525E8-C22E-4CC1-848B-069B1C8EF37F}" srcOrd="0" destOrd="0" presId="urn:microsoft.com/office/officeart/2011/layout/CircleProcess"/>
    <dgm:cxn modelId="{2CDB19B3-0476-473B-BA7C-0C6BAA0C98ED}" type="presParOf" srcId="{656C81F9-DE41-4B0F-AA8E-C88EA9ED9CDD}" destId="{CAD1FBAF-385A-4818-9B32-92942CBF69D3}" srcOrd="7" destOrd="0" presId="urn:microsoft.com/office/officeart/2011/layout/CircleProcess"/>
    <dgm:cxn modelId="{43983CA4-BAC4-4D8B-A733-8DB20ADCDE29}" type="presParOf" srcId="{CAD1FBAF-385A-4818-9B32-92942CBF69D3}" destId="{9CBB8EBB-B237-4A42-8151-124180C35A3F}" srcOrd="0" destOrd="0" presId="urn:microsoft.com/office/officeart/2011/layout/CircleProcess"/>
    <dgm:cxn modelId="{86CCF8B6-7D07-4963-9ABF-EE28590B1237}" type="presParOf" srcId="{656C81F9-DE41-4B0F-AA8E-C88EA9ED9CDD}" destId="{95F3481E-8619-4D66-B361-72430CF60054}" srcOrd="8" destOrd="0" presId="urn:microsoft.com/office/officeart/2011/layout/CircleProcess"/>
    <dgm:cxn modelId="{01DDE37F-FCFD-4F06-8463-7578B69CB5BC}" type="presParOf" srcId="{656C81F9-DE41-4B0F-AA8E-C88EA9ED9CDD}" destId="{8A2A2546-BDB7-4213-99E3-7E76B1D3D65D}" srcOrd="9" destOrd="0" presId="urn:microsoft.com/office/officeart/2011/layout/CircleProcess"/>
    <dgm:cxn modelId="{EF9B5918-8F39-4B8A-8E84-0C40FC2552F5}" type="presParOf" srcId="{8A2A2546-BDB7-4213-99E3-7E76B1D3D65D}" destId="{F4F444C9-D066-47B4-9448-37BDAE1D935C}" srcOrd="0" destOrd="0" presId="urn:microsoft.com/office/officeart/2011/layout/CircleProcess"/>
    <dgm:cxn modelId="{4E55BCEF-DAF4-4426-AC9F-189605042CB1}" type="presParOf" srcId="{656C81F9-DE41-4B0F-AA8E-C88EA9ED9CDD}" destId="{E0C0261D-B937-4FBD-936A-6F18918ECAB5}" srcOrd="10" destOrd="0" presId="urn:microsoft.com/office/officeart/2011/layout/CircleProcess"/>
    <dgm:cxn modelId="{BD884139-60E8-455B-B370-F9BD2A14CEC1}" type="presParOf" srcId="{E0C0261D-B937-4FBD-936A-6F18918ECAB5}" destId="{3C109A4E-341F-457C-B64E-EF8CB82BD088}" srcOrd="0" destOrd="0" presId="urn:microsoft.com/office/officeart/2011/layout/CircleProcess"/>
    <dgm:cxn modelId="{86930B2D-DCA0-4A8A-824E-36B7E0640F13}" type="presParOf" srcId="{656C81F9-DE41-4B0F-AA8E-C88EA9ED9CDD}" destId="{EC9E190A-D940-4756-BC94-B2E72F073CE9}" srcOrd="11" destOrd="0" presId="urn:microsoft.com/office/officeart/2011/layout/CircleProcess"/>
    <dgm:cxn modelId="{3B588C01-B8DE-40BD-90C3-E8C7BBA34A83}" type="presParOf" srcId="{656C81F9-DE41-4B0F-AA8E-C88EA9ED9CDD}" destId="{3EA57BCE-CE6C-496B-987F-013FC6D82FC2}" srcOrd="12" destOrd="0" presId="urn:microsoft.com/office/officeart/2011/layout/CircleProcess"/>
    <dgm:cxn modelId="{7C4A59E2-3B87-442C-83D1-C0C26BAC83A0}" type="presParOf" srcId="{3EA57BCE-CE6C-496B-987F-013FC6D82FC2}" destId="{9759D625-09F3-4E1D-98E7-221CD42CC350}" srcOrd="0" destOrd="0" presId="urn:microsoft.com/office/officeart/2011/layout/CircleProcess"/>
    <dgm:cxn modelId="{259FC869-B729-4033-A46C-603FA82A5C9A}" type="presParOf" srcId="{656C81F9-DE41-4B0F-AA8E-C88EA9ED9CDD}" destId="{4D870608-144D-4014-A602-3670709DDE4D}" srcOrd="13" destOrd="0" presId="urn:microsoft.com/office/officeart/2011/layout/CircleProcess"/>
    <dgm:cxn modelId="{6A4436F0-ACFD-44F5-8DF3-DA5E9FA79645}" type="presParOf" srcId="{4D870608-144D-4014-A602-3670709DDE4D}" destId="{C415EDDE-E1C0-4AF7-9468-AA2382C583E4}" srcOrd="0" destOrd="0" presId="urn:microsoft.com/office/officeart/2011/layout/CircleProcess"/>
    <dgm:cxn modelId="{5F7A34BD-40EF-4885-92B6-2FB15362A72D}" type="presParOf" srcId="{656C81F9-DE41-4B0F-AA8E-C88EA9ED9CDD}" destId="{E269AB26-D138-449F-B98B-9141FC0E5BB1}"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8C85F-2A59-43F7-95CB-1FFF35934AFE}">
      <dsp:nvSpPr>
        <dsp:cNvPr id="0" name=""/>
        <dsp:cNvSpPr/>
      </dsp:nvSpPr>
      <dsp:spPr>
        <a:xfrm>
          <a:off x="0" y="0"/>
          <a:ext cx="6477158" cy="4048224"/>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B114F-9747-4284-BDB3-A9C16B0F0EDC}">
      <dsp:nvSpPr>
        <dsp:cNvPr id="0" name=""/>
        <dsp:cNvSpPr/>
      </dsp:nvSpPr>
      <dsp:spPr>
        <a:xfrm>
          <a:off x="1018374" y="3010259"/>
          <a:ext cx="148974" cy="1489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518F95-08F8-44B6-B23F-C69EDABB468E}">
      <dsp:nvSpPr>
        <dsp:cNvPr id="0" name=""/>
        <dsp:cNvSpPr/>
      </dsp:nvSpPr>
      <dsp:spPr>
        <a:xfrm>
          <a:off x="1092861" y="3084746"/>
          <a:ext cx="848507" cy="963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39"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t>Select the consent forms</a:t>
          </a:r>
          <a:endParaRPr lang="en-IN" sz="1500" kern="1200" dirty="0"/>
        </a:p>
      </dsp:txBody>
      <dsp:txXfrm>
        <a:off x="1092861" y="3084746"/>
        <a:ext cx="848507" cy="963477"/>
      </dsp:txXfrm>
    </dsp:sp>
    <dsp:sp modelId="{3E09AEBF-5D89-48F8-9A5E-2A570577EFC1}">
      <dsp:nvSpPr>
        <dsp:cNvPr id="0" name=""/>
        <dsp:cNvSpPr/>
      </dsp:nvSpPr>
      <dsp:spPr>
        <a:xfrm>
          <a:off x="1824780" y="2235429"/>
          <a:ext cx="233177" cy="2331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E0F09F-ABD9-4435-802D-11CF4F2BD44A}">
      <dsp:nvSpPr>
        <dsp:cNvPr id="0" name=""/>
        <dsp:cNvSpPr/>
      </dsp:nvSpPr>
      <dsp:spPr>
        <a:xfrm>
          <a:off x="1941369" y="2352018"/>
          <a:ext cx="1075208" cy="169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56"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t>Convert the uploaded file</a:t>
          </a:r>
          <a:endParaRPr lang="en-IN" sz="1500" kern="1200" dirty="0"/>
        </a:p>
      </dsp:txBody>
      <dsp:txXfrm>
        <a:off x="1941369" y="2352018"/>
        <a:ext cx="1075208" cy="1696205"/>
      </dsp:txXfrm>
    </dsp:sp>
    <dsp:sp modelId="{C121576F-D010-4E45-8EE2-1AA6C5DADE69}">
      <dsp:nvSpPr>
        <dsp:cNvPr id="0" name=""/>
        <dsp:cNvSpPr/>
      </dsp:nvSpPr>
      <dsp:spPr>
        <a:xfrm>
          <a:off x="2861125" y="1617670"/>
          <a:ext cx="310903" cy="31090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DFAC38-59BD-48C9-84DA-AF4E3FB32F5D}">
      <dsp:nvSpPr>
        <dsp:cNvPr id="0" name=""/>
        <dsp:cNvSpPr/>
      </dsp:nvSpPr>
      <dsp:spPr>
        <a:xfrm>
          <a:off x="3016577" y="1773122"/>
          <a:ext cx="1250091" cy="2275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741"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t>preprocessing</a:t>
          </a:r>
          <a:endParaRPr lang="en-IN" sz="1500" kern="1200" dirty="0"/>
        </a:p>
      </dsp:txBody>
      <dsp:txXfrm>
        <a:off x="3016577" y="1773122"/>
        <a:ext cx="1250091" cy="2275101"/>
      </dsp:txXfrm>
    </dsp:sp>
    <dsp:sp modelId="{75FC7808-394F-40F6-800A-A77975909EC4}">
      <dsp:nvSpPr>
        <dsp:cNvPr id="0" name=""/>
        <dsp:cNvSpPr/>
      </dsp:nvSpPr>
      <dsp:spPr>
        <a:xfrm>
          <a:off x="4065877" y="1135122"/>
          <a:ext cx="401583" cy="40158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F4E1F5-31CC-43F7-8357-70C2C9EDD38B}">
      <dsp:nvSpPr>
        <dsp:cNvPr id="0" name=""/>
        <dsp:cNvSpPr/>
      </dsp:nvSpPr>
      <dsp:spPr>
        <a:xfrm>
          <a:off x="4266669" y="1335913"/>
          <a:ext cx="1295431" cy="2712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791"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err="1"/>
            <a:t>EasyOCR</a:t>
          </a:r>
          <a:endParaRPr lang="en-IN" sz="1500" kern="1200" dirty="0"/>
        </a:p>
      </dsp:txBody>
      <dsp:txXfrm>
        <a:off x="4266669" y="1335913"/>
        <a:ext cx="1295431" cy="2712310"/>
      </dsp:txXfrm>
    </dsp:sp>
    <dsp:sp modelId="{778C3A82-4819-46EF-94A5-AA41067D443E}">
      <dsp:nvSpPr>
        <dsp:cNvPr id="0" name=""/>
        <dsp:cNvSpPr/>
      </dsp:nvSpPr>
      <dsp:spPr>
        <a:xfrm>
          <a:off x="5306253" y="812883"/>
          <a:ext cx="511695" cy="5116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9094CA-25F1-4F85-A7AD-3AE873D1CCD5}">
      <dsp:nvSpPr>
        <dsp:cNvPr id="0" name=""/>
        <dsp:cNvSpPr/>
      </dsp:nvSpPr>
      <dsp:spPr>
        <a:xfrm>
          <a:off x="5562101" y="1068731"/>
          <a:ext cx="1295431" cy="2979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137"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t>Text match with template</a:t>
          </a:r>
          <a:endParaRPr lang="en-IN" sz="1500" kern="1200" dirty="0"/>
        </a:p>
      </dsp:txBody>
      <dsp:txXfrm>
        <a:off x="5562101" y="1068731"/>
        <a:ext cx="1295431" cy="2979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E8D72-3096-40E3-AFF8-FEDE5A9034CF}">
      <dsp:nvSpPr>
        <dsp:cNvPr id="0" name=""/>
        <dsp:cNvSpPr/>
      </dsp:nvSpPr>
      <dsp:spPr>
        <a:xfrm>
          <a:off x="6466282" y="1286912"/>
          <a:ext cx="1474417" cy="14746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879D0F-E2D6-404C-B8B8-5970CD679B9A}">
      <dsp:nvSpPr>
        <dsp:cNvPr id="0" name=""/>
        <dsp:cNvSpPr/>
      </dsp:nvSpPr>
      <dsp:spPr>
        <a:xfrm>
          <a:off x="6514932" y="1336075"/>
          <a:ext cx="1376332" cy="1376330"/>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Write a function and store the function name in a database along with the metadata positions</a:t>
          </a:r>
          <a:endParaRPr lang="en-IN" sz="900" kern="1200" dirty="0"/>
        </a:p>
      </dsp:txBody>
      <dsp:txXfrm>
        <a:off x="6711887" y="1532731"/>
        <a:ext cx="983206" cy="983019"/>
      </dsp:txXfrm>
    </dsp:sp>
    <dsp:sp modelId="{D7D0548D-A337-4569-9F47-4E7EE8FD1AE4}">
      <dsp:nvSpPr>
        <dsp:cNvPr id="0" name=""/>
        <dsp:cNvSpPr/>
      </dsp:nvSpPr>
      <dsp:spPr>
        <a:xfrm rot="2700000">
          <a:off x="4941730" y="1286988"/>
          <a:ext cx="1474246" cy="1474246"/>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10D7F3-504E-4C6E-AADB-E33598D58E36}">
      <dsp:nvSpPr>
        <dsp:cNvPr id="0" name=""/>
        <dsp:cNvSpPr/>
      </dsp:nvSpPr>
      <dsp:spPr>
        <a:xfrm>
          <a:off x="4991864" y="1336075"/>
          <a:ext cx="1376332" cy="1376330"/>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Find the efficient way for the position of the meta data</a:t>
          </a:r>
          <a:endParaRPr lang="en-IN" sz="900" kern="1200" dirty="0"/>
        </a:p>
      </dsp:txBody>
      <dsp:txXfrm>
        <a:off x="5188035" y="1532731"/>
        <a:ext cx="983206" cy="983019"/>
      </dsp:txXfrm>
    </dsp:sp>
    <dsp:sp modelId="{35B525E8-C22E-4CC1-848B-069B1C8EF37F}">
      <dsp:nvSpPr>
        <dsp:cNvPr id="0" name=""/>
        <dsp:cNvSpPr/>
      </dsp:nvSpPr>
      <dsp:spPr>
        <a:xfrm rot="2700000">
          <a:off x="3418662" y="1286988"/>
          <a:ext cx="1474246" cy="1474246"/>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BB8EBB-B237-4A42-8151-124180C35A3F}">
      <dsp:nvSpPr>
        <dsp:cNvPr id="0" name=""/>
        <dsp:cNvSpPr/>
      </dsp:nvSpPr>
      <dsp:spPr>
        <a:xfrm>
          <a:off x="3468012" y="1336075"/>
          <a:ext cx="1376332" cy="1376330"/>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err="1"/>
            <a:t>EasyOCR</a:t>
          </a:r>
          <a:endParaRPr lang="en-IN" sz="900" kern="1200" dirty="0"/>
        </a:p>
      </dsp:txBody>
      <dsp:txXfrm>
        <a:off x="3664182" y="1532731"/>
        <a:ext cx="983206" cy="983019"/>
      </dsp:txXfrm>
    </dsp:sp>
    <dsp:sp modelId="{F4F444C9-D066-47B4-9448-37BDAE1D935C}">
      <dsp:nvSpPr>
        <dsp:cNvPr id="0" name=""/>
        <dsp:cNvSpPr/>
      </dsp:nvSpPr>
      <dsp:spPr>
        <a:xfrm rot="2700000">
          <a:off x="1894810" y="1286988"/>
          <a:ext cx="1474246" cy="1474246"/>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109A4E-341F-457C-B64E-EF8CB82BD088}">
      <dsp:nvSpPr>
        <dsp:cNvPr id="0" name=""/>
        <dsp:cNvSpPr/>
      </dsp:nvSpPr>
      <dsp:spPr>
        <a:xfrm>
          <a:off x="1944160" y="1336075"/>
          <a:ext cx="1376332" cy="1376330"/>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Discuss with the user what all could be meta data</a:t>
          </a:r>
          <a:endParaRPr lang="en-IN" sz="900" kern="1200" dirty="0"/>
        </a:p>
      </dsp:txBody>
      <dsp:txXfrm>
        <a:off x="2141115" y="1532731"/>
        <a:ext cx="983206" cy="983019"/>
      </dsp:txXfrm>
    </dsp:sp>
    <dsp:sp modelId="{9759D625-09F3-4E1D-98E7-221CD42CC350}">
      <dsp:nvSpPr>
        <dsp:cNvPr id="0" name=""/>
        <dsp:cNvSpPr/>
      </dsp:nvSpPr>
      <dsp:spPr>
        <a:xfrm rot="2700000">
          <a:off x="370958" y="1286988"/>
          <a:ext cx="1474246" cy="1474246"/>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15EDDE-E1C0-4AF7-9468-AA2382C583E4}">
      <dsp:nvSpPr>
        <dsp:cNvPr id="0" name=""/>
        <dsp:cNvSpPr/>
      </dsp:nvSpPr>
      <dsp:spPr>
        <a:xfrm>
          <a:off x="420307" y="1336075"/>
          <a:ext cx="1376332" cy="1376330"/>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When the user contacted custodian it is redirected to us </a:t>
          </a:r>
          <a:endParaRPr lang="en-IN" sz="900" kern="1200" dirty="0"/>
        </a:p>
      </dsp:txBody>
      <dsp:txXfrm>
        <a:off x="617263" y="1532731"/>
        <a:ext cx="983206" cy="98301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D88A55-27A1-4726-B6BA-565570B037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latin typeface="Calibri Light" panose="020F0302020204030204" pitchFamily="34" charset="0"/>
            </a:endParaRPr>
          </a:p>
        </p:txBody>
      </p:sp>
      <p:sp>
        <p:nvSpPr>
          <p:cNvPr id="3" name="Date Placeholder 2">
            <a:extLst>
              <a:ext uri="{FF2B5EF4-FFF2-40B4-BE49-F238E27FC236}">
                <a16:creationId xmlns:a16="http://schemas.microsoft.com/office/drawing/2014/main" id="{52F60674-C439-4C47-991B-97891DFF18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8B6A92-9AC4-4241-A12D-3E444424FB26}" type="datetimeFigureOut">
              <a:rPr lang="en-IN" smtClean="0">
                <a:latin typeface="Calibri Light" panose="020F0302020204030204" pitchFamily="34" charset="0"/>
              </a:rPr>
              <a:t>05-06-2023</a:t>
            </a:fld>
            <a:endParaRPr lang="en-IN" dirty="0">
              <a:latin typeface="Calibri Light" panose="020F0302020204030204" pitchFamily="34" charset="0"/>
            </a:endParaRPr>
          </a:p>
        </p:txBody>
      </p:sp>
      <p:sp>
        <p:nvSpPr>
          <p:cNvPr id="4" name="Footer Placeholder 3">
            <a:extLst>
              <a:ext uri="{FF2B5EF4-FFF2-40B4-BE49-F238E27FC236}">
                <a16:creationId xmlns:a16="http://schemas.microsoft.com/office/drawing/2014/main" id="{4C188F0D-C29C-4E6C-958B-8709D00BDD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latin typeface="Calibri Light" panose="020F0302020204030204" pitchFamily="34" charset="0"/>
            </a:endParaRPr>
          </a:p>
        </p:txBody>
      </p:sp>
      <p:sp>
        <p:nvSpPr>
          <p:cNvPr id="5" name="Slide Number Placeholder 4">
            <a:extLst>
              <a:ext uri="{FF2B5EF4-FFF2-40B4-BE49-F238E27FC236}">
                <a16:creationId xmlns:a16="http://schemas.microsoft.com/office/drawing/2014/main" id="{E7F97745-075A-4829-97D2-C764BFC9ED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3909FF-10D1-4B66-B741-D72AB76F569D}" type="slidenum">
              <a:rPr lang="en-IN" smtClean="0">
                <a:latin typeface="Calibri Light" panose="020F0302020204030204" pitchFamily="34" charset="0"/>
              </a:rPr>
              <a:t>‹#›</a:t>
            </a:fld>
            <a:endParaRPr lang="en-IN" dirty="0">
              <a:latin typeface="Calibri Light" panose="020F0302020204030204" pitchFamily="34" charset="0"/>
            </a:endParaRPr>
          </a:p>
        </p:txBody>
      </p:sp>
    </p:spTree>
    <p:extLst>
      <p:ext uri="{BB962C8B-B14F-4D97-AF65-F5344CB8AC3E}">
        <p14:creationId xmlns:p14="http://schemas.microsoft.com/office/powerpoint/2010/main" val="681382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Light" panose="020F030202020403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Light" panose="020F0302020204030204" pitchFamily="34" charset="0"/>
              </a:defRPr>
            </a:lvl1pPr>
          </a:lstStyle>
          <a:p>
            <a:fld id="{D710CCDE-DDDC-4977-B090-4BB893DA5E37}" type="datetimeFigureOut">
              <a:rPr lang="en-US" smtClean="0"/>
              <a:pPr/>
              <a:t>6/5/2023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Light" panose="020F03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Light" panose="020F0302020204030204" pitchFamily="34" charset="0"/>
              </a:defRPr>
            </a:lvl1pPr>
          </a:lstStyle>
          <a:p>
            <a:fld id="{73309035-2A4D-4DEF-8CB7-762938914367}" type="slidenum">
              <a:rPr lang="en-US" smtClean="0"/>
              <a:pPr/>
              <a:t>‹#›</a:t>
            </a:fld>
            <a:endParaRPr lang="en-US" dirty="0"/>
          </a:p>
        </p:txBody>
      </p:sp>
    </p:spTree>
    <p:extLst>
      <p:ext uri="{BB962C8B-B14F-4D97-AF65-F5344CB8AC3E}">
        <p14:creationId xmlns:p14="http://schemas.microsoft.com/office/powerpoint/2010/main" val="3698713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alibri Light" panose="020F0302020204030204"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8.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7.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9.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0.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1.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2.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emf"/><Relationship Id="rId5" Type="http://schemas.openxmlformats.org/officeDocument/2006/relationships/oleObject" Target="../embeddings/oleObject13.bin"/><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5.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4.emf"/><Relationship Id="rId5" Type="http://schemas.openxmlformats.org/officeDocument/2006/relationships/oleObject" Target="../embeddings/oleObject19.bin"/><Relationship Id="rId4"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4.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0.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1.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4.emf"/><Relationship Id="rId5" Type="http://schemas.openxmlformats.org/officeDocument/2006/relationships/oleObject" Target="../embeddings/oleObject23.bin"/><Relationship Id="rId4" Type="http://schemas.openxmlformats.org/officeDocument/2006/relationships/image" Target="../media/image10.png"/></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4.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5.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6.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6.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7.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image" Target="../media/image11.png"/></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29.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0.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6.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4.emf"/><Relationship Id="rId4" Type="http://schemas.openxmlformats.org/officeDocument/2006/relationships/oleObject" Target="../embeddings/oleObject5.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1.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2.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image" Target="../media/image12.pn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4.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5.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16.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6.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oleObject" Target="../embeddings/oleObject37.bin"/></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4.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4.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3.emf"/><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4.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dark blue">
    <p:bg>
      <p:bgPr>
        <a:gradFill>
          <a:gsLst>
            <a:gs pos="66000">
              <a:srgbClr val="005595"/>
            </a:gs>
            <a:gs pos="19000">
              <a:srgbClr val="00325D"/>
            </a:gs>
            <a:gs pos="100000">
              <a:schemeClr val="accent1"/>
            </a:gs>
          </a:gsLst>
          <a:lin ang="2100000" scaled="0"/>
        </a:gradFill>
        <a:effectLst/>
      </p:bgPr>
    </p:bg>
    <p:spTree>
      <p:nvGrpSpPr>
        <p:cNvPr id="1" name=""/>
        <p:cNvGrpSpPr/>
        <p:nvPr/>
      </p:nvGrpSpPr>
      <p:grpSpPr>
        <a:xfrm>
          <a:off x="0" y="0"/>
          <a:ext cx="0" cy="0"/>
          <a:chOff x="0" y="0"/>
          <a:chExt cx="0" cy="0"/>
        </a:xfrm>
      </p:grpSpPr>
      <p:pic>
        <p:nvPicPr>
          <p:cNvPr id="6" name="Picture 5" descr="A picture containing graphical user interface&#10;&#10;Description automatically generated">
            <a:extLst>
              <a:ext uri="{FF2B5EF4-FFF2-40B4-BE49-F238E27FC236}">
                <a16:creationId xmlns:a16="http://schemas.microsoft.com/office/drawing/2014/main" id="{970A3CAD-6999-8848-92A5-B02A4C5F2FEE}"/>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4" name="Text Placeholder 3">
            <a:extLst>
              <a:ext uri="{FF2B5EF4-FFF2-40B4-BE49-F238E27FC236}">
                <a16:creationId xmlns:a16="http://schemas.microsoft.com/office/drawing/2014/main" id="{A41915F4-B8A1-F747-84F8-C0A9E23EABFB}"/>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dirty="0"/>
              <a:t>_Author</a:t>
            </a:r>
          </a:p>
        </p:txBody>
      </p:sp>
      <p:sp>
        <p:nvSpPr>
          <p:cNvPr id="15" name="Text Placeholder 3">
            <a:extLst>
              <a:ext uri="{FF2B5EF4-FFF2-40B4-BE49-F238E27FC236}">
                <a16:creationId xmlns:a16="http://schemas.microsoft.com/office/drawing/2014/main" id="{0AF1B9CF-7070-3E45-A8F8-B49FDF1700CE}"/>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dirty="0"/>
              <a:t>_Business</a:t>
            </a:r>
          </a:p>
        </p:txBody>
      </p:sp>
      <p:sp>
        <p:nvSpPr>
          <p:cNvPr id="16" name="Text Placeholder 3">
            <a:extLst>
              <a:ext uri="{FF2B5EF4-FFF2-40B4-BE49-F238E27FC236}">
                <a16:creationId xmlns:a16="http://schemas.microsoft.com/office/drawing/2014/main" id="{31F86775-9BAC-8C4A-B0F3-6CCEF30561E8}"/>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dirty="0"/>
              <a:t>_Date</a:t>
            </a:r>
          </a:p>
        </p:txBody>
      </p:sp>
      <p:sp>
        <p:nvSpPr>
          <p:cNvPr id="17" name="Text Placeholder 3">
            <a:extLst>
              <a:ext uri="{FF2B5EF4-FFF2-40B4-BE49-F238E27FC236}">
                <a16:creationId xmlns:a16="http://schemas.microsoft.com/office/drawing/2014/main" id="{B974426A-8BB2-2343-9F2B-54B7DD183BCE}"/>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196823600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overlay left - white">
    <p:bg>
      <p:bgPr>
        <a:solidFill>
          <a:schemeClr val="bg1"/>
        </a:solidFill>
        <a:effectLst/>
      </p:bgPr>
    </p:bg>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3254870" y="0"/>
            <a:ext cx="5889129"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Click icon to insert photo </a:t>
            </a:r>
            <a:r>
              <a:rPr lang="en-US" b="0" i="0" noProof="0">
                <a:solidFill>
                  <a:srgbClr val="1A1A1A"/>
                </a:solidFill>
                <a:effectLst/>
                <a:latin typeface="OpenSans"/>
              </a:rPr>
              <a:t>966 x 843 px</a:t>
            </a:r>
            <a:endParaRPr lang="en-US" noProof="0"/>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9496" y="4719600"/>
            <a:ext cx="1064563"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tx1"/>
                </a:solidFill>
              </a:defRPr>
            </a:lvl1pPr>
          </a:lstStyle>
          <a:p>
            <a:endParaRPr lang="en-US" noProof="0"/>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tx1"/>
                </a:solidFill>
              </a:defRPr>
            </a:lvl1pPr>
          </a:lstStyle>
          <a:p>
            <a:endParaRPr lang="en-US" noProof="0"/>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tx1"/>
                </a:solidFill>
              </a:defRPr>
            </a:lvl1pPr>
          </a:lstStyle>
          <a:p>
            <a:fld id="{A5163908-529D-4A49-892F-D37C4044DFD8}" type="slidenum">
              <a:rPr lang="en-US" noProof="0" smtClean="0"/>
              <a:pPr/>
              <a:t>‹#›</a:t>
            </a:fld>
            <a:endParaRPr lang="en-US" noProof="0"/>
          </a:p>
        </p:txBody>
      </p:sp>
      <p:sp>
        <p:nvSpPr>
          <p:cNvPr id="10" name="Text Placeholder 9">
            <a:extLst>
              <a:ext uri="{FF2B5EF4-FFF2-40B4-BE49-F238E27FC236}">
                <a16:creationId xmlns:a16="http://schemas.microsoft.com/office/drawing/2014/main" id="{974F6BD1-05E3-0748-8229-5BFCF37D213A}"/>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15" name="Text Placeholder 9">
            <a:extLst>
              <a:ext uri="{FF2B5EF4-FFF2-40B4-BE49-F238E27FC236}">
                <a16:creationId xmlns:a16="http://schemas.microsoft.com/office/drawing/2014/main" id="{8C7E7A55-842A-944F-B105-E98E505B4981}"/>
              </a:ext>
            </a:extLst>
          </p:cNvPr>
          <p:cNvSpPr>
            <a:spLocks noGrp="1"/>
          </p:cNvSpPr>
          <p:nvPr>
            <p:ph type="body" sz="quarter" idx="14"/>
          </p:nvPr>
        </p:nvSpPr>
        <p:spPr>
          <a:xfrm>
            <a:off x="504825" y="378000"/>
            <a:ext cx="2627313" cy="4320000"/>
          </a:xfrm>
        </p:spPr>
        <p:txBody>
          <a:bodyPr lIns="0" tIns="0" rIns="0" bIns="0" anchor="ctr" anchorCtr="0">
            <a:noAutofit/>
          </a:bodyPr>
          <a:lstStyle>
            <a:lvl1pPr marL="6350" indent="-6350">
              <a:lnSpc>
                <a:spcPct val="90000"/>
              </a:lnSpc>
              <a:buClr>
                <a:srgbClr val="00629F"/>
              </a:buClr>
              <a:buNone/>
              <a:tabLst/>
              <a:defRPr sz="2800" b="0" i="0">
                <a:solidFill>
                  <a:srgbClr val="00629F"/>
                </a:solidFill>
                <a:latin typeface="+mj-lt"/>
                <a:cs typeface="Calibri Light" panose="020F0302020204030204" pitchFamily="34" charset="0"/>
              </a:defRPr>
            </a:lvl1pPr>
            <a:lvl2pPr marL="668338" indent="-312738">
              <a:lnSpc>
                <a:spcPct val="90000"/>
              </a:lnSpc>
              <a:buClr>
                <a:srgbClr val="00629F"/>
              </a:buClr>
              <a:buNone/>
              <a:tabLst/>
              <a:defRPr sz="2400" b="0" i="0">
                <a:solidFill>
                  <a:srgbClr val="00629F"/>
                </a:solidFill>
                <a:latin typeface="+mj-lt"/>
                <a:cs typeface="Calibri Light" panose="020F0302020204030204" pitchFamily="34" charset="0"/>
              </a:defRPr>
            </a:lvl2pPr>
            <a:lvl3pPr marL="979488" indent="-266700">
              <a:lnSpc>
                <a:spcPct val="90000"/>
              </a:lnSpc>
              <a:buClr>
                <a:srgbClr val="00629F"/>
              </a:buClr>
              <a:buNone/>
              <a:tabLst/>
              <a:defRPr sz="1800" b="0" i="0">
                <a:solidFill>
                  <a:srgbClr val="00629F"/>
                </a:solidFill>
                <a:latin typeface="+mj-lt"/>
                <a:cs typeface="Calibri Light" panose="020F0302020204030204" pitchFamily="34" charset="0"/>
              </a:defRPr>
            </a:lvl3pPr>
            <a:lvl4pPr marL="1292225" indent="-254000">
              <a:lnSpc>
                <a:spcPct val="90000"/>
              </a:lnSpc>
              <a:buClr>
                <a:srgbClr val="00629F"/>
              </a:buClr>
              <a:buNone/>
              <a:tabLst/>
              <a:defRPr sz="1600" b="0" i="0">
                <a:solidFill>
                  <a:srgbClr val="00629F"/>
                </a:solidFill>
                <a:latin typeface="+mj-lt"/>
                <a:cs typeface="Calibri Light" panose="020F0302020204030204" pitchFamily="34" charset="0"/>
              </a:defRPr>
            </a:lvl4pPr>
          </a:lstStyle>
          <a:p>
            <a:pPr lvl="0"/>
            <a:r>
              <a:rPr lang="en-US" noProof="0" dirty="0"/>
              <a:t>Click to edit Master text styles</a:t>
            </a:r>
          </a:p>
        </p:txBody>
      </p:sp>
    </p:spTree>
    <p:extLst>
      <p:ext uri="{BB962C8B-B14F-4D97-AF65-F5344CB8AC3E}">
        <p14:creationId xmlns:p14="http://schemas.microsoft.com/office/powerpoint/2010/main" val="78523263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bleed image - small overlay left - blu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9144000" cy="5143500"/>
          </a:xfrm>
          <a:solidFill>
            <a:schemeClr val="bg1">
              <a:lumMod val="85000"/>
            </a:schemeClr>
          </a:solidFill>
        </p:spPr>
        <p:txBody>
          <a:bodyPr vert="horz" lIns="0" tIns="0" rIns="0" bIns="576000" spcCol="324000" rtlCol="0" anchor="ctr" anchorCtr="0">
            <a:noAutofit/>
          </a:bodyPr>
          <a:lstStyle>
            <a:lvl1pPr marL="0" indent="0" algn="ctr">
              <a:buNone/>
              <a:defRPr lang="en-US" dirty="0"/>
            </a:lvl1pPr>
          </a:lstStyle>
          <a:p>
            <a:pPr marL="0" lvl="0" indent="0" algn="ctr">
              <a:buNone/>
            </a:pPr>
            <a:r>
              <a:rPr lang="en-US" noProof="0"/>
              <a:t>Insert photo 1500 x 843 px</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bg1"/>
                </a:solidFill>
                <a:latin typeface="+mn-lt"/>
              </a:defRPr>
            </a:lvl1pPr>
          </a:lstStyle>
          <a:p>
            <a:endParaRPr lang="en-US" noProof="0">
              <a:solidFill>
                <a:schemeClr val="bg1"/>
              </a:solidFill>
            </a:endParaRPr>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bg1"/>
                </a:solidFill>
                <a:latin typeface="+mn-lt"/>
              </a:defRPr>
            </a:lvl1pPr>
          </a:lstStyle>
          <a:p>
            <a:endParaRPr lang="en-US" noProof="0">
              <a:solidFill>
                <a:schemeClr val="bg1"/>
              </a:solidFill>
            </a:endParaRPr>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
        <p:nvSpPr>
          <p:cNvPr id="20" name="Text Placeholder 9">
            <a:extLst>
              <a:ext uri="{FF2B5EF4-FFF2-40B4-BE49-F238E27FC236}">
                <a16:creationId xmlns:a16="http://schemas.microsoft.com/office/drawing/2014/main" id="{5FB4E9C5-372D-B54F-AB35-3198E76F9BEA}"/>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9" name="Text Placeholder 9">
            <a:extLst>
              <a:ext uri="{FF2B5EF4-FFF2-40B4-BE49-F238E27FC236}">
                <a16:creationId xmlns:a16="http://schemas.microsoft.com/office/drawing/2014/main" id="{A6F08260-F124-AB45-A656-0CF6C91D547F}"/>
              </a:ext>
            </a:extLst>
          </p:cNvPr>
          <p:cNvSpPr>
            <a:spLocks noGrp="1"/>
          </p:cNvSpPr>
          <p:nvPr>
            <p:ph type="body" sz="quarter" idx="14"/>
          </p:nvPr>
        </p:nvSpPr>
        <p:spPr>
          <a:xfrm>
            <a:off x="504825" y="1209600"/>
            <a:ext cx="2627313" cy="3484800"/>
          </a:xfrm>
          <a:solidFill>
            <a:srgbClr val="00629F"/>
          </a:solidFill>
        </p:spPr>
        <p:txBody>
          <a:bodyPr lIns="108000" tIns="0" rIns="0" bIns="0" anchor="ctr" anchorCtr="0">
            <a:noAutofit/>
          </a:bodyPr>
          <a:lstStyle>
            <a:lvl1pPr marL="6350" indent="-6350">
              <a:lnSpc>
                <a:spcPct val="90000"/>
              </a:lnSpc>
              <a:buClr>
                <a:schemeClr val="bg1"/>
              </a:buClr>
              <a:buNone/>
              <a:tabLst/>
              <a:defRPr sz="2800" b="0" i="0">
                <a:solidFill>
                  <a:schemeClr val="bg1"/>
                </a:solidFill>
                <a:latin typeface="+mj-lt"/>
                <a:cs typeface="Calibri Light" panose="020F0302020204030204" pitchFamily="34" charset="0"/>
              </a:defRPr>
            </a:lvl1pPr>
            <a:lvl2pPr marL="668338" indent="-312738">
              <a:lnSpc>
                <a:spcPct val="90000"/>
              </a:lnSpc>
              <a:buClr>
                <a:schemeClr val="bg1"/>
              </a:buClr>
              <a:tabLst/>
              <a:defRPr sz="2400" b="0" i="0">
                <a:solidFill>
                  <a:schemeClr val="bg1"/>
                </a:solidFill>
                <a:latin typeface="+mj-lt"/>
                <a:cs typeface="Calibri Light" panose="020F0302020204030204" pitchFamily="34" charset="0"/>
              </a:defRPr>
            </a:lvl2pPr>
            <a:lvl3pPr marL="979488" indent="-266700">
              <a:lnSpc>
                <a:spcPct val="90000"/>
              </a:lnSpc>
              <a:buClr>
                <a:schemeClr val="bg1"/>
              </a:buClr>
              <a:tabLst/>
              <a:defRPr sz="1800" b="0" i="0">
                <a:solidFill>
                  <a:schemeClr val="bg1"/>
                </a:solidFill>
                <a:latin typeface="+mj-lt"/>
                <a:cs typeface="Calibri Light" panose="020F0302020204030204" pitchFamily="34" charset="0"/>
              </a:defRPr>
            </a:lvl3pPr>
            <a:lvl4pPr marL="1292225" indent="-254000">
              <a:lnSpc>
                <a:spcPct val="90000"/>
              </a:lnSpc>
              <a:buClr>
                <a:schemeClr val="bg1"/>
              </a:buClr>
              <a:tabLst/>
              <a:defRPr sz="1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265916224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bleed image - small overlay left - whit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9144000" cy="5143500"/>
          </a:xfrm>
          <a:solidFill>
            <a:schemeClr val="bg1">
              <a:lumMod val="85000"/>
            </a:schemeClr>
          </a:solidFill>
        </p:spPr>
        <p:txBody>
          <a:bodyPr vert="horz" lIns="0" tIns="0" rIns="0" bIns="576000" spcCol="324000" rtlCol="0" anchor="ctr" anchorCtr="0">
            <a:noAutofit/>
          </a:bodyPr>
          <a:lstStyle>
            <a:lvl1pPr marL="0" indent="0" algn="ctr">
              <a:buNone/>
              <a:defRPr lang="en-US" dirty="0"/>
            </a:lvl1pPr>
          </a:lstStyle>
          <a:p>
            <a:pPr marL="0" lvl="0" indent="0" algn="ctr">
              <a:buNone/>
            </a:pPr>
            <a:r>
              <a:rPr lang="en-US" noProof="0"/>
              <a:t>Insert photo 1500 x 843 px</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bg1"/>
                </a:solidFill>
                <a:latin typeface="+mn-lt"/>
              </a:defRPr>
            </a:lvl1pPr>
          </a:lstStyle>
          <a:p>
            <a:endParaRPr lang="en-US" noProof="0">
              <a:solidFill>
                <a:schemeClr val="bg1"/>
              </a:solidFill>
            </a:endParaRPr>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bg1"/>
                </a:solidFill>
                <a:latin typeface="+mn-lt"/>
              </a:defRPr>
            </a:lvl1pPr>
          </a:lstStyle>
          <a:p>
            <a:endParaRPr lang="en-US" noProof="0">
              <a:solidFill>
                <a:schemeClr val="bg1"/>
              </a:solidFill>
            </a:endParaRPr>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
        <p:nvSpPr>
          <p:cNvPr id="10" name="Text Placeholder 9">
            <a:extLst>
              <a:ext uri="{FF2B5EF4-FFF2-40B4-BE49-F238E27FC236}">
                <a16:creationId xmlns:a16="http://schemas.microsoft.com/office/drawing/2014/main" id="{DB281D39-1145-FA4E-B683-513036C34796}"/>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9" name="Text Placeholder 9">
            <a:extLst>
              <a:ext uri="{FF2B5EF4-FFF2-40B4-BE49-F238E27FC236}">
                <a16:creationId xmlns:a16="http://schemas.microsoft.com/office/drawing/2014/main" id="{0E8E77E7-B238-0A4C-BBF8-DDD421A9C0A7}"/>
              </a:ext>
            </a:extLst>
          </p:cNvPr>
          <p:cNvSpPr>
            <a:spLocks noGrp="1"/>
          </p:cNvSpPr>
          <p:nvPr>
            <p:ph type="body" sz="quarter" idx="14"/>
          </p:nvPr>
        </p:nvSpPr>
        <p:spPr>
          <a:xfrm>
            <a:off x="504825" y="1209600"/>
            <a:ext cx="2627313" cy="3484800"/>
          </a:xfrm>
          <a:solidFill>
            <a:schemeClr val="bg1"/>
          </a:solidFill>
        </p:spPr>
        <p:txBody>
          <a:bodyPr lIns="108000" tIns="0" rIns="0" bIns="0" anchor="ctr" anchorCtr="0">
            <a:noAutofit/>
          </a:bodyPr>
          <a:lstStyle>
            <a:lvl1pPr marL="6350" indent="-6350">
              <a:lnSpc>
                <a:spcPct val="90000"/>
              </a:lnSpc>
              <a:buClr>
                <a:srgbClr val="00629F"/>
              </a:buClr>
              <a:buNone/>
              <a:tabLst/>
              <a:defRPr sz="2800" b="0" i="0">
                <a:solidFill>
                  <a:srgbClr val="00629F"/>
                </a:solidFill>
                <a:latin typeface="+mj-lt"/>
                <a:cs typeface="Calibri Light" panose="020F0302020204030204" pitchFamily="34" charset="0"/>
              </a:defRPr>
            </a:lvl1pPr>
            <a:lvl2pPr marL="668338" indent="-312738">
              <a:lnSpc>
                <a:spcPct val="90000"/>
              </a:lnSpc>
              <a:buClr>
                <a:srgbClr val="00629F"/>
              </a:buClr>
              <a:tabLst/>
              <a:defRPr sz="2400" b="0" i="0">
                <a:solidFill>
                  <a:srgbClr val="00629F"/>
                </a:solidFill>
                <a:latin typeface="+mj-lt"/>
                <a:cs typeface="Calibri Light" panose="020F0302020204030204" pitchFamily="34" charset="0"/>
              </a:defRPr>
            </a:lvl2pPr>
            <a:lvl3pPr marL="979488" indent="-266700">
              <a:lnSpc>
                <a:spcPct val="90000"/>
              </a:lnSpc>
              <a:buClr>
                <a:srgbClr val="00629F"/>
              </a:buClr>
              <a:tabLst/>
              <a:defRPr sz="1800" b="0" i="0">
                <a:solidFill>
                  <a:srgbClr val="00629F"/>
                </a:solidFill>
                <a:latin typeface="+mj-lt"/>
                <a:cs typeface="Calibri Light" panose="020F0302020204030204" pitchFamily="34" charset="0"/>
              </a:defRPr>
            </a:lvl3pPr>
            <a:lvl4pPr marL="1292225" indent="-254000">
              <a:lnSpc>
                <a:spcPct val="90000"/>
              </a:lnSpc>
              <a:buClr>
                <a:srgbClr val="00629F"/>
              </a:buClr>
              <a:tabLst/>
              <a:defRPr sz="1600" b="0" i="0">
                <a:solidFill>
                  <a:srgbClr val="00629F"/>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388875129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bleed image - small overlay right - blu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9144000"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Insert photo 1500 x 843 px</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bg1"/>
                </a:solidFill>
                <a:latin typeface="+mn-lt"/>
              </a:defRPr>
            </a:lvl1pPr>
          </a:lstStyle>
          <a:p>
            <a:endParaRPr lang="en-US" noProof="0">
              <a:solidFill>
                <a:schemeClr val="bg1"/>
              </a:solidFill>
            </a:endParaRPr>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bg1"/>
                </a:solidFill>
                <a:latin typeface="+mn-lt"/>
              </a:defRPr>
            </a:lvl1pPr>
          </a:lstStyle>
          <a:p>
            <a:endParaRPr lang="en-US" noProof="0">
              <a:solidFill>
                <a:schemeClr val="bg1"/>
              </a:solidFill>
            </a:endParaRPr>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
        <p:nvSpPr>
          <p:cNvPr id="10" name="Text Placeholder 9">
            <a:extLst>
              <a:ext uri="{FF2B5EF4-FFF2-40B4-BE49-F238E27FC236}">
                <a16:creationId xmlns:a16="http://schemas.microsoft.com/office/drawing/2014/main" id="{5BCEDFCF-642D-F141-9A43-DB7CB01B361E}"/>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9" name="Text Placeholder 9">
            <a:extLst>
              <a:ext uri="{FF2B5EF4-FFF2-40B4-BE49-F238E27FC236}">
                <a16:creationId xmlns:a16="http://schemas.microsoft.com/office/drawing/2014/main" id="{922B8767-9500-8248-B35C-32B6CDB0147D}"/>
              </a:ext>
            </a:extLst>
          </p:cNvPr>
          <p:cNvSpPr>
            <a:spLocks noGrp="1"/>
          </p:cNvSpPr>
          <p:nvPr>
            <p:ph type="body" sz="quarter" idx="14"/>
          </p:nvPr>
        </p:nvSpPr>
        <p:spPr>
          <a:xfrm>
            <a:off x="6008400" y="1209600"/>
            <a:ext cx="2627313" cy="3484800"/>
          </a:xfrm>
          <a:solidFill>
            <a:srgbClr val="00629F"/>
          </a:solidFill>
        </p:spPr>
        <p:txBody>
          <a:bodyPr lIns="108000" tIns="0" rIns="0" bIns="0" anchor="ctr" anchorCtr="0">
            <a:noAutofit/>
          </a:bodyPr>
          <a:lstStyle>
            <a:lvl1pPr marL="6350" indent="-6350">
              <a:lnSpc>
                <a:spcPct val="90000"/>
              </a:lnSpc>
              <a:buClr>
                <a:schemeClr val="bg1"/>
              </a:buClr>
              <a:buNone/>
              <a:tabLst/>
              <a:defRPr sz="2800" b="0" i="0">
                <a:solidFill>
                  <a:schemeClr val="bg1"/>
                </a:solidFill>
                <a:latin typeface="+mj-lt"/>
                <a:cs typeface="Calibri Light" panose="020F0302020204030204" pitchFamily="34" charset="0"/>
              </a:defRPr>
            </a:lvl1pPr>
            <a:lvl2pPr marL="668338" indent="-312738">
              <a:lnSpc>
                <a:spcPct val="90000"/>
              </a:lnSpc>
              <a:buClr>
                <a:schemeClr val="bg1"/>
              </a:buClr>
              <a:buNone/>
              <a:tabLst/>
              <a:defRPr sz="2400" b="0" i="0">
                <a:solidFill>
                  <a:schemeClr val="bg1"/>
                </a:solidFill>
                <a:latin typeface="+mj-lt"/>
                <a:cs typeface="Calibri Light" panose="020F0302020204030204" pitchFamily="34" charset="0"/>
              </a:defRPr>
            </a:lvl2pPr>
            <a:lvl3pPr marL="979488" indent="-266700">
              <a:lnSpc>
                <a:spcPct val="90000"/>
              </a:lnSpc>
              <a:buClr>
                <a:schemeClr val="bg1"/>
              </a:buClr>
              <a:tabLst/>
              <a:defRPr sz="1800" b="0" i="0">
                <a:solidFill>
                  <a:schemeClr val="bg1"/>
                </a:solidFill>
                <a:latin typeface="+mj-lt"/>
                <a:cs typeface="Calibri Light" panose="020F0302020204030204" pitchFamily="34" charset="0"/>
              </a:defRPr>
            </a:lvl3pPr>
            <a:lvl4pPr marL="1292225" indent="-254000">
              <a:lnSpc>
                <a:spcPct val="90000"/>
              </a:lnSpc>
              <a:buClr>
                <a:schemeClr val="bg1"/>
              </a:buClr>
              <a:tabLst/>
              <a:defRPr sz="1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414901349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bleed image - small overlay right - whit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9144000"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Insert photo 1500 x 843 px</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bg1"/>
                </a:solidFill>
                <a:latin typeface="+mn-lt"/>
              </a:defRPr>
            </a:lvl1pPr>
          </a:lstStyle>
          <a:p>
            <a:endParaRPr lang="en-US" noProof="0">
              <a:solidFill>
                <a:schemeClr val="bg1"/>
              </a:solidFill>
            </a:endParaRPr>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bg1"/>
                </a:solidFill>
                <a:latin typeface="+mn-lt"/>
              </a:defRPr>
            </a:lvl1pPr>
          </a:lstStyle>
          <a:p>
            <a:endParaRPr lang="en-US" noProof="0">
              <a:solidFill>
                <a:schemeClr val="bg1"/>
              </a:solidFill>
            </a:endParaRPr>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
        <p:nvSpPr>
          <p:cNvPr id="10" name="Text Placeholder 9">
            <a:extLst>
              <a:ext uri="{FF2B5EF4-FFF2-40B4-BE49-F238E27FC236}">
                <a16:creationId xmlns:a16="http://schemas.microsoft.com/office/drawing/2014/main" id="{FE0A4A19-89A9-8948-BDDE-4E2EB8CFE8ED}"/>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9" name="Text Placeholder 9">
            <a:extLst>
              <a:ext uri="{FF2B5EF4-FFF2-40B4-BE49-F238E27FC236}">
                <a16:creationId xmlns:a16="http://schemas.microsoft.com/office/drawing/2014/main" id="{486B91CD-B8EC-8C40-A3C6-C3EC4ECDB51D}"/>
              </a:ext>
            </a:extLst>
          </p:cNvPr>
          <p:cNvSpPr>
            <a:spLocks noGrp="1"/>
          </p:cNvSpPr>
          <p:nvPr>
            <p:ph type="body" sz="quarter" idx="14"/>
          </p:nvPr>
        </p:nvSpPr>
        <p:spPr>
          <a:xfrm>
            <a:off x="6008400" y="1209600"/>
            <a:ext cx="2627313" cy="3484800"/>
          </a:xfrm>
          <a:solidFill>
            <a:schemeClr val="bg1"/>
          </a:solidFill>
        </p:spPr>
        <p:txBody>
          <a:bodyPr lIns="108000" tIns="0" rIns="0" bIns="0" anchor="ctr" anchorCtr="0">
            <a:noAutofit/>
          </a:bodyPr>
          <a:lstStyle>
            <a:lvl1pPr marL="6350" indent="-6350">
              <a:lnSpc>
                <a:spcPct val="90000"/>
              </a:lnSpc>
              <a:buClr>
                <a:srgbClr val="00629F"/>
              </a:buClr>
              <a:buNone/>
              <a:tabLst/>
              <a:defRPr sz="2800" b="0" i="0">
                <a:solidFill>
                  <a:srgbClr val="00629F"/>
                </a:solidFill>
                <a:latin typeface="+mj-lt"/>
                <a:cs typeface="Calibri Light" panose="020F0302020204030204" pitchFamily="34" charset="0"/>
              </a:defRPr>
            </a:lvl1pPr>
            <a:lvl2pPr marL="668338" indent="-312738">
              <a:lnSpc>
                <a:spcPct val="90000"/>
              </a:lnSpc>
              <a:buClr>
                <a:srgbClr val="00629F"/>
              </a:buClr>
              <a:tabLst/>
              <a:defRPr sz="2400" b="0" i="0">
                <a:solidFill>
                  <a:srgbClr val="00629F"/>
                </a:solidFill>
                <a:latin typeface="+mj-lt"/>
                <a:cs typeface="Calibri Light" panose="020F0302020204030204" pitchFamily="34" charset="0"/>
              </a:defRPr>
            </a:lvl2pPr>
            <a:lvl3pPr marL="979488" indent="-266700">
              <a:lnSpc>
                <a:spcPct val="90000"/>
              </a:lnSpc>
              <a:buClr>
                <a:srgbClr val="00629F"/>
              </a:buClr>
              <a:tabLst/>
              <a:defRPr sz="1800" b="0" i="0">
                <a:solidFill>
                  <a:srgbClr val="00629F"/>
                </a:solidFill>
                <a:latin typeface="+mj-lt"/>
                <a:cs typeface="Calibri Light" panose="020F0302020204030204" pitchFamily="34" charset="0"/>
              </a:defRPr>
            </a:lvl3pPr>
            <a:lvl4pPr marL="1292225" indent="-254000">
              <a:lnSpc>
                <a:spcPct val="90000"/>
              </a:lnSpc>
              <a:buClr>
                <a:srgbClr val="00629F"/>
              </a:buClr>
              <a:tabLst/>
              <a:defRPr sz="1600" b="0" i="0">
                <a:solidFill>
                  <a:srgbClr val="00629F"/>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196866041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4511675"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Click icon to insert photo 419 x 843 px</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solidFill>
                  <a:schemeClr val="bg1"/>
                </a:solidFill>
                <a:latin typeface="+mn-lt"/>
              </a:defRPr>
            </a:lvl1pPr>
          </a:lstStyle>
          <a:p>
            <a:endParaRPr lang="en-US" noProof="0">
              <a:solidFill>
                <a:schemeClr val="bg1"/>
              </a:solidFill>
            </a:endParaRPr>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solidFill>
                  <a:schemeClr val="bg1"/>
                </a:solidFill>
                <a:latin typeface="+mn-lt"/>
              </a:defRPr>
            </a:lvl1pPr>
          </a:lstStyle>
          <a:p>
            <a:endParaRPr lang="en-US" noProof="0">
              <a:solidFill>
                <a:schemeClr val="bg1"/>
              </a:solidFill>
            </a:endParaRPr>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
        <p:nvSpPr>
          <p:cNvPr id="2" name="Title 1">
            <a:extLst>
              <a:ext uri="{FF2B5EF4-FFF2-40B4-BE49-F238E27FC236}">
                <a16:creationId xmlns:a16="http://schemas.microsoft.com/office/drawing/2014/main" id="{29F51A93-47BF-3E4F-8F7A-57ED443F020E}"/>
              </a:ext>
            </a:extLst>
          </p:cNvPr>
          <p:cNvSpPr>
            <a:spLocks noGrp="1"/>
          </p:cNvSpPr>
          <p:nvPr>
            <p:ph type="title" hasCustomPrompt="1"/>
          </p:nvPr>
        </p:nvSpPr>
        <p:spPr>
          <a:xfrm>
            <a:off x="4621213" y="376238"/>
            <a:ext cx="3406776" cy="827087"/>
          </a:xfrm>
        </p:spPr>
        <p:txBody>
          <a:bodyPr/>
          <a:lstStyle>
            <a:lvl1pPr>
              <a:defRPr sz="2400">
                <a:solidFill>
                  <a:srgbClr val="00629F"/>
                </a:solidFill>
              </a:defRPr>
            </a:lvl1pPr>
          </a:lstStyle>
          <a:p>
            <a:r>
              <a:rPr lang="en-US" noProof="0"/>
              <a:t>Click to edit Master </a:t>
            </a:r>
            <a:br>
              <a:rPr lang="en-US" noProof="0"/>
            </a:br>
            <a:r>
              <a:rPr lang="en-US" noProof="0"/>
              <a:t>title style</a:t>
            </a:r>
          </a:p>
        </p:txBody>
      </p:sp>
      <p:sp>
        <p:nvSpPr>
          <p:cNvPr id="4" name="Text Placeholder 3">
            <a:extLst>
              <a:ext uri="{FF2B5EF4-FFF2-40B4-BE49-F238E27FC236}">
                <a16:creationId xmlns:a16="http://schemas.microsoft.com/office/drawing/2014/main" id="{3B9A0CF2-F77E-DA44-97A6-E772500B7B8E}"/>
              </a:ext>
            </a:extLst>
          </p:cNvPr>
          <p:cNvSpPr>
            <a:spLocks noGrp="1"/>
          </p:cNvSpPr>
          <p:nvPr>
            <p:ph type="body" sz="quarter" idx="28"/>
          </p:nvPr>
        </p:nvSpPr>
        <p:spPr>
          <a:xfrm>
            <a:off x="4621212" y="1211264"/>
            <a:ext cx="4016375" cy="34845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10159890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ent - image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4633200" y="0"/>
            <a:ext cx="4510800"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Click icon to insert photo 419 x 843 px</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latin typeface="+mn-lt"/>
              </a:defRPr>
            </a:lvl1pPr>
          </a:lstStyle>
          <a:p>
            <a:endParaRPr lang="en-US" noProof="0"/>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latin typeface="+mn-lt"/>
              </a:defRPr>
            </a:lvl1pPr>
          </a:lstStyle>
          <a:p>
            <a:endParaRPr lang="en-US" noProof="0"/>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2" name="Title 1">
            <a:extLst>
              <a:ext uri="{FF2B5EF4-FFF2-40B4-BE49-F238E27FC236}">
                <a16:creationId xmlns:a16="http://schemas.microsoft.com/office/drawing/2014/main" id="{29F51A93-47BF-3E4F-8F7A-57ED443F020E}"/>
              </a:ext>
            </a:extLst>
          </p:cNvPr>
          <p:cNvSpPr>
            <a:spLocks noGrp="1"/>
          </p:cNvSpPr>
          <p:nvPr>
            <p:ph type="title" hasCustomPrompt="1"/>
          </p:nvPr>
        </p:nvSpPr>
        <p:spPr>
          <a:xfrm>
            <a:off x="503237" y="376238"/>
            <a:ext cx="3997325" cy="827999"/>
          </a:xfrm>
        </p:spPr>
        <p:txBody>
          <a:bodyPr/>
          <a:lstStyle>
            <a:lvl1pPr>
              <a:lnSpc>
                <a:spcPct val="100000"/>
              </a:lnSpc>
              <a:defRPr sz="2400">
                <a:solidFill>
                  <a:srgbClr val="00629F"/>
                </a:solidFill>
              </a:defRPr>
            </a:lvl1pPr>
          </a:lstStyle>
          <a:p>
            <a:r>
              <a:rPr lang="en-US" noProof="0"/>
              <a:t>Click to edit Master </a:t>
            </a:r>
            <a:br>
              <a:rPr lang="en-US" noProof="0"/>
            </a:br>
            <a:r>
              <a:rPr lang="en-US" noProof="0"/>
              <a:t>title style</a:t>
            </a:r>
          </a:p>
        </p:txBody>
      </p:sp>
      <p:sp>
        <p:nvSpPr>
          <p:cNvPr id="4" name="Text Placeholder 3">
            <a:extLst>
              <a:ext uri="{FF2B5EF4-FFF2-40B4-BE49-F238E27FC236}">
                <a16:creationId xmlns:a16="http://schemas.microsoft.com/office/drawing/2014/main" id="{3B9A0CF2-F77E-DA44-97A6-E772500B7B8E}"/>
              </a:ext>
            </a:extLst>
          </p:cNvPr>
          <p:cNvSpPr>
            <a:spLocks noGrp="1"/>
          </p:cNvSpPr>
          <p:nvPr>
            <p:ph type="body" sz="quarter" idx="28"/>
          </p:nvPr>
        </p:nvSpPr>
        <p:spPr>
          <a:xfrm>
            <a:off x="503237" y="1211264"/>
            <a:ext cx="3997325" cy="34845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0" name="Text Placeholder 9">
            <a:extLst>
              <a:ext uri="{FF2B5EF4-FFF2-40B4-BE49-F238E27FC236}">
                <a16:creationId xmlns:a16="http://schemas.microsoft.com/office/drawing/2014/main" id="{D917A831-45CE-E541-96F2-3935F3CC6491}"/>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214767522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ent small - image r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3254871" y="0"/>
            <a:ext cx="5889128"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Click icon to insert photo </a:t>
            </a:r>
            <a:r>
              <a:rPr lang="en-US" b="0" i="0" noProof="0">
                <a:solidFill>
                  <a:srgbClr val="1A1A1A"/>
                </a:solidFill>
                <a:effectLst/>
                <a:latin typeface="OpenSans"/>
              </a:rPr>
              <a:t>966 x 843 px</a:t>
            </a:r>
            <a:endParaRPr lang="en-US" noProof="0"/>
          </a:p>
        </p:txBody>
      </p:sp>
      <p:sp>
        <p:nvSpPr>
          <p:cNvPr id="9" name="Text Placeholder 9">
            <a:extLst>
              <a:ext uri="{FF2B5EF4-FFF2-40B4-BE49-F238E27FC236}">
                <a16:creationId xmlns:a16="http://schemas.microsoft.com/office/drawing/2014/main" id="{2DB076B3-C88A-1849-AD02-099D8151BF14}"/>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9497" y="4719600"/>
            <a:ext cx="1064562"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latin typeface="+mn-lt"/>
              </a:defRPr>
            </a:lvl1pPr>
          </a:lstStyle>
          <a:p>
            <a:endParaRPr lang="en-US" noProof="0"/>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latin typeface="+mn-lt"/>
              </a:defRPr>
            </a:lvl1pPr>
          </a:lstStyle>
          <a:p>
            <a:endParaRPr lang="en-US" noProof="0"/>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2" name="Title 1">
            <a:extLst>
              <a:ext uri="{FF2B5EF4-FFF2-40B4-BE49-F238E27FC236}">
                <a16:creationId xmlns:a16="http://schemas.microsoft.com/office/drawing/2014/main" id="{29F51A93-47BF-3E4F-8F7A-57ED443F020E}"/>
              </a:ext>
            </a:extLst>
          </p:cNvPr>
          <p:cNvSpPr>
            <a:spLocks noGrp="1"/>
          </p:cNvSpPr>
          <p:nvPr>
            <p:ph type="title" hasCustomPrompt="1"/>
          </p:nvPr>
        </p:nvSpPr>
        <p:spPr>
          <a:xfrm>
            <a:off x="503237" y="376239"/>
            <a:ext cx="2628901" cy="827999"/>
          </a:xfrm>
        </p:spPr>
        <p:txBody>
          <a:bodyPr/>
          <a:lstStyle>
            <a:lvl1pPr>
              <a:defRPr sz="2400">
                <a:solidFill>
                  <a:srgbClr val="00629F"/>
                </a:solidFill>
              </a:defRPr>
            </a:lvl1pPr>
          </a:lstStyle>
          <a:p>
            <a:r>
              <a:rPr lang="en-US" noProof="0"/>
              <a:t>Click to edit Master </a:t>
            </a:r>
            <a:br>
              <a:rPr lang="en-US" noProof="0"/>
            </a:br>
            <a:r>
              <a:rPr lang="en-US" noProof="0"/>
              <a:t>title style</a:t>
            </a:r>
          </a:p>
        </p:txBody>
      </p:sp>
      <p:sp>
        <p:nvSpPr>
          <p:cNvPr id="4" name="Text Placeholder 3">
            <a:extLst>
              <a:ext uri="{FF2B5EF4-FFF2-40B4-BE49-F238E27FC236}">
                <a16:creationId xmlns:a16="http://schemas.microsoft.com/office/drawing/2014/main" id="{3B9A0CF2-F77E-DA44-97A6-E772500B7B8E}"/>
              </a:ext>
            </a:extLst>
          </p:cNvPr>
          <p:cNvSpPr>
            <a:spLocks noGrp="1"/>
          </p:cNvSpPr>
          <p:nvPr>
            <p:ph type="body" sz="quarter" idx="28"/>
          </p:nvPr>
        </p:nvSpPr>
        <p:spPr>
          <a:xfrm>
            <a:off x="503237" y="1211263"/>
            <a:ext cx="2628901" cy="3484562"/>
          </a:xfrm>
        </p:spPr>
        <p:txBody>
          <a:bodyPr/>
          <a:lstStyle>
            <a:lvl5pPr>
              <a:defRPr b="0" i="0">
                <a:latin typeface="Calibri Light" panose="020F030202020403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9047521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02219D4-C592-8940-ADFF-E19A71A4699E}"/>
              </a:ext>
            </a:extLst>
          </p:cNvPr>
          <p:cNvSpPr>
            <a:spLocks noGrp="1"/>
          </p:cNvSpPr>
          <p:nvPr>
            <p:ph type="pic" sz="quarter" idx="14" hasCustomPrompt="1"/>
          </p:nvPr>
        </p:nvSpPr>
        <p:spPr>
          <a:xfrm>
            <a:off x="503238" y="1211263"/>
            <a:ext cx="8125200" cy="3484562"/>
          </a:xfrm>
          <a:solidFill>
            <a:schemeClr val="bg1">
              <a:lumMod val="85000"/>
            </a:schemeClr>
          </a:solidFill>
        </p:spPr>
        <p:txBody>
          <a:bodyPr vert="horz" lIns="0" tIns="0" rIns="0" bIns="576000" spcCol="324000" rtlCol="0" anchor="ctr">
            <a:noAutofit/>
          </a:bodyPr>
          <a:lstStyle>
            <a:lvl1pPr>
              <a:defRPr lang="en-NL"/>
            </a:lvl1pPr>
          </a:lstStyle>
          <a:p>
            <a:pPr marL="0" lvl="0" indent="0" algn="ctr">
              <a:buNone/>
            </a:pPr>
            <a:r>
              <a:rPr lang="en-US" noProof="0"/>
              <a:t>Insert picture 1333 x 572 px</a:t>
            </a:r>
          </a:p>
        </p:txBody>
      </p:sp>
      <p:sp>
        <p:nvSpPr>
          <p:cNvPr id="3" name="Date Placeholder 2">
            <a:extLst>
              <a:ext uri="{FF2B5EF4-FFF2-40B4-BE49-F238E27FC236}">
                <a16:creationId xmlns:a16="http://schemas.microsoft.com/office/drawing/2014/main" id="{B0C3C2A1-07A7-5B41-8DE2-73B3A2C86E97}"/>
              </a:ext>
            </a:extLst>
          </p:cNvPr>
          <p:cNvSpPr>
            <a:spLocks noGrp="1"/>
          </p:cNvSpPr>
          <p:nvPr>
            <p:ph type="dt" sz="half" idx="10"/>
          </p:nvPr>
        </p:nvSpPr>
        <p:spPr/>
        <p:txBody>
          <a:bodyPr/>
          <a:lstStyle>
            <a:lvl1pPr>
              <a:defRPr>
                <a:latin typeface="+mn-lt"/>
              </a:defRPr>
            </a:lvl1pPr>
          </a:lstStyle>
          <a:p>
            <a:endParaRPr lang="en-US" noProof="0"/>
          </a:p>
        </p:txBody>
      </p:sp>
      <p:sp>
        <p:nvSpPr>
          <p:cNvPr id="4" name="Footer Placeholder 3">
            <a:extLst>
              <a:ext uri="{FF2B5EF4-FFF2-40B4-BE49-F238E27FC236}">
                <a16:creationId xmlns:a16="http://schemas.microsoft.com/office/drawing/2014/main" id="{DB875176-00E7-454C-A1B4-BB08BBCF1ACC}"/>
              </a:ext>
            </a:extLst>
          </p:cNvPr>
          <p:cNvSpPr>
            <a:spLocks noGrp="1"/>
          </p:cNvSpPr>
          <p:nvPr>
            <p:ph type="ftr" sz="quarter" idx="11"/>
          </p:nvPr>
        </p:nvSpPr>
        <p:spPr/>
        <p:txBody>
          <a:bodyPr/>
          <a:lstStyle>
            <a:lvl1pPr>
              <a:defRPr>
                <a:latin typeface="+mn-lt"/>
              </a:defRPr>
            </a:lvl1pPr>
          </a:lstStyle>
          <a:p>
            <a:endParaRPr lang="en-US" noProof="0"/>
          </a:p>
        </p:txBody>
      </p:sp>
      <p:sp>
        <p:nvSpPr>
          <p:cNvPr id="5" name="Slide Number Placeholder 4">
            <a:extLst>
              <a:ext uri="{FF2B5EF4-FFF2-40B4-BE49-F238E27FC236}">
                <a16:creationId xmlns:a16="http://schemas.microsoft.com/office/drawing/2014/main" id="{9A0A9FE6-F5F5-754B-9C8F-D2926ACD6607}"/>
              </a:ext>
            </a:extLst>
          </p:cNvPr>
          <p:cNvSpPr>
            <a:spLocks noGrp="1"/>
          </p:cNvSpPr>
          <p:nvPr>
            <p:ph type="sldNum" sz="quarter" idx="12"/>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6" name="Title 5">
            <a:extLst>
              <a:ext uri="{FF2B5EF4-FFF2-40B4-BE49-F238E27FC236}">
                <a16:creationId xmlns:a16="http://schemas.microsoft.com/office/drawing/2014/main" id="{2783748B-8051-B04A-A330-D39286CDE011}"/>
              </a:ext>
            </a:extLst>
          </p:cNvPr>
          <p:cNvSpPr>
            <a:spLocks noGrp="1"/>
          </p:cNvSpPr>
          <p:nvPr>
            <p:ph type="title"/>
          </p:nvPr>
        </p:nvSpPr>
        <p:spPr>
          <a:xfrm>
            <a:off x="503238" y="376238"/>
            <a:ext cx="7524750" cy="719137"/>
          </a:xfrm>
        </p:spPr>
        <p:txBody>
          <a:bodyPr/>
          <a:lstStyle>
            <a:lvl1pPr>
              <a:defRPr sz="2400">
                <a:solidFill>
                  <a:srgbClr val="00629F"/>
                </a:solidFill>
              </a:defRPr>
            </a:lvl1pPr>
          </a:lstStyle>
          <a:p>
            <a:r>
              <a:rPr lang="en-US" noProof="0"/>
              <a:t>Click to edit Master title style</a:t>
            </a:r>
          </a:p>
        </p:txBody>
      </p:sp>
    </p:spTree>
    <p:extLst>
      <p:ext uri="{BB962C8B-B14F-4D97-AF65-F5344CB8AC3E}">
        <p14:creationId xmlns:p14="http://schemas.microsoft.com/office/powerpoint/2010/main" val="13527764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content - image lef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503237" y="1211263"/>
            <a:ext cx="5380037" cy="3484562"/>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Insert picture 882 x 572 px</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latin typeface="+mn-lt"/>
              </a:defRPr>
            </a:lvl1pPr>
          </a:lstStyle>
          <a:p>
            <a:endParaRPr lang="en-US" noProof="0"/>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latin typeface="+mn-lt"/>
              </a:defRPr>
            </a:lvl1pPr>
          </a:lstStyle>
          <a:p>
            <a:endParaRPr lang="en-US" noProof="0"/>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2" name="Title 1">
            <a:extLst>
              <a:ext uri="{FF2B5EF4-FFF2-40B4-BE49-F238E27FC236}">
                <a16:creationId xmlns:a16="http://schemas.microsoft.com/office/drawing/2014/main" id="{29F51A93-47BF-3E4F-8F7A-57ED443F020E}"/>
              </a:ext>
            </a:extLst>
          </p:cNvPr>
          <p:cNvSpPr>
            <a:spLocks noGrp="1"/>
          </p:cNvSpPr>
          <p:nvPr>
            <p:ph type="title"/>
          </p:nvPr>
        </p:nvSpPr>
        <p:spPr>
          <a:xfrm>
            <a:off x="503237" y="376238"/>
            <a:ext cx="7523999" cy="720000"/>
          </a:xfrm>
        </p:spPr>
        <p:txBody>
          <a:bodyPr/>
          <a:lstStyle>
            <a:lvl1pPr>
              <a:defRPr sz="2400">
                <a:solidFill>
                  <a:srgbClr val="00629F"/>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3B9A0CF2-F77E-DA44-97A6-E772500B7B8E}"/>
              </a:ext>
            </a:extLst>
          </p:cNvPr>
          <p:cNvSpPr>
            <a:spLocks noGrp="1"/>
          </p:cNvSpPr>
          <p:nvPr>
            <p:ph type="body" sz="quarter" idx="28"/>
          </p:nvPr>
        </p:nvSpPr>
        <p:spPr>
          <a:xfrm>
            <a:off x="6007100" y="1211263"/>
            <a:ext cx="2633663" cy="34845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0295678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bg>
      <p:bgPr>
        <a:gradFill>
          <a:gsLst>
            <a:gs pos="54000">
              <a:srgbClr val="277CBD"/>
            </a:gs>
            <a:gs pos="0">
              <a:srgbClr val="004F9B"/>
            </a:gs>
            <a:gs pos="100000">
              <a:srgbClr val="4EA8DE"/>
            </a:gs>
          </a:gsLst>
          <a:lin ang="2100000" scaled="0"/>
        </a:gradFill>
        <a:effectLst/>
      </p:bgPr>
    </p:bg>
    <p:spTree>
      <p:nvGrpSpPr>
        <p:cNvPr id="1" name=""/>
        <p:cNvGrpSpPr/>
        <p:nvPr/>
      </p:nvGrpSpPr>
      <p:grpSpPr>
        <a:xfrm>
          <a:off x="0" y="0"/>
          <a:ext cx="0" cy="0"/>
          <a:chOff x="0" y="0"/>
          <a:chExt cx="0" cy="0"/>
        </a:xfrm>
      </p:grpSpPr>
      <p:pic>
        <p:nvPicPr>
          <p:cNvPr id="10" name="Picture 9" descr="A picture containing graphical user interface&#10;&#10;Description automatically generated">
            <a:extLst>
              <a:ext uri="{FF2B5EF4-FFF2-40B4-BE49-F238E27FC236}">
                <a16:creationId xmlns:a16="http://schemas.microsoft.com/office/drawing/2014/main" id="{518566EE-6596-4E4C-80AE-F3AC8BE71E48}"/>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4" name="Text Placeholder 3">
            <a:extLst>
              <a:ext uri="{FF2B5EF4-FFF2-40B4-BE49-F238E27FC236}">
                <a16:creationId xmlns:a16="http://schemas.microsoft.com/office/drawing/2014/main" id="{A41915F4-B8A1-F747-84F8-C0A9E23EABFB}"/>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dirty="0"/>
              <a:t>_Author</a:t>
            </a:r>
          </a:p>
        </p:txBody>
      </p:sp>
      <p:sp>
        <p:nvSpPr>
          <p:cNvPr id="15" name="Text Placeholder 3">
            <a:extLst>
              <a:ext uri="{FF2B5EF4-FFF2-40B4-BE49-F238E27FC236}">
                <a16:creationId xmlns:a16="http://schemas.microsoft.com/office/drawing/2014/main" id="{0AF1B9CF-7070-3E45-A8F8-B49FDF1700CE}"/>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dirty="0"/>
              <a:t>_Business</a:t>
            </a:r>
          </a:p>
        </p:txBody>
      </p:sp>
      <p:sp>
        <p:nvSpPr>
          <p:cNvPr id="16" name="Text Placeholder 3">
            <a:extLst>
              <a:ext uri="{FF2B5EF4-FFF2-40B4-BE49-F238E27FC236}">
                <a16:creationId xmlns:a16="http://schemas.microsoft.com/office/drawing/2014/main" id="{31F86775-9BAC-8C4A-B0F3-6CCEF30561E8}"/>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dirty="0"/>
              <a:t>_Date</a:t>
            </a:r>
          </a:p>
        </p:txBody>
      </p:sp>
      <p:sp>
        <p:nvSpPr>
          <p:cNvPr id="17" name="Text Placeholder 3">
            <a:extLst>
              <a:ext uri="{FF2B5EF4-FFF2-40B4-BE49-F238E27FC236}">
                <a16:creationId xmlns:a16="http://schemas.microsoft.com/office/drawing/2014/main" id="{B974426A-8BB2-2343-9F2B-54B7DD183BCE}"/>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214038450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content - image righ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7D58B0C-DEF4-9C4E-83F3-91ADA716B2A4}"/>
              </a:ext>
            </a:extLst>
          </p:cNvPr>
          <p:cNvSpPr>
            <a:spLocks noGrp="1"/>
          </p:cNvSpPr>
          <p:nvPr>
            <p:ph type="pic" sz="quarter" idx="14" hasCustomPrompt="1"/>
          </p:nvPr>
        </p:nvSpPr>
        <p:spPr>
          <a:xfrm>
            <a:off x="3252788" y="1211263"/>
            <a:ext cx="5378400" cy="3484562"/>
          </a:xfrm>
          <a:solidFill>
            <a:schemeClr val="bg1">
              <a:lumMod val="85000"/>
            </a:schemeClr>
          </a:solidFill>
        </p:spPr>
        <p:txBody>
          <a:bodyPr vert="horz" lIns="0" tIns="0" rIns="0" bIns="576000" spcCol="324000" rtlCol="0" anchor="ctr">
            <a:noAutofit/>
          </a:bodyPr>
          <a:lstStyle>
            <a:lvl1pPr>
              <a:defRPr lang="en-NL"/>
            </a:lvl1pPr>
          </a:lstStyle>
          <a:p>
            <a:pPr marL="0" lvl="0" indent="0" algn="ctr">
              <a:buNone/>
            </a:pPr>
            <a:r>
              <a:rPr lang="en-US" noProof="0"/>
              <a:t>Insert picture 882 x 572 px</a:t>
            </a:r>
          </a:p>
        </p:txBody>
      </p:sp>
      <p:sp>
        <p:nvSpPr>
          <p:cNvPr id="7" name="Date Placeholder 6">
            <a:extLst>
              <a:ext uri="{FF2B5EF4-FFF2-40B4-BE49-F238E27FC236}">
                <a16:creationId xmlns:a16="http://schemas.microsoft.com/office/drawing/2014/main" id="{76CED40C-8280-F64D-835C-BBE2711F60D9}"/>
              </a:ext>
            </a:extLst>
          </p:cNvPr>
          <p:cNvSpPr>
            <a:spLocks noGrp="1"/>
          </p:cNvSpPr>
          <p:nvPr>
            <p:ph type="dt" sz="half" idx="25"/>
          </p:nvPr>
        </p:nvSpPr>
        <p:spPr/>
        <p:txBody>
          <a:bodyPr/>
          <a:lstStyle>
            <a:lvl1pPr>
              <a:defRPr>
                <a:latin typeface="+mn-lt"/>
              </a:defRPr>
            </a:lvl1pPr>
          </a:lstStyle>
          <a:p>
            <a:endParaRPr lang="en-US" noProof="0"/>
          </a:p>
        </p:txBody>
      </p:sp>
      <p:sp>
        <p:nvSpPr>
          <p:cNvPr id="12" name="Footer Placeholder 11">
            <a:extLst>
              <a:ext uri="{FF2B5EF4-FFF2-40B4-BE49-F238E27FC236}">
                <a16:creationId xmlns:a16="http://schemas.microsoft.com/office/drawing/2014/main" id="{B2AF8FD8-EE9D-314B-8AE1-79B9D514A949}"/>
              </a:ext>
            </a:extLst>
          </p:cNvPr>
          <p:cNvSpPr>
            <a:spLocks noGrp="1"/>
          </p:cNvSpPr>
          <p:nvPr>
            <p:ph type="ftr" sz="quarter" idx="26"/>
          </p:nvPr>
        </p:nvSpPr>
        <p:spPr/>
        <p:txBody>
          <a:bodyPr/>
          <a:lstStyle>
            <a:lvl1pPr>
              <a:defRPr>
                <a:latin typeface="+mn-lt"/>
              </a:defRPr>
            </a:lvl1pPr>
          </a:lstStyle>
          <a:p>
            <a:endParaRPr lang="en-US" noProof="0"/>
          </a:p>
        </p:txBody>
      </p:sp>
      <p:sp>
        <p:nvSpPr>
          <p:cNvPr id="13" name="Slide Number Placeholder 12">
            <a:extLst>
              <a:ext uri="{FF2B5EF4-FFF2-40B4-BE49-F238E27FC236}">
                <a16:creationId xmlns:a16="http://schemas.microsoft.com/office/drawing/2014/main" id="{CE15C5B3-F137-C847-8AEF-B6EA3211AAAA}"/>
              </a:ext>
            </a:extLst>
          </p:cNvPr>
          <p:cNvSpPr>
            <a:spLocks noGrp="1"/>
          </p:cNvSpPr>
          <p:nvPr>
            <p:ph type="sldNum" sz="quarter" idx="27"/>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2" name="Title 1">
            <a:extLst>
              <a:ext uri="{FF2B5EF4-FFF2-40B4-BE49-F238E27FC236}">
                <a16:creationId xmlns:a16="http://schemas.microsoft.com/office/drawing/2014/main" id="{29F51A93-47BF-3E4F-8F7A-57ED443F020E}"/>
              </a:ext>
            </a:extLst>
          </p:cNvPr>
          <p:cNvSpPr>
            <a:spLocks noGrp="1"/>
          </p:cNvSpPr>
          <p:nvPr>
            <p:ph type="title"/>
          </p:nvPr>
        </p:nvSpPr>
        <p:spPr>
          <a:xfrm>
            <a:off x="503237" y="376238"/>
            <a:ext cx="7523999" cy="720000"/>
          </a:xfrm>
        </p:spPr>
        <p:txBody>
          <a:bodyPr/>
          <a:lstStyle>
            <a:lvl1pPr>
              <a:defRPr sz="2400">
                <a:solidFill>
                  <a:srgbClr val="00629F"/>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3B9A0CF2-F77E-DA44-97A6-E772500B7B8E}"/>
              </a:ext>
            </a:extLst>
          </p:cNvPr>
          <p:cNvSpPr>
            <a:spLocks noGrp="1"/>
          </p:cNvSpPr>
          <p:nvPr>
            <p:ph type="body" sz="quarter" idx="28"/>
          </p:nvPr>
        </p:nvSpPr>
        <p:spPr>
          <a:xfrm>
            <a:off x="503239" y="1211263"/>
            <a:ext cx="2628900" cy="34845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47974486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96CD-AD2C-4C47-BD26-1A8BF8500BC3}"/>
              </a:ext>
            </a:extLst>
          </p:cNvPr>
          <p:cNvSpPr>
            <a:spLocks noGrp="1"/>
          </p:cNvSpPr>
          <p:nvPr>
            <p:ph type="title"/>
          </p:nvPr>
        </p:nvSpPr>
        <p:spPr>
          <a:xfrm>
            <a:off x="503238" y="376238"/>
            <a:ext cx="7524750" cy="719137"/>
          </a:xfrm>
        </p:spPr>
        <p:txBody>
          <a:bodyPr/>
          <a:lstStyle>
            <a:lvl1pPr>
              <a:lnSpc>
                <a:spcPct val="100000"/>
              </a:lnSpc>
              <a:defRPr sz="2400">
                <a:solidFill>
                  <a:srgbClr val="00629F"/>
                </a:solidFill>
              </a:defRPr>
            </a:lvl1pPr>
          </a:lstStyle>
          <a:p>
            <a:r>
              <a:rPr lang="en-US" noProof="0"/>
              <a:t>Click to edit Master title style</a:t>
            </a:r>
          </a:p>
        </p:txBody>
      </p:sp>
      <p:sp>
        <p:nvSpPr>
          <p:cNvPr id="3" name="Date Placeholder 2">
            <a:extLst>
              <a:ext uri="{FF2B5EF4-FFF2-40B4-BE49-F238E27FC236}">
                <a16:creationId xmlns:a16="http://schemas.microsoft.com/office/drawing/2014/main" id="{B0C3C2A1-07A7-5B41-8DE2-73B3A2C86E97}"/>
              </a:ext>
            </a:extLst>
          </p:cNvPr>
          <p:cNvSpPr>
            <a:spLocks noGrp="1"/>
          </p:cNvSpPr>
          <p:nvPr>
            <p:ph type="dt" sz="half" idx="10"/>
          </p:nvPr>
        </p:nvSpPr>
        <p:spPr/>
        <p:txBody>
          <a:bodyPr/>
          <a:lstStyle>
            <a:lvl1pPr>
              <a:defRPr>
                <a:latin typeface="+mn-lt"/>
              </a:defRPr>
            </a:lvl1pPr>
          </a:lstStyle>
          <a:p>
            <a:endParaRPr lang="en-US" noProof="0"/>
          </a:p>
        </p:txBody>
      </p:sp>
      <p:sp>
        <p:nvSpPr>
          <p:cNvPr id="4" name="Footer Placeholder 3">
            <a:extLst>
              <a:ext uri="{FF2B5EF4-FFF2-40B4-BE49-F238E27FC236}">
                <a16:creationId xmlns:a16="http://schemas.microsoft.com/office/drawing/2014/main" id="{DB875176-00E7-454C-A1B4-BB08BBCF1ACC}"/>
              </a:ext>
            </a:extLst>
          </p:cNvPr>
          <p:cNvSpPr>
            <a:spLocks noGrp="1"/>
          </p:cNvSpPr>
          <p:nvPr>
            <p:ph type="ftr" sz="quarter" idx="11"/>
          </p:nvPr>
        </p:nvSpPr>
        <p:spPr/>
        <p:txBody>
          <a:bodyPr/>
          <a:lstStyle>
            <a:lvl1pPr>
              <a:defRPr>
                <a:latin typeface="+mn-lt"/>
              </a:defRPr>
            </a:lvl1pPr>
          </a:lstStyle>
          <a:p>
            <a:endParaRPr lang="en-US" noProof="0"/>
          </a:p>
        </p:txBody>
      </p:sp>
      <p:sp>
        <p:nvSpPr>
          <p:cNvPr id="5" name="Slide Number Placeholder 4">
            <a:extLst>
              <a:ext uri="{FF2B5EF4-FFF2-40B4-BE49-F238E27FC236}">
                <a16:creationId xmlns:a16="http://schemas.microsoft.com/office/drawing/2014/main" id="{9A0A9FE6-F5F5-754B-9C8F-D2926ACD6607}"/>
              </a:ext>
            </a:extLst>
          </p:cNvPr>
          <p:cNvSpPr>
            <a:spLocks noGrp="1"/>
          </p:cNvSpPr>
          <p:nvPr>
            <p:ph type="sldNum" sz="quarter" idx="12"/>
          </p:nvPr>
        </p:nvSpPr>
        <p:spPr/>
        <p:txBody>
          <a:bodyPr/>
          <a:lstStyle>
            <a:lvl1pPr>
              <a:defRPr>
                <a:latin typeface="+mn-lt"/>
              </a:defRPr>
            </a:lvl1pPr>
          </a:lstStyle>
          <a:p>
            <a:fld id="{A5163908-529D-4A49-892F-D37C4044DFD8}" type="slidenum">
              <a:rPr lang="en-US" noProof="0" smtClean="0"/>
              <a:pPr/>
              <a:t>‹#›</a:t>
            </a:fld>
            <a:endParaRPr lang="en-US" noProof="0"/>
          </a:p>
        </p:txBody>
      </p:sp>
      <p:sp>
        <p:nvSpPr>
          <p:cNvPr id="15" name="Picture Placeholder 8">
            <a:extLst>
              <a:ext uri="{FF2B5EF4-FFF2-40B4-BE49-F238E27FC236}">
                <a16:creationId xmlns:a16="http://schemas.microsoft.com/office/drawing/2014/main" id="{A8E6095F-3389-2E4D-BCE2-11E746829FBB}"/>
              </a:ext>
            </a:extLst>
          </p:cNvPr>
          <p:cNvSpPr>
            <a:spLocks noGrp="1"/>
          </p:cNvSpPr>
          <p:nvPr>
            <p:ph type="pic" sz="quarter" idx="16" hasCustomPrompt="1"/>
          </p:nvPr>
        </p:nvSpPr>
        <p:spPr>
          <a:xfrm>
            <a:off x="502902" y="1211263"/>
            <a:ext cx="4003199" cy="2662237"/>
          </a:xfrm>
          <a:solidFill>
            <a:schemeClr val="bg1">
              <a:lumMod val="85000"/>
            </a:schemeClr>
          </a:solidFill>
        </p:spPr>
        <p:txBody>
          <a:bodyPr vert="horz" lIns="0" tIns="0" rIns="0" bIns="576000" spcCol="324000" rtlCol="0" anchor="ctr">
            <a:noAutofit/>
          </a:bodyPr>
          <a:lstStyle>
            <a:lvl1pPr>
              <a:buFontTx/>
              <a:buNone/>
              <a:defRPr lang="en-NL">
                <a:latin typeface="+mn-lt"/>
              </a:defRPr>
            </a:lvl1pPr>
          </a:lstStyle>
          <a:p>
            <a:pPr marL="0" lvl="0" indent="0" algn="ctr">
              <a:buNone/>
            </a:pPr>
            <a:r>
              <a:rPr lang="en-US" noProof="0"/>
              <a:t>Insert picture 657 x 437 px </a:t>
            </a:r>
          </a:p>
        </p:txBody>
      </p:sp>
      <p:sp>
        <p:nvSpPr>
          <p:cNvPr id="20" name="Picture Placeholder 8">
            <a:extLst>
              <a:ext uri="{FF2B5EF4-FFF2-40B4-BE49-F238E27FC236}">
                <a16:creationId xmlns:a16="http://schemas.microsoft.com/office/drawing/2014/main" id="{6339CC5C-F22B-304D-A447-6670052130FE}"/>
              </a:ext>
            </a:extLst>
          </p:cNvPr>
          <p:cNvSpPr>
            <a:spLocks noGrp="1"/>
          </p:cNvSpPr>
          <p:nvPr>
            <p:ph type="pic" sz="quarter" idx="14" hasCustomPrompt="1"/>
          </p:nvPr>
        </p:nvSpPr>
        <p:spPr>
          <a:xfrm>
            <a:off x="4633200" y="1211263"/>
            <a:ext cx="4004388" cy="2662237"/>
          </a:xfrm>
          <a:solidFill>
            <a:schemeClr val="bg1">
              <a:lumMod val="85000"/>
            </a:schemeClr>
          </a:solidFill>
        </p:spPr>
        <p:txBody>
          <a:bodyPr vert="horz" lIns="0" tIns="0" rIns="0" bIns="576000" spcCol="324000" rtlCol="0" anchor="ctr">
            <a:noAutofit/>
          </a:bodyPr>
          <a:lstStyle>
            <a:lvl1pPr marL="0" marR="0" indent="0" algn="ctr" defTabSz="914377" rtl="0" eaLnBrk="1" fontAlgn="auto" latinLnBrk="0" hangingPunct="1">
              <a:lnSpc>
                <a:spcPct val="100000"/>
              </a:lnSpc>
              <a:spcBef>
                <a:spcPts val="0"/>
              </a:spcBef>
              <a:spcAft>
                <a:spcPts val="0"/>
              </a:spcAft>
              <a:buClr>
                <a:srgbClr val="000000"/>
              </a:buClr>
              <a:buSzPct val="100000"/>
              <a:buFont typeface="Arial" panose="020B0604020202020204" pitchFamily="34" charset="0"/>
              <a:buNone/>
              <a:tabLst/>
              <a:defRPr lang="en-NL"/>
            </a:lvl1pPr>
          </a:lstStyle>
          <a:p>
            <a:pPr marL="0" marR="0" lvl="0" indent="0" algn="ctr" defTabSz="914377" rtl="0" eaLnBrk="1" fontAlgn="auto" latinLnBrk="0" hangingPunct="1">
              <a:lnSpc>
                <a:spcPct val="100000"/>
              </a:lnSpc>
              <a:spcBef>
                <a:spcPts val="0"/>
              </a:spcBef>
              <a:spcAft>
                <a:spcPts val="0"/>
              </a:spcAft>
              <a:buClr>
                <a:srgbClr val="000000"/>
              </a:buClr>
              <a:buSzPct val="100000"/>
              <a:buFont typeface="Arial" panose="020B0604020202020204" pitchFamily="34" charset="0"/>
              <a:buNone/>
              <a:tabLst/>
              <a:defRPr/>
            </a:pPr>
            <a:r>
              <a:rPr lang="en-US" noProof="0"/>
              <a:t>Insert picture 657 x 437 px</a:t>
            </a:r>
          </a:p>
        </p:txBody>
      </p:sp>
      <p:sp>
        <p:nvSpPr>
          <p:cNvPr id="11" name="Text Placeholder 9">
            <a:extLst>
              <a:ext uri="{FF2B5EF4-FFF2-40B4-BE49-F238E27FC236}">
                <a16:creationId xmlns:a16="http://schemas.microsoft.com/office/drawing/2014/main" id="{06D2172C-34C6-364E-BF0F-059D58EB9566}"/>
              </a:ext>
            </a:extLst>
          </p:cNvPr>
          <p:cNvSpPr>
            <a:spLocks noGrp="1"/>
          </p:cNvSpPr>
          <p:nvPr>
            <p:ph type="body" sz="quarter" idx="26"/>
          </p:nvPr>
        </p:nvSpPr>
        <p:spPr>
          <a:xfrm>
            <a:off x="502901" y="3873600"/>
            <a:ext cx="3996000" cy="820799"/>
          </a:xfrm>
        </p:spPr>
        <p:txBody>
          <a:bodyPr lIns="0" tIns="108000" rIns="90000" bIns="0" numCol="1" spcCol="270000">
            <a:noAutofit/>
          </a:bodyPr>
          <a:lstStyle>
            <a:lvl1pPr>
              <a:lnSpc>
                <a:spcPct val="100000"/>
              </a:lnSpc>
              <a:defRPr sz="1200" b="0" i="0">
                <a:solidFill>
                  <a:schemeClr val="tx1"/>
                </a:solidFill>
                <a:latin typeface="+mn-lt"/>
                <a:cs typeface="Calibri Light" panose="020F0302020204030204" pitchFamily="34" charset="0"/>
              </a:defRPr>
            </a:lvl1pPr>
            <a:lvl2pPr>
              <a:lnSpc>
                <a:spcPct val="100000"/>
              </a:lnSpc>
              <a:defRPr sz="1100" b="0" i="0">
                <a:solidFill>
                  <a:schemeClr val="tx1"/>
                </a:solidFill>
                <a:latin typeface="+mn-lt"/>
                <a:cs typeface="Calibri Light" panose="020F0302020204030204" pitchFamily="34" charset="0"/>
              </a:defRPr>
            </a:lvl2pPr>
            <a:lvl3pPr>
              <a:lnSpc>
                <a:spcPct val="100000"/>
              </a:lnSpc>
              <a:defRPr sz="1000" b="0" i="0">
                <a:solidFill>
                  <a:schemeClr val="tx1"/>
                </a:solidFill>
                <a:latin typeface="+mn-lt"/>
                <a:cs typeface="Calibri Light" panose="020F0302020204030204" pitchFamily="34" charset="0"/>
              </a:defRPr>
            </a:lvl3pPr>
            <a:lvl4pPr>
              <a:lnSpc>
                <a:spcPct val="100000"/>
              </a:lnSpc>
              <a:defRPr sz="9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2" name="Text Placeholder 9">
            <a:extLst>
              <a:ext uri="{FF2B5EF4-FFF2-40B4-BE49-F238E27FC236}">
                <a16:creationId xmlns:a16="http://schemas.microsoft.com/office/drawing/2014/main" id="{64430373-7B1A-A941-AC6D-93D4F8DFD567}"/>
              </a:ext>
            </a:extLst>
          </p:cNvPr>
          <p:cNvSpPr>
            <a:spLocks noGrp="1"/>
          </p:cNvSpPr>
          <p:nvPr>
            <p:ph type="body" sz="quarter" idx="27"/>
          </p:nvPr>
        </p:nvSpPr>
        <p:spPr>
          <a:xfrm>
            <a:off x="4633200" y="3873600"/>
            <a:ext cx="3996000" cy="820799"/>
          </a:xfrm>
        </p:spPr>
        <p:txBody>
          <a:bodyPr lIns="0" tIns="108000" rIns="90000" bIns="0" numCol="1" spcCol="270000">
            <a:noAutofit/>
          </a:bodyPr>
          <a:lstStyle>
            <a:lvl1pPr>
              <a:lnSpc>
                <a:spcPct val="100000"/>
              </a:lnSpc>
              <a:defRPr sz="1200" b="0" i="0">
                <a:solidFill>
                  <a:schemeClr val="tx1"/>
                </a:solidFill>
                <a:latin typeface="+mn-lt"/>
                <a:cs typeface="Calibri Light" panose="020F0302020204030204" pitchFamily="34" charset="0"/>
              </a:defRPr>
            </a:lvl1pPr>
            <a:lvl2pPr>
              <a:lnSpc>
                <a:spcPct val="100000"/>
              </a:lnSpc>
              <a:defRPr sz="1100" b="0" i="0">
                <a:solidFill>
                  <a:schemeClr val="tx1"/>
                </a:solidFill>
                <a:latin typeface="+mn-lt"/>
                <a:cs typeface="Calibri Light" panose="020F0302020204030204" pitchFamily="34" charset="0"/>
              </a:defRPr>
            </a:lvl2pPr>
            <a:lvl3pPr>
              <a:lnSpc>
                <a:spcPct val="100000"/>
              </a:lnSpc>
              <a:defRPr sz="1000" b="0" i="0">
                <a:solidFill>
                  <a:schemeClr val="tx1"/>
                </a:solidFill>
                <a:latin typeface="+mn-lt"/>
                <a:cs typeface="Calibri Light" panose="020F0302020204030204" pitchFamily="34" charset="0"/>
              </a:defRPr>
            </a:lvl3pPr>
            <a:lvl4pPr>
              <a:lnSpc>
                <a:spcPct val="100000"/>
              </a:lnSpc>
              <a:defRPr sz="9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9099769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 blue">
    <p:bg>
      <p:bgPr>
        <a:gradFill>
          <a:gsLst>
            <a:gs pos="66000">
              <a:srgbClr val="005595"/>
            </a:gs>
            <a:gs pos="19000">
              <a:srgbClr val="00325D"/>
            </a:gs>
            <a:gs pos="100000">
              <a:schemeClr val="accent1"/>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10" name="Date Placeholder 4">
            <a:extLst>
              <a:ext uri="{FF2B5EF4-FFF2-40B4-BE49-F238E27FC236}">
                <a16:creationId xmlns:a16="http://schemas.microsoft.com/office/drawing/2014/main" id="{6080312F-DC21-814A-BAB8-040151BB50ED}"/>
              </a:ext>
            </a:extLst>
          </p:cNvPr>
          <p:cNvSpPr>
            <a:spLocks noGrp="1"/>
          </p:cNvSpPr>
          <p:nvPr>
            <p:ph type="dt" sz="half" idx="11"/>
          </p:nvPr>
        </p:nvSpPr>
        <p:spPr>
          <a:xfrm>
            <a:off x="504826" y="4884454"/>
            <a:ext cx="718767" cy="107975"/>
          </a:xfrm>
        </p:spPr>
        <p:txBody>
          <a:bodyPr/>
          <a:lstStyle>
            <a:lvl1pPr>
              <a:defRPr>
                <a:solidFill>
                  <a:schemeClr val="bg1"/>
                </a:solidFill>
              </a:defRPr>
            </a:lvl1pPr>
          </a:lstStyle>
          <a:p>
            <a:endParaRPr lang="en-US" noProof="0"/>
          </a:p>
        </p:txBody>
      </p:sp>
      <p:sp>
        <p:nvSpPr>
          <p:cNvPr id="11" name="Footer Placeholder 5">
            <a:extLst>
              <a:ext uri="{FF2B5EF4-FFF2-40B4-BE49-F238E27FC236}">
                <a16:creationId xmlns:a16="http://schemas.microsoft.com/office/drawing/2014/main" id="{C96B7945-F4F7-DE48-B97F-38E596BA46D6}"/>
              </a:ext>
            </a:extLst>
          </p:cNvPr>
          <p:cNvSpPr>
            <a:spLocks noGrp="1"/>
          </p:cNvSpPr>
          <p:nvPr>
            <p:ph type="ftr" sz="quarter" idx="12"/>
          </p:nvPr>
        </p:nvSpPr>
        <p:spPr>
          <a:xfrm>
            <a:off x="1948068" y="4884454"/>
            <a:ext cx="3910151" cy="107975"/>
          </a:xfrm>
        </p:spPr>
        <p:txBody>
          <a:bodyPr/>
          <a:lstStyle>
            <a:lvl1pPr>
              <a:defRPr>
                <a:solidFill>
                  <a:schemeClr val="bg1"/>
                </a:solidFill>
              </a:defRPr>
            </a:lvl1pPr>
          </a:lstStyle>
          <a:p>
            <a:endParaRPr lang="en-US" noProof="0"/>
          </a:p>
        </p:txBody>
      </p:sp>
      <p:sp>
        <p:nvSpPr>
          <p:cNvPr id="12" name="Slide Number Placeholder 6">
            <a:extLst>
              <a:ext uri="{FF2B5EF4-FFF2-40B4-BE49-F238E27FC236}">
                <a16:creationId xmlns:a16="http://schemas.microsoft.com/office/drawing/2014/main" id="{32A57064-1C6C-D845-B014-09A3E682B67E}"/>
              </a:ext>
            </a:extLst>
          </p:cNvPr>
          <p:cNvSpPr>
            <a:spLocks noGrp="1"/>
          </p:cNvSpPr>
          <p:nvPr>
            <p:ph type="sldNum" sz="quarter" idx="13"/>
          </p:nvPr>
        </p:nvSpPr>
        <p:spPr>
          <a:xfrm>
            <a:off x="182120" y="4864360"/>
            <a:ext cx="199973" cy="150200"/>
          </a:xfrm>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18" name="Picture 17">
            <a:extLst>
              <a:ext uri="{FF2B5EF4-FFF2-40B4-BE49-F238E27FC236}">
                <a16:creationId xmlns:a16="http://schemas.microsoft.com/office/drawing/2014/main" id="{4B04BB31-3751-EE42-AD85-15C18A980580}"/>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9" name="Footer Placeholder 4">
            <a:extLst>
              <a:ext uri="{FF2B5EF4-FFF2-40B4-BE49-F238E27FC236}">
                <a16:creationId xmlns:a16="http://schemas.microsoft.com/office/drawing/2014/main" id="{2E323967-404E-AB4C-AC4D-0CDC89DC553E}"/>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7" name="Text Placeholder 9">
            <a:extLst>
              <a:ext uri="{FF2B5EF4-FFF2-40B4-BE49-F238E27FC236}">
                <a16:creationId xmlns:a16="http://schemas.microsoft.com/office/drawing/2014/main" id="{50021F8C-4E5C-3D45-BF5D-F2AF9BAC1C9C}"/>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81430828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 mid-tone blue ">
    <p:bg>
      <p:bgPr>
        <a:gradFill>
          <a:gsLst>
            <a:gs pos="59500">
              <a:srgbClr val="0086C5"/>
            </a:gs>
            <a:gs pos="19000">
              <a:srgbClr val="00629F"/>
            </a:gs>
            <a:gs pos="100000">
              <a:srgbClr val="00A9EB"/>
            </a:gs>
          </a:gsLst>
          <a:lin ang="2100000" scaled="0"/>
        </a:gradFill>
        <a:effectLst/>
      </p:bgPr>
    </p:bg>
    <p:spTree>
      <p:nvGrpSpPr>
        <p:cNvPr id="1" name=""/>
        <p:cNvGrpSpPr/>
        <p:nvPr/>
      </p:nvGrpSpPr>
      <p:grpSpPr>
        <a:xfrm>
          <a:off x="0" y="0"/>
          <a:ext cx="0" cy="0"/>
          <a:chOff x="0" y="0"/>
          <a:chExt cx="0" cy="0"/>
        </a:xfrm>
      </p:grpSpPr>
      <p:sp>
        <p:nvSpPr>
          <p:cNvPr id="11" name="Date Placeholder 4">
            <a:extLst>
              <a:ext uri="{FF2B5EF4-FFF2-40B4-BE49-F238E27FC236}">
                <a16:creationId xmlns:a16="http://schemas.microsoft.com/office/drawing/2014/main" id="{CF684170-CD15-0644-90DE-14C3E2C95BD5}"/>
              </a:ext>
            </a:extLst>
          </p:cNvPr>
          <p:cNvSpPr>
            <a:spLocks noGrp="1"/>
          </p:cNvSpPr>
          <p:nvPr>
            <p:ph type="dt" sz="half" idx="11"/>
          </p:nvPr>
        </p:nvSpPr>
        <p:spPr>
          <a:xfrm>
            <a:off x="504826" y="4884454"/>
            <a:ext cx="718767" cy="107975"/>
          </a:xfrm>
        </p:spPr>
        <p:txBody>
          <a:bodyPr/>
          <a:lstStyle>
            <a:lvl1pPr>
              <a:defRPr>
                <a:solidFill>
                  <a:schemeClr val="bg1"/>
                </a:solidFill>
              </a:defRPr>
            </a:lvl1pPr>
          </a:lstStyle>
          <a:p>
            <a:endParaRPr lang="en-US" noProof="0"/>
          </a:p>
        </p:txBody>
      </p:sp>
      <p:sp>
        <p:nvSpPr>
          <p:cNvPr id="12" name="Footer Placeholder 5">
            <a:extLst>
              <a:ext uri="{FF2B5EF4-FFF2-40B4-BE49-F238E27FC236}">
                <a16:creationId xmlns:a16="http://schemas.microsoft.com/office/drawing/2014/main" id="{200883EC-6C7C-274C-AE4E-CFD99CA9C6C2}"/>
              </a:ext>
            </a:extLst>
          </p:cNvPr>
          <p:cNvSpPr>
            <a:spLocks noGrp="1"/>
          </p:cNvSpPr>
          <p:nvPr>
            <p:ph type="ftr" sz="quarter" idx="12"/>
          </p:nvPr>
        </p:nvSpPr>
        <p:spPr>
          <a:xfrm>
            <a:off x="1948068" y="4884454"/>
            <a:ext cx="3910151" cy="107975"/>
          </a:xfrm>
        </p:spPr>
        <p:txBody>
          <a:bodyPr/>
          <a:lstStyle>
            <a:lvl1pPr>
              <a:defRPr>
                <a:solidFill>
                  <a:schemeClr val="bg1"/>
                </a:solidFill>
              </a:defRPr>
            </a:lvl1pPr>
          </a:lstStyle>
          <a:p>
            <a:endParaRPr lang="en-US" noProof="0"/>
          </a:p>
        </p:txBody>
      </p:sp>
      <p:sp>
        <p:nvSpPr>
          <p:cNvPr id="13" name="Slide Number Placeholder 6">
            <a:extLst>
              <a:ext uri="{FF2B5EF4-FFF2-40B4-BE49-F238E27FC236}">
                <a16:creationId xmlns:a16="http://schemas.microsoft.com/office/drawing/2014/main" id="{792B5FA1-DF99-E442-8EBC-42C77C709B56}"/>
              </a:ext>
            </a:extLst>
          </p:cNvPr>
          <p:cNvSpPr>
            <a:spLocks noGrp="1"/>
          </p:cNvSpPr>
          <p:nvPr>
            <p:ph type="sldNum" sz="quarter" idx="13"/>
          </p:nvPr>
        </p:nvSpPr>
        <p:spPr>
          <a:xfrm>
            <a:off x="182120" y="4864360"/>
            <a:ext cx="199973" cy="150200"/>
          </a:xfrm>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19" name="Picture 18">
            <a:extLst>
              <a:ext uri="{FF2B5EF4-FFF2-40B4-BE49-F238E27FC236}">
                <a16:creationId xmlns:a16="http://schemas.microsoft.com/office/drawing/2014/main" id="{F2C2815B-2D21-594A-B627-9046569E9A20}"/>
              </a:ext>
            </a:extLst>
          </p:cNvPr>
          <p:cNvPicPr>
            <a:picLocks noChangeAspect="1"/>
          </p:cNvPicPr>
          <p:nvPr userDrawn="1"/>
        </p:nvPicPr>
        <p:blipFill>
          <a:blip r:embed="rId4"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20" name="Footer Placeholder 4">
            <a:extLst>
              <a:ext uri="{FF2B5EF4-FFF2-40B4-BE49-F238E27FC236}">
                <a16:creationId xmlns:a16="http://schemas.microsoft.com/office/drawing/2014/main" id="{9F0F0025-6299-A044-A653-6354D5DBB32B}"/>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15" name="Text Placeholder 9">
            <a:extLst>
              <a:ext uri="{FF2B5EF4-FFF2-40B4-BE49-F238E27FC236}">
                <a16:creationId xmlns:a16="http://schemas.microsoft.com/office/drawing/2014/main" id="{613279F3-F710-B24E-9A7D-299C782C324B}"/>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24988743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ndard text - blue ">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37812243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1" name="Footer Placeholder 4">
            <a:extLst>
              <a:ext uri="{FF2B5EF4-FFF2-40B4-BE49-F238E27FC236}">
                <a16:creationId xmlns:a16="http://schemas.microsoft.com/office/drawing/2014/main" id="{79023F51-026D-5E46-9A54-3FB9875B6196}"/>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3" name="Text Placeholder 9">
            <a:extLst>
              <a:ext uri="{FF2B5EF4-FFF2-40B4-BE49-F238E27FC236}">
                <a16:creationId xmlns:a16="http://schemas.microsoft.com/office/drawing/2014/main" id="{A9025032-5E65-0840-928E-8CC0B6A8141B}"/>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50344505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wo content - blue ">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33144968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4" name="Text Placeholder 9">
            <a:extLst>
              <a:ext uri="{FF2B5EF4-FFF2-40B4-BE49-F238E27FC236}">
                <a16:creationId xmlns:a16="http://schemas.microsoft.com/office/drawing/2014/main" id="{CDEDCE0C-F84F-1E4A-ACC3-F4EDF4557EC6}"/>
              </a:ext>
            </a:extLst>
          </p:cNvPr>
          <p:cNvSpPr>
            <a:spLocks noGrp="1"/>
          </p:cNvSpPr>
          <p:nvPr>
            <p:ph type="body" sz="quarter" idx="16"/>
          </p:nvPr>
        </p:nvSpPr>
        <p:spPr>
          <a:xfrm>
            <a:off x="4629600" y="1211263"/>
            <a:ext cx="4006800" cy="3484562"/>
          </a:xfrm>
        </p:spPr>
        <p:txBody>
          <a:bodyPr lIns="0" tIns="0" rIns="108000" bIns="0">
            <a:noAutofit/>
          </a:bodyPr>
          <a:lstStyle>
            <a:lvl1pPr>
              <a:lnSpc>
                <a:spcPct val="100000"/>
              </a:lnSpc>
              <a:buClr>
                <a:schemeClr val="bg1"/>
              </a:buClr>
              <a:defRPr>
                <a:solidFill>
                  <a:schemeClr val="bg1"/>
                </a:solidFill>
              </a:defRPr>
            </a:lvl1pPr>
            <a:lvl2pPr>
              <a:lnSpc>
                <a:spcPct val="100000"/>
              </a:lnSpc>
              <a:buClr>
                <a:schemeClr val="bg1"/>
              </a:buClr>
              <a:defRPr>
                <a:solidFill>
                  <a:schemeClr val="bg1"/>
                </a:solidFill>
              </a:defRPr>
            </a:lvl2pPr>
            <a:lvl3pPr>
              <a:lnSpc>
                <a:spcPct val="100000"/>
              </a:lnSpc>
              <a:buClr>
                <a:schemeClr val="bg1"/>
              </a:buClr>
              <a:defRPr>
                <a:solidFill>
                  <a:schemeClr val="bg1"/>
                </a:solidFill>
              </a:defRPr>
            </a:lvl3pPr>
            <a:lvl4pPr>
              <a:lnSpc>
                <a:spcPct val="100000"/>
              </a:lnSpc>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Footer Placeholder 4">
            <a:extLst>
              <a:ext uri="{FF2B5EF4-FFF2-40B4-BE49-F238E27FC236}">
                <a16:creationId xmlns:a16="http://schemas.microsoft.com/office/drawing/2014/main" id="{76F0F002-1EDC-2C43-90DE-583DAA8D58CF}"/>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7" name="Text Placeholder 9">
            <a:extLst>
              <a:ext uri="{FF2B5EF4-FFF2-40B4-BE49-F238E27FC236}">
                <a16:creationId xmlns:a16="http://schemas.microsoft.com/office/drawing/2014/main" id="{0D338944-5F6B-8740-B33F-379745744143}"/>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7920747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only - blue">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25932723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2" name="Footer Placeholder 4">
            <a:extLst>
              <a:ext uri="{FF2B5EF4-FFF2-40B4-BE49-F238E27FC236}">
                <a16:creationId xmlns:a16="http://schemas.microsoft.com/office/drawing/2014/main" id="{D5D74535-3265-D64A-81E0-73381FFC4CA3}"/>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332516496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blue ">
    <p:bg>
      <p:bgPr>
        <a:solidFill>
          <a:srgbClr val="9AD7F9"/>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1864587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defRPr>
            </a:lvl1pPr>
          </a:lstStyle>
          <a:p>
            <a:endParaRPr lang="en-US" noProof="0">
              <a:solidFill>
                <a:schemeClr val="tx1"/>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defRPr>
            </a:lvl1pPr>
          </a:lstStyle>
          <a:p>
            <a:endParaRPr lang="en-US" noProof="0">
              <a:solidFill>
                <a:schemeClr val="tx1"/>
              </a:solidFill>
            </a:endParaRPr>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3" name="Rectangle 12">
            <a:extLst>
              <a:ext uri="{FF2B5EF4-FFF2-40B4-BE49-F238E27FC236}">
                <a16:creationId xmlns:a16="http://schemas.microsoft.com/office/drawing/2014/main" id="{64B1CE47-33D4-D54E-A336-2A5701982D7C}"/>
              </a:ext>
            </a:extLst>
          </p:cNvPr>
          <p:cNvSpPr/>
          <p:nvPr userDrawn="1"/>
        </p:nvSpPr>
        <p:spPr>
          <a:xfrm>
            <a:off x="2771800" y="2571750"/>
            <a:ext cx="3240360" cy="1008112"/>
          </a:xfrm>
          <a:prstGeom prst="rect">
            <a:avLst/>
          </a:prstGeom>
          <a:solidFill>
            <a:srgbClr val="99D6F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14" name="Footer Placeholder 4">
            <a:extLst>
              <a:ext uri="{FF2B5EF4-FFF2-40B4-BE49-F238E27FC236}">
                <a16:creationId xmlns:a16="http://schemas.microsoft.com/office/drawing/2014/main" id="{F47BF3EC-16CE-A141-8FF7-985EF5BC11AF}"/>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8" name="Text Placeholder 9">
            <a:extLst>
              <a:ext uri="{FF2B5EF4-FFF2-40B4-BE49-F238E27FC236}">
                <a16:creationId xmlns:a16="http://schemas.microsoft.com/office/drawing/2014/main" id="{5263BCAC-4CA0-974A-9D7E-258AFDAEDBCE}"/>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64176524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 aqua">
    <p:bg>
      <p:bgPr>
        <a:gradFill>
          <a:gsLst>
            <a:gs pos="65000">
              <a:srgbClr val="007377"/>
            </a:gs>
            <a:gs pos="15000">
              <a:srgbClr val="004B5D"/>
            </a:gs>
            <a:gs pos="100000">
              <a:srgbClr val="009A91"/>
            </a:gs>
          </a:gsLst>
          <a:lin ang="2100000" scaled="0"/>
        </a:gradFill>
        <a:effectLst/>
      </p:bgPr>
    </p:bg>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6579AC81-C363-A948-A173-2610E0CA6E58}"/>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3" name="Text Placeholder 3">
            <a:extLst>
              <a:ext uri="{FF2B5EF4-FFF2-40B4-BE49-F238E27FC236}">
                <a16:creationId xmlns:a16="http://schemas.microsoft.com/office/drawing/2014/main" id="{F1A0CBB6-7602-DE40-B831-5A107B3A2C26}"/>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spcBef>
                <a:spcPts val="0"/>
              </a:spcBef>
              <a:buFontTx/>
              <a:buNone/>
              <a:defRPr sz="1100" b="1">
                <a:solidFill>
                  <a:schemeClr val="bg1"/>
                </a:solidFill>
              </a:defRPr>
            </a:lvl1pPr>
          </a:lstStyle>
          <a:p>
            <a:pPr lvl="0"/>
            <a:r>
              <a:rPr lang="en-US" noProof="0"/>
              <a:t>_Author</a:t>
            </a:r>
          </a:p>
        </p:txBody>
      </p:sp>
      <p:sp>
        <p:nvSpPr>
          <p:cNvPr id="14" name="Text Placeholder 3">
            <a:extLst>
              <a:ext uri="{FF2B5EF4-FFF2-40B4-BE49-F238E27FC236}">
                <a16:creationId xmlns:a16="http://schemas.microsoft.com/office/drawing/2014/main" id="{98A4F92F-F20F-6F4A-80DE-BF396AB6B144}"/>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a:t>_Business</a:t>
            </a:r>
          </a:p>
        </p:txBody>
      </p:sp>
      <p:sp>
        <p:nvSpPr>
          <p:cNvPr id="15" name="Text Placeholder 3">
            <a:extLst>
              <a:ext uri="{FF2B5EF4-FFF2-40B4-BE49-F238E27FC236}">
                <a16:creationId xmlns:a16="http://schemas.microsoft.com/office/drawing/2014/main" id="{E8785A6D-6D1D-FC43-B2BE-87D984BA4504}"/>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spcBef>
                <a:spcPts val="0"/>
              </a:spcBef>
              <a:buFontTx/>
              <a:buNone/>
              <a:defRPr sz="1100" b="0">
                <a:solidFill>
                  <a:schemeClr val="bg1"/>
                </a:solidFill>
              </a:defRPr>
            </a:lvl1pPr>
          </a:lstStyle>
          <a:p>
            <a:pPr lvl="0"/>
            <a:r>
              <a:rPr lang="en-US" noProof="0"/>
              <a:t>_Date</a:t>
            </a:r>
          </a:p>
        </p:txBody>
      </p:sp>
      <p:sp>
        <p:nvSpPr>
          <p:cNvPr id="16" name="Text Placeholder 3">
            <a:extLst>
              <a:ext uri="{FF2B5EF4-FFF2-40B4-BE49-F238E27FC236}">
                <a16:creationId xmlns:a16="http://schemas.microsoft.com/office/drawing/2014/main" id="{72FA384E-014D-9B44-93C2-668D70BBA4E4}"/>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36230855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 aqua">
    <p:bg>
      <p:bgPr>
        <a:gradFill>
          <a:gsLst>
            <a:gs pos="65000">
              <a:srgbClr val="007377"/>
            </a:gs>
            <a:gs pos="15000">
              <a:srgbClr val="004B5D"/>
            </a:gs>
            <a:gs pos="100000">
              <a:srgbClr val="009A91"/>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0" name="Footer Placeholder 4">
            <a:extLst>
              <a:ext uri="{FF2B5EF4-FFF2-40B4-BE49-F238E27FC236}">
                <a16:creationId xmlns:a16="http://schemas.microsoft.com/office/drawing/2014/main" id="{D3D2C968-C244-0D49-AD1E-AFCB0A150AE5}"/>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1" name="Text Placeholder 9">
            <a:extLst>
              <a:ext uri="{FF2B5EF4-FFF2-40B4-BE49-F238E27FC236}">
                <a16:creationId xmlns:a16="http://schemas.microsoft.com/office/drawing/2014/main" id="{F9891879-481F-9042-86C3-D097F657513E}"/>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300478376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4518343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051" y="376238"/>
            <a:ext cx="7523937" cy="719137"/>
          </a:xfrm>
          <a:prstGeom prst="rect">
            <a:avLst/>
          </a:prstGeom>
        </p:spPr>
        <p:txBody>
          <a:bodyPr lIns="0" tIns="0" rIns="0" bIns="0"/>
          <a:lstStyle>
            <a:lvl1pPr>
              <a:defRPr sz="2400">
                <a:solidFill>
                  <a:srgbClr val="00629F"/>
                </a:solidFill>
                <a:latin typeface="+mj-lt"/>
              </a:defRPr>
            </a:lvl1pPr>
          </a:lstStyle>
          <a:p>
            <a:endParaRPr lang="en-US" noProof="0" dirty="0"/>
          </a:p>
        </p:txBody>
      </p:sp>
      <p:sp>
        <p:nvSpPr>
          <p:cNvPr id="2" name="Date Placeholder 1">
            <a:extLst>
              <a:ext uri="{FF2B5EF4-FFF2-40B4-BE49-F238E27FC236}">
                <a16:creationId xmlns:a16="http://schemas.microsoft.com/office/drawing/2014/main" id="{BBD91CE8-1286-8B44-89AD-06BCF1ECB084}"/>
              </a:ext>
            </a:extLst>
          </p:cNvPr>
          <p:cNvSpPr>
            <a:spLocks noGrp="1"/>
          </p:cNvSpPr>
          <p:nvPr>
            <p:ph type="dt" sz="half" idx="16"/>
          </p:nvPr>
        </p:nvSpPr>
        <p:spPr/>
        <p:txBody>
          <a:bodyPr/>
          <a:lstStyle>
            <a:lvl1pPr>
              <a:defRPr>
                <a:solidFill>
                  <a:schemeClr val="tx1"/>
                </a:solidFill>
                <a:latin typeface="+mn-lt"/>
              </a:defRPr>
            </a:lvl1pPr>
          </a:lstStyle>
          <a:p>
            <a:endParaRPr lang="en-US" noProof="0"/>
          </a:p>
        </p:txBody>
      </p:sp>
      <p:sp>
        <p:nvSpPr>
          <p:cNvPr id="9" name="Footer Placeholder 8">
            <a:extLst>
              <a:ext uri="{FF2B5EF4-FFF2-40B4-BE49-F238E27FC236}">
                <a16:creationId xmlns:a16="http://schemas.microsoft.com/office/drawing/2014/main" id="{D47832D1-2CB0-EF47-87AC-2268BFA1D60B}"/>
              </a:ext>
            </a:extLst>
          </p:cNvPr>
          <p:cNvSpPr>
            <a:spLocks noGrp="1"/>
          </p:cNvSpPr>
          <p:nvPr>
            <p:ph type="ftr" sz="quarter" idx="17"/>
          </p:nvPr>
        </p:nvSpPr>
        <p:spPr/>
        <p:txBody>
          <a:bodyPr/>
          <a:lstStyle>
            <a:lvl1pPr>
              <a:defRPr>
                <a:solidFill>
                  <a:schemeClr val="tx1"/>
                </a:solidFill>
                <a:latin typeface="+mn-lt"/>
              </a:defRPr>
            </a:lvl1pPr>
          </a:lstStyle>
          <a:p>
            <a:endParaRPr lang="en-US" noProof="0"/>
          </a:p>
        </p:txBody>
      </p:sp>
      <p:sp>
        <p:nvSpPr>
          <p:cNvPr id="14" name="Slide Number Placeholder 13">
            <a:extLst>
              <a:ext uri="{FF2B5EF4-FFF2-40B4-BE49-F238E27FC236}">
                <a16:creationId xmlns:a16="http://schemas.microsoft.com/office/drawing/2014/main" id="{F0675C8B-9184-054B-B7F8-DF9237D45D9F}"/>
              </a:ext>
            </a:extLst>
          </p:cNvPr>
          <p:cNvSpPr>
            <a:spLocks noGrp="1"/>
          </p:cNvSpPr>
          <p:nvPr>
            <p:ph type="sldNum" sz="quarter" idx="18"/>
          </p:nvPr>
        </p:nvSpPr>
        <p:spPr/>
        <p:txBody>
          <a:bodyPr/>
          <a:lstStyle>
            <a:lvl1pPr>
              <a:defRPr>
                <a:solidFill>
                  <a:schemeClr val="tx1"/>
                </a:solidFill>
                <a:latin typeface="+mn-lt"/>
              </a:defRPr>
            </a:lvl1pPr>
          </a:lstStyle>
          <a:p>
            <a:fld id="{A5163908-529D-4A49-892F-D37C4044DFD8}" type="slidenum">
              <a:rPr lang="en-US" noProof="0" smtClean="0"/>
              <a:pPr/>
              <a:t>‹#›</a:t>
            </a:fld>
            <a:endParaRPr lang="en-US" noProof="0"/>
          </a:p>
        </p:txBody>
      </p:sp>
      <p:sp>
        <p:nvSpPr>
          <p:cNvPr id="12" name="Text Placeholder 9">
            <a:extLst>
              <a:ext uri="{FF2B5EF4-FFF2-40B4-BE49-F238E27FC236}">
                <a16:creationId xmlns:a16="http://schemas.microsoft.com/office/drawing/2014/main" id="{B2282174-65D2-744A-B154-E872792C7B27}"/>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spTree>
    <p:extLst>
      <p:ext uri="{BB962C8B-B14F-4D97-AF65-F5344CB8AC3E}">
        <p14:creationId xmlns:p14="http://schemas.microsoft.com/office/powerpoint/2010/main" val="369954336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tandard text - aqua">
    <p:bg>
      <p:bgPr>
        <a:solidFill>
          <a:schemeClr val="accent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54A82FD8-C123-6C4B-8DBE-9837122C55EC}"/>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4" name="Text Placeholder 9">
            <a:extLst>
              <a:ext uri="{FF2B5EF4-FFF2-40B4-BE49-F238E27FC236}">
                <a16:creationId xmlns:a16="http://schemas.microsoft.com/office/drawing/2014/main" id="{45AC5C26-E5A8-3C47-93EB-265662C7ABD5}"/>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69516955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ntent - aqua">
    <p:bg>
      <p:bgPr>
        <a:solidFill>
          <a:schemeClr val="accent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5" name="Footer Placeholder 4">
            <a:extLst>
              <a:ext uri="{FF2B5EF4-FFF2-40B4-BE49-F238E27FC236}">
                <a16:creationId xmlns:a16="http://schemas.microsoft.com/office/drawing/2014/main" id="{CBAEF666-6359-5147-A05F-BA3CE32B16B7}"/>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3" name="Text Placeholder 9">
            <a:extLst>
              <a:ext uri="{FF2B5EF4-FFF2-40B4-BE49-F238E27FC236}">
                <a16:creationId xmlns:a16="http://schemas.microsoft.com/office/drawing/2014/main" id="{CF82B835-5158-3F45-A2C4-061F625ECB82}"/>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7" name="Text Placeholder 9">
            <a:extLst>
              <a:ext uri="{FF2B5EF4-FFF2-40B4-BE49-F238E27FC236}">
                <a16:creationId xmlns:a16="http://schemas.microsoft.com/office/drawing/2014/main" id="{C4E03471-5FE6-D74B-9540-92B9C4D01D9A}"/>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41104134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 aqua">
    <p:bg>
      <p:bgPr>
        <a:solidFill>
          <a:schemeClr val="accent2"/>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0" name="Footer Placeholder 4">
            <a:extLst>
              <a:ext uri="{FF2B5EF4-FFF2-40B4-BE49-F238E27FC236}">
                <a16:creationId xmlns:a16="http://schemas.microsoft.com/office/drawing/2014/main" id="{315E7E6A-5494-3142-B269-7544F9FE7C86}"/>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391636869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aqua ">
    <p:bg>
      <p:bgPr>
        <a:solidFill>
          <a:srgbClr val="7EDDDE"/>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defRPr>
            </a:lvl1pPr>
          </a:lstStyle>
          <a:p>
            <a:endParaRPr lang="en-US" noProof="0">
              <a:solidFill>
                <a:schemeClr val="tx1"/>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defRPr>
            </a:lvl1pPr>
          </a:lstStyle>
          <a:p>
            <a:endParaRPr lang="en-US" noProof="0">
              <a:solidFill>
                <a:schemeClr val="tx1"/>
              </a:solidFill>
            </a:endParaRPr>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F811A9D1-DBF1-C14E-991F-72D578D7466F}"/>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6" name="Text Placeholder 9">
            <a:extLst>
              <a:ext uri="{FF2B5EF4-FFF2-40B4-BE49-F238E27FC236}">
                <a16:creationId xmlns:a16="http://schemas.microsoft.com/office/drawing/2014/main" id="{0D900186-F920-6143-855B-886099E8ADF2}"/>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37670777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 green">
    <p:bg>
      <p:bgPr>
        <a:gradFill>
          <a:gsLst>
            <a:gs pos="67000">
              <a:srgbClr val="006635"/>
            </a:gs>
            <a:gs pos="17000">
              <a:srgbClr val="004631"/>
            </a:gs>
            <a:gs pos="100000">
              <a:srgbClr val="008538"/>
            </a:gs>
          </a:gsLst>
          <a:lin ang="2100000" scaled="0"/>
        </a:gradFill>
        <a:effectLst/>
      </p:bgPr>
    </p:bg>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05BBF4A6-8DDC-2E4C-96CF-51EBD1E6D017}"/>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3" name="Text Placeholder 3">
            <a:extLst>
              <a:ext uri="{FF2B5EF4-FFF2-40B4-BE49-F238E27FC236}">
                <a16:creationId xmlns:a16="http://schemas.microsoft.com/office/drawing/2014/main" id="{5FB8A8EB-436C-6845-86B7-D6FDC99FC0BD}"/>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a:t>_Author</a:t>
            </a:r>
          </a:p>
        </p:txBody>
      </p:sp>
      <p:sp>
        <p:nvSpPr>
          <p:cNvPr id="14" name="Text Placeholder 3">
            <a:extLst>
              <a:ext uri="{FF2B5EF4-FFF2-40B4-BE49-F238E27FC236}">
                <a16:creationId xmlns:a16="http://schemas.microsoft.com/office/drawing/2014/main" id="{2AE0E691-8886-0E40-9EA4-B3F26CBD0720}"/>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_Business</a:t>
            </a:r>
          </a:p>
        </p:txBody>
      </p:sp>
      <p:sp>
        <p:nvSpPr>
          <p:cNvPr id="15" name="Text Placeholder 3">
            <a:extLst>
              <a:ext uri="{FF2B5EF4-FFF2-40B4-BE49-F238E27FC236}">
                <a16:creationId xmlns:a16="http://schemas.microsoft.com/office/drawing/2014/main" id="{6D863537-6FEA-BE40-BF38-7FB3EB702FA4}"/>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_Date</a:t>
            </a:r>
          </a:p>
        </p:txBody>
      </p:sp>
      <p:sp>
        <p:nvSpPr>
          <p:cNvPr id="16" name="Text Placeholder 3">
            <a:extLst>
              <a:ext uri="{FF2B5EF4-FFF2-40B4-BE49-F238E27FC236}">
                <a16:creationId xmlns:a16="http://schemas.microsoft.com/office/drawing/2014/main" id="{4128E57D-867F-FB4E-9580-AC8A24BC564E}"/>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203391432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 green">
    <p:bg>
      <p:bgPr>
        <a:gradFill>
          <a:gsLst>
            <a:gs pos="67000">
              <a:srgbClr val="006635"/>
            </a:gs>
            <a:gs pos="17000">
              <a:srgbClr val="004631"/>
            </a:gs>
            <a:gs pos="100000">
              <a:srgbClr val="008538"/>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0" name="Footer Placeholder 4">
            <a:extLst>
              <a:ext uri="{FF2B5EF4-FFF2-40B4-BE49-F238E27FC236}">
                <a16:creationId xmlns:a16="http://schemas.microsoft.com/office/drawing/2014/main" id="{23029DE3-64CC-1E40-9F25-0CCA08B61EAE}"/>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1" name="Text Placeholder 9">
            <a:extLst>
              <a:ext uri="{FF2B5EF4-FFF2-40B4-BE49-F238E27FC236}">
                <a16:creationId xmlns:a16="http://schemas.microsoft.com/office/drawing/2014/main" id="{C4CEB893-B518-6041-B6CB-4CBC6971C414}"/>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286284836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tandard text - green">
    <p:bg>
      <p:bgPr>
        <a:solidFill>
          <a:schemeClr val="accent3"/>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C915394F-6FD1-B44A-8BC5-25A08530D6BE}"/>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4" name="Text Placeholder 9">
            <a:extLst>
              <a:ext uri="{FF2B5EF4-FFF2-40B4-BE49-F238E27FC236}">
                <a16:creationId xmlns:a16="http://schemas.microsoft.com/office/drawing/2014/main" id="{1115E60C-9A7F-7F49-933E-B7F92FC68E59}"/>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40329792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wo content - green">
    <p:bg>
      <p:bgPr>
        <a:solidFill>
          <a:schemeClr val="accent3"/>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4" name="Text Placeholder 9">
            <a:extLst>
              <a:ext uri="{FF2B5EF4-FFF2-40B4-BE49-F238E27FC236}">
                <a16:creationId xmlns:a16="http://schemas.microsoft.com/office/drawing/2014/main" id="{D854ACE5-1FDD-2146-991B-186523A7EA63}"/>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Footer Placeholder 4">
            <a:extLst>
              <a:ext uri="{FF2B5EF4-FFF2-40B4-BE49-F238E27FC236}">
                <a16:creationId xmlns:a16="http://schemas.microsoft.com/office/drawing/2014/main" id="{C2B1E0AD-84FA-5242-9A46-D758468C9A8B}"/>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2" name="Text Placeholder 9">
            <a:extLst>
              <a:ext uri="{FF2B5EF4-FFF2-40B4-BE49-F238E27FC236}">
                <a16:creationId xmlns:a16="http://schemas.microsoft.com/office/drawing/2014/main" id="{E0D12D96-2291-5F4D-BBAF-D4B2125B993F}"/>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52039056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 - green">
    <p:bg>
      <p:bgPr>
        <a:solidFill>
          <a:schemeClr val="accent3"/>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0" name="Footer Placeholder 4">
            <a:extLst>
              <a:ext uri="{FF2B5EF4-FFF2-40B4-BE49-F238E27FC236}">
                <a16:creationId xmlns:a16="http://schemas.microsoft.com/office/drawing/2014/main" id="{2EDD577C-F99F-FA4F-9FB5-A0C6AA0A7B9B}"/>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420501955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green ">
    <p:bg>
      <p:bgPr>
        <a:solidFill>
          <a:srgbClr val="A0DABB"/>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defRPr>
            </a:lvl1pPr>
          </a:lstStyle>
          <a:p>
            <a:endParaRPr lang="en-US" noProof="0">
              <a:solidFill>
                <a:schemeClr val="tx1"/>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057255F6-8C21-744F-8D92-C06DDC109BEC}"/>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6" name="Text Placeholder 9">
            <a:extLst>
              <a:ext uri="{FF2B5EF4-FFF2-40B4-BE49-F238E27FC236}">
                <a16:creationId xmlns:a16="http://schemas.microsoft.com/office/drawing/2014/main" id="{3C389B14-2D49-EE42-981F-30A66F75FB34}"/>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89767285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25334133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defRPr>
            </a:lvl1pPr>
          </a:lstStyle>
          <a:p>
            <a:endParaRPr lang="en-US" noProof="0" dirty="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defRPr>
            </a:lvl1pPr>
          </a:lstStyle>
          <a:p>
            <a:fld id="{A5163908-529D-4A49-892F-D37C4044DFD8}" type="slidenum">
              <a:rPr lang="en-US" noProof="0" smtClean="0"/>
              <a:pPr/>
              <a:t>‹#›</a:t>
            </a:fld>
            <a:endParaRPr lang="en-US" noProof="0" dirty="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051" y="376238"/>
            <a:ext cx="7523937" cy="719137"/>
          </a:xfrm>
          <a:prstGeom prst="rect">
            <a:avLst/>
          </a:prstGeom>
        </p:spPr>
        <p:txBody>
          <a:bodyPr lIns="0" tIns="0" rIns="0" bIns="0"/>
          <a:lstStyle>
            <a:lvl1pPr>
              <a:defRPr sz="2400">
                <a:solidFill>
                  <a:srgbClr val="00629F"/>
                </a:solidFill>
              </a:defRPr>
            </a:lvl1pPr>
          </a:lstStyle>
          <a:p>
            <a:endParaRPr lang="en-US" noProof="0" dirty="0"/>
          </a:p>
        </p:txBody>
      </p:sp>
      <p:sp>
        <p:nvSpPr>
          <p:cNvPr id="11" name="Text Placeholder 9">
            <a:extLst>
              <a:ext uri="{FF2B5EF4-FFF2-40B4-BE49-F238E27FC236}">
                <a16:creationId xmlns:a16="http://schemas.microsoft.com/office/drawing/2014/main" id="{CBA8BC5E-E6A4-8645-A260-7CADE8CBCF6E}"/>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2" name="Text Placeholder 9">
            <a:extLst>
              <a:ext uri="{FF2B5EF4-FFF2-40B4-BE49-F238E27FC236}">
                <a16:creationId xmlns:a16="http://schemas.microsoft.com/office/drawing/2014/main" id="{6C02D2E6-100E-1F4B-9A7C-96F564657704}"/>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tx1"/>
              </a:buClr>
              <a:defRPr sz="1400" b="0" i="0">
                <a:solidFill>
                  <a:schemeClr val="tx1"/>
                </a:solidFill>
                <a:latin typeface="+mn-lt"/>
                <a:cs typeface="Calibri Light" panose="020F0302020204030204" pitchFamily="34" charset="0"/>
              </a:defRPr>
            </a:lvl1pPr>
            <a:lvl2pPr>
              <a:lnSpc>
                <a:spcPct val="100000"/>
              </a:lnSpc>
              <a:buClr>
                <a:schemeClr val="tx1"/>
              </a:buClr>
              <a:defRPr sz="1200" b="0" i="0">
                <a:solidFill>
                  <a:schemeClr val="tx1"/>
                </a:solidFill>
                <a:latin typeface="+mn-lt"/>
                <a:cs typeface="Calibri Light" panose="020F0302020204030204" pitchFamily="34" charset="0"/>
              </a:defRPr>
            </a:lvl2pPr>
            <a:lvl3pPr>
              <a:lnSpc>
                <a:spcPct val="100000"/>
              </a:lnSpc>
              <a:buClr>
                <a:schemeClr val="tx1"/>
              </a:buClr>
              <a:defRPr sz="1050" b="0" i="0">
                <a:solidFill>
                  <a:schemeClr val="tx1"/>
                </a:solidFill>
                <a:latin typeface="+mn-lt"/>
                <a:cs typeface="Calibri Light" panose="020F0302020204030204" pitchFamily="34" charset="0"/>
              </a:defRPr>
            </a:lvl3pPr>
            <a:lvl4pPr>
              <a:lnSpc>
                <a:spcPct val="100000"/>
              </a:lnSpc>
              <a:buClr>
                <a:schemeClr val="tx1"/>
              </a:buClr>
              <a:defRPr sz="1000" b="0" i="0">
                <a:solidFill>
                  <a:schemeClr val="tx1"/>
                </a:solidFill>
                <a:latin typeface="+mn-lt"/>
                <a:cs typeface="Calibri Light" panose="020F0302020204030204" pitchFamily="34" charset="0"/>
              </a:defRPr>
            </a:lvl4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spTree>
    <p:extLst>
      <p:ext uri="{BB962C8B-B14F-4D97-AF65-F5344CB8AC3E}">
        <p14:creationId xmlns:p14="http://schemas.microsoft.com/office/powerpoint/2010/main" val="254872193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 orange">
    <p:bg>
      <p:bgPr>
        <a:gradFill>
          <a:gsLst>
            <a:gs pos="70000">
              <a:srgbClr val="CC5B21"/>
            </a:gs>
            <a:gs pos="10000">
              <a:srgbClr val="AA3526"/>
            </a:gs>
            <a:gs pos="100000">
              <a:srgbClr val="EE801C"/>
            </a:gs>
          </a:gsLst>
          <a:lin ang="2100000" scaled="0"/>
        </a:gradFill>
        <a:effectLst/>
      </p:bgPr>
    </p:bg>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88AE024E-D1DE-C94C-9CD8-854D4BCAA9B1}"/>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3" name="Text Placeholder 3">
            <a:extLst>
              <a:ext uri="{FF2B5EF4-FFF2-40B4-BE49-F238E27FC236}">
                <a16:creationId xmlns:a16="http://schemas.microsoft.com/office/drawing/2014/main" id="{5908D519-DB29-5745-B29A-73745ED259B2}"/>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a:t>_Author</a:t>
            </a:r>
          </a:p>
        </p:txBody>
      </p:sp>
      <p:sp>
        <p:nvSpPr>
          <p:cNvPr id="14" name="Text Placeholder 3">
            <a:extLst>
              <a:ext uri="{FF2B5EF4-FFF2-40B4-BE49-F238E27FC236}">
                <a16:creationId xmlns:a16="http://schemas.microsoft.com/office/drawing/2014/main" id="{07EDB387-9FED-7D4A-9D4B-F0FEF66D69E8}"/>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_Business</a:t>
            </a:r>
          </a:p>
        </p:txBody>
      </p:sp>
      <p:sp>
        <p:nvSpPr>
          <p:cNvPr id="15" name="Text Placeholder 3">
            <a:extLst>
              <a:ext uri="{FF2B5EF4-FFF2-40B4-BE49-F238E27FC236}">
                <a16:creationId xmlns:a16="http://schemas.microsoft.com/office/drawing/2014/main" id="{DCE77903-9A5C-CD4A-BFFA-94D952A945DA}"/>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_Date</a:t>
            </a:r>
          </a:p>
        </p:txBody>
      </p:sp>
      <p:sp>
        <p:nvSpPr>
          <p:cNvPr id="16" name="Text Placeholder 3">
            <a:extLst>
              <a:ext uri="{FF2B5EF4-FFF2-40B4-BE49-F238E27FC236}">
                <a16:creationId xmlns:a16="http://schemas.microsoft.com/office/drawing/2014/main" id="{7C1FB469-169F-6145-9457-2AD3FA7D036A}"/>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40959524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 orange">
    <p:bg>
      <p:bgPr>
        <a:gradFill>
          <a:gsLst>
            <a:gs pos="70000">
              <a:srgbClr val="CC5B21"/>
            </a:gs>
            <a:gs pos="10000">
              <a:srgbClr val="AA3526"/>
            </a:gs>
            <a:gs pos="100000">
              <a:srgbClr val="EE801C"/>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0" name="Footer Placeholder 4">
            <a:extLst>
              <a:ext uri="{FF2B5EF4-FFF2-40B4-BE49-F238E27FC236}">
                <a16:creationId xmlns:a16="http://schemas.microsoft.com/office/drawing/2014/main" id="{DFA0C0B3-F2D9-E64F-8BD1-FB651108C6EE}"/>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1" name="Text Placeholder 9">
            <a:extLst>
              <a:ext uri="{FF2B5EF4-FFF2-40B4-BE49-F238E27FC236}">
                <a16:creationId xmlns:a16="http://schemas.microsoft.com/office/drawing/2014/main" id="{AB368F29-A0F3-CB41-8BE8-8BBB19E488C6}"/>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270903148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tandard text - orange">
    <p:bg>
      <p:bgPr>
        <a:solidFill>
          <a:schemeClr val="accent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1EB9AEEA-C1D8-F744-818F-1B46877C98D0}"/>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5" name="Text Placeholder 9">
            <a:extLst>
              <a:ext uri="{FF2B5EF4-FFF2-40B4-BE49-F238E27FC236}">
                <a16:creationId xmlns:a16="http://schemas.microsoft.com/office/drawing/2014/main" id="{BD88AF71-7FE9-C34C-BA7E-DCB255248016}"/>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0956133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wo content - orange">
    <p:bg>
      <p:bgPr>
        <a:solidFill>
          <a:schemeClr val="accent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4" name="Text Placeholder 9">
            <a:extLst>
              <a:ext uri="{FF2B5EF4-FFF2-40B4-BE49-F238E27FC236}">
                <a16:creationId xmlns:a16="http://schemas.microsoft.com/office/drawing/2014/main" id="{D854ACE5-1FDD-2146-991B-186523A7EA63}"/>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Footer Placeholder 4">
            <a:extLst>
              <a:ext uri="{FF2B5EF4-FFF2-40B4-BE49-F238E27FC236}">
                <a16:creationId xmlns:a16="http://schemas.microsoft.com/office/drawing/2014/main" id="{0604DC70-6B27-494D-96E0-FD89F9EE6A39}"/>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2" name="Text Placeholder 9">
            <a:extLst>
              <a:ext uri="{FF2B5EF4-FFF2-40B4-BE49-F238E27FC236}">
                <a16:creationId xmlns:a16="http://schemas.microsoft.com/office/drawing/2014/main" id="{0B597171-0B66-7940-8E37-08BEE9007F8B}"/>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35035786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only -orange">
    <p:bg>
      <p:bgPr>
        <a:solidFill>
          <a:srgbClr val="DE7C00"/>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0" name="Footer Placeholder 4">
            <a:extLst>
              <a:ext uri="{FF2B5EF4-FFF2-40B4-BE49-F238E27FC236}">
                <a16:creationId xmlns:a16="http://schemas.microsoft.com/office/drawing/2014/main" id="{E46D74D1-4655-1543-8CF6-6BF7823C4521}"/>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40227600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orange ">
    <p:bg>
      <p:bgPr>
        <a:solidFill>
          <a:srgbClr val="FDD37A"/>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2"/>
                </a:solidFill>
              </a:defRPr>
            </a:lvl1pPr>
          </a:lstStyle>
          <a:p>
            <a:endParaRPr lang="en-US" noProof="0">
              <a:solidFill>
                <a:schemeClr val="tx2"/>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2"/>
                </a:solidFill>
              </a:defRPr>
            </a:lvl1pPr>
          </a:lstStyle>
          <a:p>
            <a:endParaRPr lang="en-US" noProof="0">
              <a:solidFill>
                <a:schemeClr val="tx2"/>
              </a:solidFill>
            </a:endParaRPr>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2"/>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D5C94CFF-D91A-4F41-8BA6-E95F1752CCD8}"/>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6" name="Text Placeholder 9">
            <a:extLst>
              <a:ext uri="{FF2B5EF4-FFF2-40B4-BE49-F238E27FC236}">
                <a16:creationId xmlns:a16="http://schemas.microsoft.com/office/drawing/2014/main" id="{50FFAD38-CDC2-B446-A69B-6AE99B7F17AA}"/>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13834407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 magenta">
    <p:bg>
      <p:bgPr>
        <a:gradFill>
          <a:gsLst>
            <a:gs pos="64000">
              <a:srgbClr val="B90C62"/>
            </a:gs>
            <a:gs pos="13000">
              <a:srgbClr val="7F184A"/>
            </a:gs>
            <a:gs pos="100000">
              <a:srgbClr val="F3007A"/>
            </a:gs>
          </a:gsLst>
          <a:lin ang="2100000" scaled="0"/>
        </a:gradFill>
        <a:effectLst/>
      </p:bgPr>
    </p:bg>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F2A7186A-964A-EB4F-9789-044D19D95B0B}"/>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3" name="Text Placeholder 3">
            <a:extLst>
              <a:ext uri="{FF2B5EF4-FFF2-40B4-BE49-F238E27FC236}">
                <a16:creationId xmlns:a16="http://schemas.microsoft.com/office/drawing/2014/main" id="{0127F79B-1E65-DD48-B267-7AFEB6BBE223}"/>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a:t>_Author</a:t>
            </a:r>
          </a:p>
        </p:txBody>
      </p:sp>
      <p:sp>
        <p:nvSpPr>
          <p:cNvPr id="14" name="Text Placeholder 3">
            <a:extLst>
              <a:ext uri="{FF2B5EF4-FFF2-40B4-BE49-F238E27FC236}">
                <a16:creationId xmlns:a16="http://schemas.microsoft.com/office/drawing/2014/main" id="{920A9773-912D-6D4A-A0AE-90D94C6C65F8}"/>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_Business</a:t>
            </a:r>
          </a:p>
        </p:txBody>
      </p:sp>
      <p:sp>
        <p:nvSpPr>
          <p:cNvPr id="15" name="Text Placeholder 3">
            <a:extLst>
              <a:ext uri="{FF2B5EF4-FFF2-40B4-BE49-F238E27FC236}">
                <a16:creationId xmlns:a16="http://schemas.microsoft.com/office/drawing/2014/main" id="{B340A695-565C-C043-A4B4-C207135F1A1B}"/>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_Date</a:t>
            </a:r>
          </a:p>
        </p:txBody>
      </p:sp>
      <p:sp>
        <p:nvSpPr>
          <p:cNvPr id="16" name="Text Placeholder 3">
            <a:extLst>
              <a:ext uri="{FF2B5EF4-FFF2-40B4-BE49-F238E27FC236}">
                <a16:creationId xmlns:a16="http://schemas.microsoft.com/office/drawing/2014/main" id="{B239C626-9C15-2643-A855-1774CFA00034}"/>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234451841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 magenta">
    <p:bg>
      <p:bgPr>
        <a:gradFill>
          <a:gsLst>
            <a:gs pos="64000">
              <a:srgbClr val="B90C62"/>
            </a:gs>
            <a:gs pos="13000">
              <a:srgbClr val="7F184A"/>
            </a:gs>
            <a:gs pos="100000">
              <a:srgbClr val="F3007A"/>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0" name="Footer Placeholder 4">
            <a:extLst>
              <a:ext uri="{FF2B5EF4-FFF2-40B4-BE49-F238E27FC236}">
                <a16:creationId xmlns:a16="http://schemas.microsoft.com/office/drawing/2014/main" id="{5D31B981-DD0B-5D4C-8417-F2DDB9BFD56A}"/>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1" name="Text Placeholder 9">
            <a:extLst>
              <a:ext uri="{FF2B5EF4-FFF2-40B4-BE49-F238E27FC236}">
                <a16:creationId xmlns:a16="http://schemas.microsoft.com/office/drawing/2014/main" id="{0D286636-2880-ED4E-BBAA-D8B224CAD920}"/>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405617673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tandard text - magenta">
    <p:bg>
      <p:bgPr>
        <a:solidFill>
          <a:schemeClr val="accent5"/>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EE1BA89A-E5A3-F641-B25E-4A8111969303}"/>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5" name="Text Placeholder 9">
            <a:extLst>
              <a:ext uri="{FF2B5EF4-FFF2-40B4-BE49-F238E27FC236}">
                <a16:creationId xmlns:a16="http://schemas.microsoft.com/office/drawing/2014/main" id="{901DB0F5-C84F-CC4F-AF5C-9DB1CBA15779}"/>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08963872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wo content - magenta">
    <p:bg>
      <p:bgPr>
        <a:solidFill>
          <a:schemeClr val="accent5"/>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4" name="Text Placeholder 9">
            <a:extLst>
              <a:ext uri="{FF2B5EF4-FFF2-40B4-BE49-F238E27FC236}">
                <a16:creationId xmlns:a16="http://schemas.microsoft.com/office/drawing/2014/main" id="{D854ACE5-1FDD-2146-991B-186523A7EA63}"/>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Footer Placeholder 4">
            <a:extLst>
              <a:ext uri="{FF2B5EF4-FFF2-40B4-BE49-F238E27FC236}">
                <a16:creationId xmlns:a16="http://schemas.microsoft.com/office/drawing/2014/main" id="{8C348877-476A-6B4C-A12D-64D2709CD87F}"/>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2" name="Text Placeholder 9">
            <a:extLst>
              <a:ext uri="{FF2B5EF4-FFF2-40B4-BE49-F238E27FC236}">
                <a16:creationId xmlns:a16="http://schemas.microsoft.com/office/drawing/2014/main" id="{A9AFBC0C-67B5-B845-B0A6-CCF7CFE846D7}"/>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4138674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2283829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051" y="376238"/>
            <a:ext cx="7523937" cy="719137"/>
          </a:xfrm>
          <a:prstGeom prst="rect">
            <a:avLst/>
          </a:prstGeom>
        </p:spPr>
        <p:txBody>
          <a:bodyPr lIns="0" tIns="0" rIns="0" bIns="0"/>
          <a:lstStyle>
            <a:lvl1pPr>
              <a:lnSpc>
                <a:spcPct val="100000"/>
              </a:lnSpc>
              <a:defRPr sz="2400">
                <a:solidFill>
                  <a:srgbClr val="00629F"/>
                </a:solidFill>
              </a:defRPr>
            </a:lvl1pPr>
          </a:lstStyle>
          <a:p>
            <a:endParaRPr lang="en-US" noProof="0"/>
          </a:p>
        </p:txBody>
      </p:sp>
      <p:sp>
        <p:nvSpPr>
          <p:cNvPr id="2" name="Date Placeholder 1">
            <a:extLst>
              <a:ext uri="{FF2B5EF4-FFF2-40B4-BE49-F238E27FC236}">
                <a16:creationId xmlns:a16="http://schemas.microsoft.com/office/drawing/2014/main" id="{BBD91CE8-1286-8B44-89AD-06BCF1ECB084}"/>
              </a:ext>
            </a:extLst>
          </p:cNvPr>
          <p:cNvSpPr>
            <a:spLocks noGrp="1"/>
          </p:cNvSpPr>
          <p:nvPr>
            <p:ph type="dt" sz="half" idx="16"/>
          </p:nvPr>
        </p:nvSpPr>
        <p:spPr/>
        <p:txBody>
          <a:bodyPr/>
          <a:lstStyle>
            <a:lvl1pPr>
              <a:defRPr>
                <a:solidFill>
                  <a:schemeClr val="tx1"/>
                </a:solidFill>
                <a:latin typeface="+mn-lt"/>
              </a:defRPr>
            </a:lvl1pPr>
          </a:lstStyle>
          <a:p>
            <a:endParaRPr lang="en-US" noProof="0"/>
          </a:p>
        </p:txBody>
      </p:sp>
      <p:sp>
        <p:nvSpPr>
          <p:cNvPr id="9" name="Footer Placeholder 8">
            <a:extLst>
              <a:ext uri="{FF2B5EF4-FFF2-40B4-BE49-F238E27FC236}">
                <a16:creationId xmlns:a16="http://schemas.microsoft.com/office/drawing/2014/main" id="{D47832D1-2CB0-EF47-87AC-2268BFA1D60B}"/>
              </a:ext>
            </a:extLst>
          </p:cNvPr>
          <p:cNvSpPr>
            <a:spLocks noGrp="1"/>
          </p:cNvSpPr>
          <p:nvPr>
            <p:ph type="ftr" sz="quarter" idx="17"/>
          </p:nvPr>
        </p:nvSpPr>
        <p:spPr/>
        <p:txBody>
          <a:bodyPr/>
          <a:lstStyle>
            <a:lvl1pPr>
              <a:defRPr>
                <a:solidFill>
                  <a:schemeClr val="tx1"/>
                </a:solidFill>
                <a:latin typeface="+mn-lt"/>
              </a:defRPr>
            </a:lvl1pPr>
          </a:lstStyle>
          <a:p>
            <a:endParaRPr lang="en-US" noProof="0"/>
          </a:p>
        </p:txBody>
      </p:sp>
      <p:sp>
        <p:nvSpPr>
          <p:cNvPr id="14" name="Slide Number Placeholder 13">
            <a:extLst>
              <a:ext uri="{FF2B5EF4-FFF2-40B4-BE49-F238E27FC236}">
                <a16:creationId xmlns:a16="http://schemas.microsoft.com/office/drawing/2014/main" id="{F0675C8B-9184-054B-B7F8-DF9237D45D9F}"/>
              </a:ext>
            </a:extLst>
          </p:cNvPr>
          <p:cNvSpPr>
            <a:spLocks noGrp="1"/>
          </p:cNvSpPr>
          <p:nvPr>
            <p:ph type="sldNum" sz="quarter" idx="18"/>
          </p:nvPr>
        </p:nvSpPr>
        <p:spPr/>
        <p:txBody>
          <a:bodyPr/>
          <a:lstStyle>
            <a:lvl1pPr>
              <a:defRPr>
                <a:solidFill>
                  <a:schemeClr val="tx1"/>
                </a:solidFill>
                <a:latin typeface="+mn-lt"/>
              </a:defRPr>
            </a:lvl1pPr>
          </a:lstStyle>
          <a:p>
            <a:fld id="{A5163908-529D-4A49-892F-D37C4044DFD8}" type="slidenum">
              <a:rPr lang="en-US" noProof="0" smtClean="0"/>
              <a:pPr/>
              <a:t>‹#›</a:t>
            </a:fld>
            <a:endParaRPr lang="en-US" noProof="0"/>
          </a:p>
        </p:txBody>
      </p:sp>
    </p:spTree>
    <p:extLst>
      <p:ext uri="{BB962C8B-B14F-4D97-AF65-F5344CB8AC3E}">
        <p14:creationId xmlns:p14="http://schemas.microsoft.com/office/powerpoint/2010/main" val="406447332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only - magenta">
    <p:bg>
      <p:bgPr>
        <a:solidFill>
          <a:schemeClr val="accent5"/>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0" name="Footer Placeholder 4">
            <a:extLst>
              <a:ext uri="{FF2B5EF4-FFF2-40B4-BE49-F238E27FC236}">
                <a16:creationId xmlns:a16="http://schemas.microsoft.com/office/drawing/2014/main" id="{5E7A9680-8254-064D-82E7-A42090B7D70A}"/>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123605685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magenta ">
    <p:bg>
      <p:bgPr>
        <a:solidFill>
          <a:srgbClr val="EABEDB"/>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2"/>
                </a:solidFill>
              </a:defRPr>
            </a:lvl1pPr>
          </a:lstStyle>
          <a:p>
            <a:endParaRPr lang="en-US" noProof="0">
              <a:solidFill>
                <a:schemeClr val="tx2"/>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2"/>
                </a:solidFill>
              </a:defRPr>
            </a:lvl1pPr>
          </a:lstStyle>
          <a:p>
            <a:endParaRPr lang="en-US" noProof="0">
              <a:solidFill>
                <a:schemeClr val="tx2"/>
              </a:solidFill>
            </a:endParaRPr>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2"/>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232576B3-A440-3948-B537-27709157EB01}"/>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6" name="Text Placeholder 9">
            <a:extLst>
              <a:ext uri="{FF2B5EF4-FFF2-40B4-BE49-F238E27FC236}">
                <a16:creationId xmlns:a16="http://schemas.microsoft.com/office/drawing/2014/main" id="{5B673564-5C8F-924B-865D-42FDB779244F}"/>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7788594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 purple">
    <p:bg>
      <p:bgPr>
        <a:gradFill>
          <a:gsLst>
            <a:gs pos="68000">
              <a:srgbClr val="6D258C"/>
            </a:gs>
            <a:gs pos="13000">
              <a:srgbClr val="450659"/>
            </a:gs>
            <a:gs pos="100000">
              <a:srgbClr val="9443BE"/>
            </a:gs>
          </a:gsLst>
          <a:lin ang="2100000" scaled="0"/>
        </a:gradFill>
        <a:effectLst/>
      </p:bgPr>
    </p:bg>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1BB80A2C-1391-9F42-89CA-3283D0122709}"/>
              </a:ext>
            </a:extLst>
          </p:cNvPr>
          <p:cNvPicPr>
            <a:picLocks noChangeAspect="1"/>
          </p:cNvPicPr>
          <p:nvPr userDrawn="1"/>
        </p:nvPicPr>
        <p:blipFill>
          <a:blip r:embed="rId4"/>
          <a:stretch>
            <a:fillRect/>
          </a:stretch>
        </p:blipFill>
        <p:spPr>
          <a:xfrm>
            <a:off x="0" y="0"/>
            <a:ext cx="9144000" cy="5143500"/>
          </a:xfrm>
          <a:prstGeom prst="rect">
            <a:avLst/>
          </a:prstGeom>
        </p:spPr>
      </p:pic>
      <p:sp>
        <p:nvSpPr>
          <p:cNvPr id="13" name="Text Placeholder 3">
            <a:extLst>
              <a:ext uri="{FF2B5EF4-FFF2-40B4-BE49-F238E27FC236}">
                <a16:creationId xmlns:a16="http://schemas.microsoft.com/office/drawing/2014/main" id="{B725152D-96F4-C548-8A29-98FC76577403}"/>
              </a:ext>
            </a:extLst>
          </p:cNvPr>
          <p:cNvSpPr>
            <a:spLocks noGrp="1"/>
          </p:cNvSpPr>
          <p:nvPr>
            <p:ph type="body" sz="quarter" idx="11" hasCustomPrompt="1"/>
          </p:nvPr>
        </p:nvSpPr>
        <p:spPr bwMode="white">
          <a:xfrm>
            <a:off x="837437" y="3565406"/>
            <a:ext cx="4324891" cy="189214"/>
          </a:xfrm>
          <a:prstGeom prst="rect">
            <a:avLst/>
          </a:prstGeom>
        </p:spPr>
        <p:txBody>
          <a:bodyPr lIns="0" tIns="0" rIns="0" bIns="0" anchor="ctr">
            <a:noAutofit/>
          </a:bodyPr>
          <a:lstStyle>
            <a:lvl1pPr marL="0" indent="0">
              <a:lnSpc>
                <a:spcPct val="100000"/>
              </a:lnSpc>
              <a:spcBef>
                <a:spcPts val="0"/>
              </a:spcBef>
              <a:buFontTx/>
              <a:buNone/>
              <a:defRPr sz="1100" b="1">
                <a:solidFill>
                  <a:schemeClr val="bg1"/>
                </a:solidFill>
              </a:defRPr>
            </a:lvl1pPr>
          </a:lstStyle>
          <a:p>
            <a:pPr lvl="0"/>
            <a:r>
              <a:rPr lang="en-US" noProof="0"/>
              <a:t>_Author</a:t>
            </a:r>
          </a:p>
        </p:txBody>
      </p:sp>
      <p:sp>
        <p:nvSpPr>
          <p:cNvPr id="14" name="Text Placeholder 3">
            <a:extLst>
              <a:ext uri="{FF2B5EF4-FFF2-40B4-BE49-F238E27FC236}">
                <a16:creationId xmlns:a16="http://schemas.microsoft.com/office/drawing/2014/main" id="{AFA72A02-B72F-AA46-A1B9-972C4E491110}"/>
              </a:ext>
            </a:extLst>
          </p:cNvPr>
          <p:cNvSpPr>
            <a:spLocks noGrp="1"/>
          </p:cNvSpPr>
          <p:nvPr>
            <p:ph type="body" sz="quarter" idx="12" hasCustomPrompt="1"/>
          </p:nvPr>
        </p:nvSpPr>
        <p:spPr bwMode="white">
          <a:xfrm>
            <a:off x="837437" y="3754620"/>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_Business</a:t>
            </a:r>
          </a:p>
        </p:txBody>
      </p:sp>
      <p:sp>
        <p:nvSpPr>
          <p:cNvPr id="15" name="Text Placeholder 3">
            <a:extLst>
              <a:ext uri="{FF2B5EF4-FFF2-40B4-BE49-F238E27FC236}">
                <a16:creationId xmlns:a16="http://schemas.microsoft.com/office/drawing/2014/main" id="{9BE3F0DA-D8A1-4C4E-B6E8-DA8D240EF838}"/>
              </a:ext>
            </a:extLst>
          </p:cNvPr>
          <p:cNvSpPr>
            <a:spLocks noGrp="1"/>
          </p:cNvSpPr>
          <p:nvPr>
            <p:ph type="body" sz="quarter" idx="15" hasCustomPrompt="1"/>
          </p:nvPr>
        </p:nvSpPr>
        <p:spPr bwMode="white">
          <a:xfrm>
            <a:off x="837437" y="3943834"/>
            <a:ext cx="4324891" cy="189214"/>
          </a:xfrm>
          <a:prstGeom prst="rect">
            <a:avLst/>
          </a:prstGeom>
        </p:spPr>
        <p:txBody>
          <a:bodyPr lIns="0" tIns="0" rIns="0" bIns="0" anchor="ctr">
            <a:noAutofit/>
          </a:bodyPr>
          <a:lstStyle>
            <a:lvl1pPr marL="0" indent="0">
              <a:lnSpc>
                <a:spcPct val="100000"/>
              </a:lnSpc>
              <a:spcBef>
                <a:spcPts val="0"/>
              </a:spcBef>
              <a:buFontTx/>
              <a:buNone/>
              <a:defRPr sz="1100" b="0">
                <a:solidFill>
                  <a:schemeClr val="bg1"/>
                </a:solidFill>
              </a:defRPr>
            </a:lvl1pPr>
          </a:lstStyle>
          <a:p>
            <a:pPr lvl="0"/>
            <a:r>
              <a:rPr lang="en-US" noProof="0"/>
              <a:t>_Date</a:t>
            </a:r>
          </a:p>
        </p:txBody>
      </p:sp>
      <p:sp>
        <p:nvSpPr>
          <p:cNvPr id="16" name="Text Placeholder 3">
            <a:extLst>
              <a:ext uri="{FF2B5EF4-FFF2-40B4-BE49-F238E27FC236}">
                <a16:creationId xmlns:a16="http://schemas.microsoft.com/office/drawing/2014/main" id="{FCDE3264-E045-0641-A1A3-A1E80BC0E425}"/>
              </a:ext>
            </a:extLst>
          </p:cNvPr>
          <p:cNvSpPr>
            <a:spLocks noGrp="1"/>
          </p:cNvSpPr>
          <p:nvPr>
            <p:ph type="body" sz="quarter" idx="10" hasCustomPrompt="1"/>
          </p:nvPr>
        </p:nvSpPr>
        <p:spPr bwMode="white">
          <a:xfrm>
            <a:off x="837437" y="2038742"/>
            <a:ext cx="6169658" cy="1206990"/>
          </a:xfrm>
          <a:prstGeom prst="rect">
            <a:avLst/>
          </a:prstGeom>
        </p:spPr>
        <p:txBody>
          <a:bodyPr lIns="0" tIns="0" rIns="0" bIns="0">
            <a:noAutofit/>
          </a:bodyPr>
          <a:lstStyle>
            <a:lvl1pPr marL="0" indent="0" algn="l">
              <a:lnSpc>
                <a:spcPct val="100000"/>
              </a:lnSpc>
              <a:spcBef>
                <a:spcPts val="0"/>
              </a:spcBef>
              <a:buFontTx/>
              <a:buNone/>
              <a:defRPr sz="3600">
                <a:solidFill>
                  <a:schemeClr val="bg1"/>
                </a:solidFill>
                <a:latin typeface="+mj-lt"/>
              </a:defRPr>
            </a:lvl1pPr>
            <a:lvl2pPr>
              <a:defRPr sz="4800"/>
            </a:lvl2pPr>
            <a:lvl3pPr>
              <a:defRPr sz="4800"/>
            </a:lvl3pPr>
            <a:lvl4pPr>
              <a:defRPr sz="4800"/>
            </a:lvl4pPr>
            <a:lvl5pPr>
              <a:defRPr sz="4800"/>
            </a:lvl5pPr>
          </a:lstStyle>
          <a:p>
            <a:pPr lvl="0"/>
            <a:r>
              <a:rPr lang="en-US" noProof="0"/>
              <a:t>Presentation title 36pt</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260848415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 purple">
    <p:bg>
      <p:bgPr>
        <a:gradFill>
          <a:gsLst>
            <a:gs pos="68000">
              <a:srgbClr val="6D258C"/>
            </a:gs>
            <a:gs pos="13000">
              <a:srgbClr val="450659"/>
            </a:gs>
            <a:gs pos="100000">
              <a:srgbClr val="9443BE"/>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0" name="Footer Placeholder 4">
            <a:extLst>
              <a:ext uri="{FF2B5EF4-FFF2-40B4-BE49-F238E27FC236}">
                <a16:creationId xmlns:a16="http://schemas.microsoft.com/office/drawing/2014/main" id="{9CAD6624-CFD3-DE4F-9CE8-5EA1C453A873}"/>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1" name="Text Placeholder 9">
            <a:extLst>
              <a:ext uri="{FF2B5EF4-FFF2-40B4-BE49-F238E27FC236}">
                <a16:creationId xmlns:a16="http://schemas.microsoft.com/office/drawing/2014/main" id="{5F89A81F-5DBF-634D-A753-E2383D9012F5}"/>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100000"/>
              </a:lnSpc>
              <a:buClr>
                <a:schemeClr val="bg1"/>
              </a:buClr>
              <a:buNone/>
              <a:tabLst/>
              <a:defRPr sz="3600" b="0" i="0">
                <a:solidFill>
                  <a:schemeClr val="bg1"/>
                </a:solidFill>
                <a:latin typeface="+mj-lt"/>
                <a:cs typeface="Calibri Light" panose="020F0302020204030204" pitchFamily="34" charset="0"/>
              </a:defRPr>
            </a:lvl1pPr>
            <a:lvl2pPr marL="757238" indent="-401638">
              <a:lnSpc>
                <a:spcPct val="100000"/>
              </a:lnSpc>
              <a:buClr>
                <a:schemeClr val="bg1"/>
              </a:buClr>
              <a:tabLst/>
              <a:defRPr sz="3800" b="0" i="0">
                <a:solidFill>
                  <a:schemeClr val="bg1"/>
                </a:solidFill>
                <a:latin typeface="+mj-lt"/>
                <a:cs typeface="Calibri Light" panose="020F0302020204030204" pitchFamily="34" charset="0"/>
              </a:defRPr>
            </a:lvl2pPr>
            <a:lvl3pPr marL="979488" indent="-266700">
              <a:lnSpc>
                <a:spcPct val="100000"/>
              </a:lnSpc>
              <a:buClr>
                <a:schemeClr val="bg1"/>
              </a:buClr>
              <a:tabLst/>
              <a:defRPr sz="3000" b="0" i="0">
                <a:solidFill>
                  <a:schemeClr val="bg1"/>
                </a:solidFill>
                <a:latin typeface="+mj-lt"/>
                <a:cs typeface="Calibri Light" panose="020F0302020204030204" pitchFamily="34" charset="0"/>
              </a:defRPr>
            </a:lvl3pPr>
            <a:lvl4pPr marL="1292225" indent="-254000">
              <a:lnSpc>
                <a:spcPct val="100000"/>
              </a:lnSpc>
              <a:buClr>
                <a:schemeClr val="bg1"/>
              </a:buClr>
              <a:tabLst/>
              <a:defRPr sz="2600" b="0" i="0">
                <a:solidFill>
                  <a:schemeClr val="bg1"/>
                </a:solidFill>
                <a:latin typeface="+mj-lt"/>
                <a:cs typeface="Calibri Light" panose="020F0302020204030204" pitchFamily="34" charset="0"/>
              </a:defRPr>
            </a:lvl4pPr>
          </a:lstStyle>
          <a:p>
            <a:pPr lvl="0"/>
            <a:r>
              <a:rPr lang="en-US" noProof="0"/>
              <a:t>Click to edit Master text styles</a:t>
            </a:r>
          </a:p>
        </p:txBody>
      </p:sp>
    </p:spTree>
    <p:extLst>
      <p:ext uri="{BB962C8B-B14F-4D97-AF65-F5344CB8AC3E}">
        <p14:creationId xmlns:p14="http://schemas.microsoft.com/office/powerpoint/2010/main" val="257207831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Standard text - purple">
    <p:bg>
      <p:bgPr>
        <a:solidFill>
          <a:srgbClr val="8345BA"/>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E05406B4-D089-FF4F-8963-A2FC70C89784}"/>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5" name="Text Placeholder 9">
            <a:extLst>
              <a:ext uri="{FF2B5EF4-FFF2-40B4-BE49-F238E27FC236}">
                <a16:creationId xmlns:a16="http://schemas.microsoft.com/office/drawing/2014/main" id="{A523F0ED-CB93-DE48-AFB9-A53AD558356E}"/>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89913291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wo content - purple ">
    <p:bg>
      <p:bgPr>
        <a:solidFill>
          <a:srgbClr val="8345BA"/>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4" y="216000"/>
            <a:ext cx="360000" cy="459781"/>
          </a:xfrm>
          <a:prstGeom prst="rect">
            <a:avLst/>
          </a:prstGeom>
          <a:noFill/>
        </p:spPr>
      </p:pic>
      <p:sp>
        <p:nvSpPr>
          <p:cNvPr id="14" name="Text Placeholder 9">
            <a:extLst>
              <a:ext uri="{FF2B5EF4-FFF2-40B4-BE49-F238E27FC236}">
                <a16:creationId xmlns:a16="http://schemas.microsoft.com/office/drawing/2014/main" id="{D854ACE5-1FDD-2146-991B-186523A7EA63}"/>
              </a:ext>
            </a:extLst>
          </p:cNvPr>
          <p:cNvSpPr>
            <a:spLocks noGrp="1"/>
          </p:cNvSpPr>
          <p:nvPr>
            <p:ph type="body" sz="quarter" idx="16"/>
          </p:nvPr>
        </p:nvSpPr>
        <p:spPr>
          <a:xfrm>
            <a:off x="4629600" y="1211263"/>
            <a:ext cx="4006800" cy="3484562"/>
          </a:xfrm>
        </p:spPr>
        <p:txBody>
          <a:bodyPr lIns="0" tIns="0" rIns="108000" bIns="0">
            <a:no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Footer Placeholder 4">
            <a:extLst>
              <a:ext uri="{FF2B5EF4-FFF2-40B4-BE49-F238E27FC236}">
                <a16:creationId xmlns:a16="http://schemas.microsoft.com/office/drawing/2014/main" id="{AFBDA501-D362-2A4F-A6ED-4245831FDEAE}"/>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2" name="Text Placeholder 9">
            <a:extLst>
              <a:ext uri="{FF2B5EF4-FFF2-40B4-BE49-F238E27FC236}">
                <a16:creationId xmlns:a16="http://schemas.microsoft.com/office/drawing/2014/main" id="{243130FA-B170-8448-BE52-8B7BFBDA9E8C}"/>
              </a:ext>
            </a:extLst>
          </p:cNvPr>
          <p:cNvSpPr>
            <a:spLocks noGrp="1"/>
          </p:cNvSpPr>
          <p:nvPr>
            <p:ph type="body" sz="quarter" idx="17"/>
          </p:nvPr>
        </p:nvSpPr>
        <p:spPr>
          <a:xfrm>
            <a:off x="504824" y="1211263"/>
            <a:ext cx="4006800" cy="3484800"/>
          </a:xfrm>
        </p:spPr>
        <p:txBody>
          <a:bodyPr lIns="0" tIns="0" rIns="108000" bIns="0" numCol="1" spcCol="270000">
            <a:noAutofit/>
          </a:bodyPr>
          <a:lstStyle>
            <a:lvl1pPr>
              <a:lnSpc>
                <a:spcPct val="100000"/>
              </a:lnSpc>
              <a:buClr>
                <a:schemeClr val="bg1"/>
              </a:buClr>
              <a:defRPr sz="1400" b="0" i="0">
                <a:solidFill>
                  <a:schemeClr val="bg1"/>
                </a:solidFill>
                <a:latin typeface="+mn-lt"/>
                <a:cs typeface="Calibri Light" panose="020F0302020204030204" pitchFamily="34" charset="0"/>
              </a:defRPr>
            </a:lvl1pPr>
            <a:lvl2pPr>
              <a:lnSpc>
                <a:spcPct val="100000"/>
              </a:lnSpc>
              <a:buClr>
                <a:schemeClr val="bg1"/>
              </a:buClr>
              <a:defRPr sz="1200" b="0" i="0">
                <a:solidFill>
                  <a:schemeClr val="bg1"/>
                </a:solidFill>
                <a:latin typeface="+mn-lt"/>
                <a:cs typeface="Calibri Light" panose="020F0302020204030204" pitchFamily="34" charset="0"/>
              </a:defRPr>
            </a:lvl2pPr>
            <a:lvl3pPr>
              <a:lnSpc>
                <a:spcPct val="100000"/>
              </a:lnSpc>
              <a:buClr>
                <a:schemeClr val="bg1"/>
              </a:buClr>
              <a:defRPr sz="1050" b="0" i="0">
                <a:solidFill>
                  <a:schemeClr val="bg1"/>
                </a:solidFill>
                <a:latin typeface="+mn-lt"/>
                <a:cs typeface="Calibri Light" panose="020F0302020204030204" pitchFamily="34" charset="0"/>
              </a:defRPr>
            </a:lvl3pPr>
            <a:lvl4pPr>
              <a:lnSpc>
                <a:spcPct val="100000"/>
              </a:lnSpc>
              <a:buClr>
                <a:schemeClr val="bg1"/>
              </a:buClr>
              <a:defRPr sz="1000" b="0" i="0">
                <a:solidFill>
                  <a:schemeClr val="bg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8196693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only - purple">
    <p:bg>
      <p:bgPr>
        <a:solidFill>
          <a:srgbClr val="8345BA"/>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bg1"/>
                </a:solidFill>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bg1"/>
                </a:solidFill>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bg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0" name="Footer Placeholder 4">
            <a:extLst>
              <a:ext uri="{FF2B5EF4-FFF2-40B4-BE49-F238E27FC236}">
                <a16:creationId xmlns:a16="http://schemas.microsoft.com/office/drawing/2014/main" id="{AD822C79-3554-5A4B-9209-FC2B5267AA88}"/>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Tree>
    <p:extLst>
      <p:ext uri="{BB962C8B-B14F-4D97-AF65-F5344CB8AC3E}">
        <p14:creationId xmlns:p14="http://schemas.microsoft.com/office/powerpoint/2010/main" val="246373964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Standard text - light purple">
    <p:bg>
      <p:bgPr>
        <a:solidFill>
          <a:srgbClr val="C1A0E8"/>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2"/>
                </a:solidFill>
              </a:defRPr>
            </a:lvl1pPr>
          </a:lstStyle>
          <a:p>
            <a:endParaRPr lang="en-US" noProof="0">
              <a:solidFill>
                <a:schemeClr val="tx2"/>
              </a:solidFill>
            </a:endParaRPr>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2"/>
                </a:solidFill>
              </a:defRPr>
            </a:lvl1pPr>
          </a:lstStyle>
          <a:p>
            <a:endParaRPr lang="en-US" noProof="0">
              <a:solidFill>
                <a:schemeClr val="tx2"/>
              </a:solidFill>
            </a:endParaRPr>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2"/>
                </a:solidFill>
              </a:defRPr>
            </a:lvl1pPr>
          </a:lstStyle>
          <a:p>
            <a:fld id="{A5163908-529D-4A49-892F-D37C4044DFD8}" type="slidenum">
              <a:rPr lang="en-US" noProof="0" smtClean="0"/>
              <a:pPr/>
              <a:t>‹#›</a:t>
            </a:fld>
            <a:endParaRPr lang="en-US" noProof="0"/>
          </a:p>
        </p:txBody>
      </p:sp>
      <p:sp>
        <p:nvSpPr>
          <p:cNvPr id="8" name="Title 7">
            <a:extLst>
              <a:ext uri="{FF2B5EF4-FFF2-40B4-BE49-F238E27FC236}">
                <a16:creationId xmlns:a16="http://schemas.microsoft.com/office/drawing/2014/main" id="{B5F9301F-221F-44B2-8F12-C2FBAAF44EB7}"/>
              </a:ext>
            </a:extLst>
          </p:cNvPr>
          <p:cNvSpPr>
            <a:spLocks noGrp="1"/>
          </p:cNvSpPr>
          <p:nvPr>
            <p:ph type="title"/>
          </p:nvPr>
        </p:nvSpPr>
        <p:spPr>
          <a:xfrm>
            <a:off x="504826" y="380998"/>
            <a:ext cx="7523937" cy="720000"/>
          </a:xfrm>
          <a:prstGeom prst="rect">
            <a:avLst/>
          </a:prstGeom>
        </p:spPr>
        <p:txBody>
          <a:bodyPr/>
          <a:lstStyle>
            <a:lvl1pPr>
              <a:lnSpc>
                <a:spcPct val="100000"/>
              </a:lnSpc>
              <a:defRPr sz="2400">
                <a:solidFill>
                  <a:schemeClr val="tx1"/>
                </a:solidFill>
              </a:defRPr>
            </a:lvl1pPr>
          </a:lstStyle>
          <a:p>
            <a:r>
              <a:rPr lang="en-US" noProof="0"/>
              <a:t>Click to edit Master title style</a:t>
            </a:r>
          </a:p>
        </p:txBody>
      </p:sp>
      <p:pic>
        <p:nvPicPr>
          <p:cNvPr id="9" name="Picture 8">
            <a:extLst>
              <a:ext uri="{FF2B5EF4-FFF2-40B4-BE49-F238E27FC236}">
                <a16:creationId xmlns:a16="http://schemas.microsoft.com/office/drawing/2014/main" id="{7E069159-ABDA-489C-A492-32B9EFA52CB1}"/>
              </a:ext>
            </a:extLst>
          </p:cNvPr>
          <p:cNvPicPr>
            <a:picLocks noChangeAspect="1"/>
          </p:cNvPicPr>
          <p:nvPr userDrawn="1"/>
        </p:nvPicPr>
        <p:blipFill>
          <a:blip r:embed="rId6" cstate="email">
            <a:alphaModFix/>
            <a:extLst>
              <a:ext uri="{28A0092B-C50C-407E-A947-70E740481C1C}">
                <a14:useLocalDpi xmlns:a14="http://schemas.microsoft.com/office/drawing/2010/main"/>
              </a:ext>
            </a:extLst>
          </a:blip>
          <a:stretch>
            <a:fillRect/>
          </a:stretch>
        </p:blipFill>
        <p:spPr>
          <a:xfrm>
            <a:off x="8280763" y="216000"/>
            <a:ext cx="360000" cy="459781"/>
          </a:xfrm>
          <a:prstGeom prst="rect">
            <a:avLst/>
          </a:prstGeom>
          <a:noFill/>
        </p:spPr>
      </p:pic>
      <p:sp>
        <p:nvSpPr>
          <p:cNvPr id="12" name="Footer Placeholder 4">
            <a:extLst>
              <a:ext uri="{FF2B5EF4-FFF2-40B4-BE49-F238E27FC236}">
                <a16:creationId xmlns:a16="http://schemas.microsoft.com/office/drawing/2014/main" id="{3431FD78-9D96-9849-AB18-46CC54BF0B00}"/>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6" name="Text Placeholder 9">
            <a:extLst>
              <a:ext uri="{FF2B5EF4-FFF2-40B4-BE49-F238E27FC236}">
                <a16:creationId xmlns:a16="http://schemas.microsoft.com/office/drawing/2014/main" id="{F7567609-5959-4141-B4DA-A1F5F678EFFB}"/>
              </a:ext>
            </a:extLst>
          </p:cNvPr>
          <p:cNvSpPr>
            <a:spLocks noGrp="1"/>
          </p:cNvSpPr>
          <p:nvPr>
            <p:ph type="body" sz="quarter" idx="14"/>
          </p:nvPr>
        </p:nvSpPr>
        <p:spPr>
          <a:xfrm>
            <a:off x="504825" y="1211263"/>
            <a:ext cx="8135939" cy="3484800"/>
          </a:xfrm>
        </p:spPr>
        <p:txBody>
          <a:bodyPr lIns="0" tIns="0" rIns="0" bIns="0" numCol="1" spcCol="270000">
            <a:noAutofit/>
          </a:bodyPr>
          <a:lstStyle>
            <a:lvl1pPr>
              <a:lnSpc>
                <a:spcPct val="100000"/>
              </a:lnSpc>
              <a:defRPr sz="1400" b="0" i="0">
                <a:solidFill>
                  <a:schemeClr val="tx1"/>
                </a:solidFill>
                <a:latin typeface="+mn-lt"/>
                <a:cs typeface="Calibri Light" panose="020F0302020204030204" pitchFamily="34" charset="0"/>
              </a:defRPr>
            </a:lvl1pPr>
            <a:lvl2pPr>
              <a:lnSpc>
                <a:spcPct val="100000"/>
              </a:lnSpc>
              <a:defRPr sz="1200" b="0" i="0">
                <a:solidFill>
                  <a:schemeClr val="tx1"/>
                </a:solidFill>
                <a:latin typeface="+mn-lt"/>
                <a:cs typeface="Calibri Light" panose="020F0302020204030204" pitchFamily="34" charset="0"/>
              </a:defRPr>
            </a:lvl2pPr>
            <a:lvl3pPr>
              <a:lnSpc>
                <a:spcPct val="100000"/>
              </a:lnSpc>
              <a:defRPr sz="1050" b="0" i="0">
                <a:solidFill>
                  <a:schemeClr val="tx1"/>
                </a:solidFill>
                <a:latin typeface="+mn-lt"/>
                <a:cs typeface="Calibri Light" panose="020F0302020204030204" pitchFamily="34" charset="0"/>
              </a:defRPr>
            </a:lvl3pPr>
            <a:lvl4pPr>
              <a:lnSpc>
                <a:spcPct val="100000"/>
              </a:lnSpc>
              <a:defRPr sz="1000" b="0" i="0">
                <a:solidFill>
                  <a:schemeClr val="tx1"/>
                </a:solidFill>
                <a:latin typeface="+mn-lt"/>
                <a:cs typeface="Calibri Light" panose="020F0302020204030204" pitchFamily="34" charset="0"/>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0299451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anagement review – 3 rows top box">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D750CE0E-F179-458C-AEB1-36BDA9AF422C}"/>
              </a:ext>
            </a:extLst>
          </p:cNvPr>
          <p:cNvGraphicFramePr>
            <a:graphicFrameLocks noChangeAspect="1"/>
          </p:cNvGraphicFramePr>
          <p:nvPr userDrawn="1">
            <p:custDataLst>
              <p:tags r:id="rId1"/>
            </p:custDataLst>
            <p:extLst>
              <p:ext uri="{D42A27DB-BD31-4B8C-83A1-F6EECF244321}">
                <p14:modId xmlns:p14="http://schemas.microsoft.com/office/powerpoint/2010/main" val="2110378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9" name="Object 8" hidden="1">
                        <a:extLst>
                          <a:ext uri="{FF2B5EF4-FFF2-40B4-BE49-F238E27FC236}">
                            <a16:creationId xmlns:a16="http://schemas.microsoft.com/office/drawing/2014/main" id="{D750CE0E-F179-458C-AEB1-36BDA9AF422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FE540E8-853F-49F5-AAA0-593FDDFCB4F6}"/>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6"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10" name="Text Placeholder 2">
            <a:extLst>
              <a:ext uri="{FF2B5EF4-FFF2-40B4-BE49-F238E27FC236}">
                <a16:creationId xmlns:a16="http://schemas.microsoft.com/office/drawing/2014/main" id="{64C2BE2D-951F-4D2E-A248-5E79BA206EF8}"/>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Time period, data scenario</a:t>
            </a:r>
          </a:p>
        </p:txBody>
      </p:sp>
      <p:sp>
        <p:nvSpPr>
          <p:cNvPr id="11" name="Text Placeholder 2">
            <a:extLst>
              <a:ext uri="{FF2B5EF4-FFF2-40B4-BE49-F238E27FC236}">
                <a16:creationId xmlns:a16="http://schemas.microsoft.com/office/drawing/2014/main" id="{1441B2E9-68F4-4A38-9D55-0A1864391805}"/>
              </a:ext>
            </a:extLst>
          </p:cNvPr>
          <p:cNvSpPr>
            <a:spLocks noGrp="1"/>
          </p:cNvSpPr>
          <p:nvPr>
            <p:ph type="body" sz="quarter" idx="24"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Reporting entity</a:t>
            </a:r>
          </a:p>
        </p:txBody>
      </p:sp>
      <p:sp>
        <p:nvSpPr>
          <p:cNvPr id="12" name="Text Placeholder 2">
            <a:extLst>
              <a:ext uri="{FF2B5EF4-FFF2-40B4-BE49-F238E27FC236}">
                <a16:creationId xmlns:a16="http://schemas.microsoft.com/office/drawing/2014/main" id="{6058F3F5-669F-4BEE-968A-F64356A6CDA8}"/>
              </a:ext>
            </a:extLst>
          </p:cNvPr>
          <p:cNvSpPr>
            <a:spLocks noGrp="1"/>
          </p:cNvSpPr>
          <p:nvPr>
            <p:ph type="body" sz="quarter" idx="25"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noProof="0"/>
              <a:t>Content, unit measurement</a:t>
            </a:r>
          </a:p>
        </p:txBody>
      </p:sp>
      <p:cxnSp>
        <p:nvCxnSpPr>
          <p:cNvPr id="13" name="Straight Connector 17">
            <a:extLst>
              <a:ext uri="{FF2B5EF4-FFF2-40B4-BE49-F238E27FC236}">
                <a16:creationId xmlns:a16="http://schemas.microsoft.com/office/drawing/2014/main" id="{C4A983AC-6F9B-471B-87E8-D4505A31FE4E}"/>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AEA0FB69-E866-4F1C-87F8-ADA6A511DB1B}"/>
              </a:ext>
            </a:extLst>
          </p:cNvPr>
          <p:cNvSpPr>
            <a:spLocks noGrp="1"/>
          </p:cNvSpPr>
          <p:nvPr>
            <p:ph type="body" sz="quarter" idx="29"/>
          </p:nvPr>
        </p:nvSpPr>
        <p:spPr>
          <a:xfrm>
            <a:off x="94456" y="948267"/>
            <a:ext cx="8955089" cy="377613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3" name="Date Placeholder 2">
            <a:extLst>
              <a:ext uri="{FF2B5EF4-FFF2-40B4-BE49-F238E27FC236}">
                <a16:creationId xmlns:a16="http://schemas.microsoft.com/office/drawing/2014/main" id="{12A3B99A-F127-9346-BD1E-5E71BD5CE196}"/>
              </a:ext>
            </a:extLst>
          </p:cNvPr>
          <p:cNvSpPr>
            <a:spLocks noGrp="1"/>
          </p:cNvSpPr>
          <p:nvPr>
            <p:ph type="dt" sz="half" idx="30"/>
          </p:nvPr>
        </p:nvSpPr>
        <p:spPr/>
        <p:txBody>
          <a:bodyPr/>
          <a:lstStyle/>
          <a:p>
            <a:endParaRPr lang="en-US" noProof="0">
              <a:solidFill>
                <a:schemeClr val="tx1"/>
              </a:solidFill>
            </a:endParaRPr>
          </a:p>
        </p:txBody>
      </p:sp>
      <p:sp>
        <p:nvSpPr>
          <p:cNvPr id="7" name="Footer Placeholder 6">
            <a:extLst>
              <a:ext uri="{FF2B5EF4-FFF2-40B4-BE49-F238E27FC236}">
                <a16:creationId xmlns:a16="http://schemas.microsoft.com/office/drawing/2014/main" id="{3A0BD20F-1F50-6A4D-99F6-9DA774AC2A4E}"/>
              </a:ext>
            </a:extLst>
          </p:cNvPr>
          <p:cNvSpPr>
            <a:spLocks noGrp="1"/>
          </p:cNvSpPr>
          <p:nvPr>
            <p:ph type="ftr" sz="quarter" idx="31"/>
          </p:nvPr>
        </p:nvSpPr>
        <p:spPr/>
        <p:txBody>
          <a:bodyPr/>
          <a:lstStyle/>
          <a:p>
            <a:endParaRPr lang="en-US" noProof="0"/>
          </a:p>
        </p:txBody>
      </p:sp>
      <p:sp>
        <p:nvSpPr>
          <p:cNvPr id="18" name="Slide Number Placeholder 17">
            <a:extLst>
              <a:ext uri="{FF2B5EF4-FFF2-40B4-BE49-F238E27FC236}">
                <a16:creationId xmlns:a16="http://schemas.microsoft.com/office/drawing/2014/main" id="{C5230213-6661-3D4D-8989-3D83676989A5}"/>
              </a:ext>
            </a:extLst>
          </p:cNvPr>
          <p:cNvSpPr>
            <a:spLocks noGrp="1"/>
          </p:cNvSpPr>
          <p:nvPr>
            <p:ph type="sldNum" sz="quarter" idx="32"/>
          </p:nvPr>
        </p:nvSpPr>
        <p:spPr/>
        <p:txBody>
          <a:bodyPr/>
          <a:lstStyle/>
          <a:p>
            <a:fld id="{A5163908-529D-4A49-892F-D37C4044DFD8}" type="slidenum">
              <a:rPr lang="en-US" noProof="0" smtClean="0"/>
              <a:pPr/>
              <a:t>‹#›</a:t>
            </a:fld>
            <a:endParaRPr lang="en-US" noProof="0"/>
          </a:p>
        </p:txBody>
      </p:sp>
    </p:spTree>
    <p:extLst>
      <p:ext uri="{BB962C8B-B14F-4D97-AF65-F5344CB8AC3E}">
        <p14:creationId xmlns:p14="http://schemas.microsoft.com/office/powerpoint/2010/main" val="193471752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anagement review – 4 rows top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AB418BD-1930-49DC-9A84-017861466996}"/>
              </a:ext>
            </a:extLst>
          </p:cNvPr>
          <p:cNvGraphicFramePr>
            <a:graphicFrameLocks noChangeAspect="1"/>
          </p:cNvGraphicFramePr>
          <p:nvPr userDrawn="1">
            <p:custDataLst>
              <p:tags r:id="rId1"/>
            </p:custDataLst>
            <p:extLst>
              <p:ext uri="{D42A27DB-BD31-4B8C-83A1-F6EECF244321}">
                <p14:modId xmlns:p14="http://schemas.microsoft.com/office/powerpoint/2010/main" val="31575327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4" name="Object 3" hidden="1">
                        <a:extLst>
                          <a:ext uri="{FF2B5EF4-FFF2-40B4-BE49-F238E27FC236}">
                            <a16:creationId xmlns:a16="http://schemas.microsoft.com/office/drawing/2014/main" id="{4AB418BD-1930-49DC-9A84-0178614669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894897C-9089-4E46-A4DC-D9375AE2C972}"/>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22" name="Text Placeholder 2"/>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Unit of measurement</a:t>
            </a:r>
          </a:p>
        </p:txBody>
      </p:sp>
      <p:sp>
        <p:nvSpPr>
          <p:cNvPr id="23" name="Text Placeholder 2"/>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Period, data scenario</a:t>
            </a:r>
          </a:p>
        </p:txBody>
      </p:sp>
      <p:sp>
        <p:nvSpPr>
          <p:cNvPr id="15" name="Text Placeholder 2"/>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Reporting entity</a:t>
            </a:r>
          </a:p>
        </p:txBody>
      </p:sp>
      <p:sp>
        <p:nvSpPr>
          <p:cNvPr id="18" name="Text Placeholder 2"/>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noProof="0"/>
              <a:t>P&amp;L detail per business</a:t>
            </a:r>
          </a:p>
        </p:txBody>
      </p:sp>
      <p:sp>
        <p:nvSpPr>
          <p:cNvPr id="24"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5" name="Date Placeholder 4">
            <a:extLst>
              <a:ext uri="{FF2B5EF4-FFF2-40B4-BE49-F238E27FC236}">
                <a16:creationId xmlns:a16="http://schemas.microsoft.com/office/drawing/2014/main" id="{B55C9809-688D-4100-A0FE-DB6EB41BC208}"/>
              </a:ext>
            </a:extLst>
          </p:cNvPr>
          <p:cNvSpPr>
            <a:spLocks noGrp="1"/>
          </p:cNvSpPr>
          <p:nvPr>
            <p:ph type="dt" sz="half" idx="24"/>
          </p:nvPr>
        </p:nvSpPr>
        <p:spPr/>
        <p:txBody>
          <a:bodyPr/>
          <a:lstStyle/>
          <a:p>
            <a:endParaRPr lang="en-US" noProof="0"/>
          </a:p>
        </p:txBody>
      </p:sp>
      <p:sp>
        <p:nvSpPr>
          <p:cNvPr id="7" name="Footer Placeholder 6">
            <a:extLst>
              <a:ext uri="{FF2B5EF4-FFF2-40B4-BE49-F238E27FC236}">
                <a16:creationId xmlns:a16="http://schemas.microsoft.com/office/drawing/2014/main" id="{CF164E04-503E-48E0-8056-F4A846A8D609}"/>
              </a:ext>
            </a:extLst>
          </p:cNvPr>
          <p:cNvSpPr>
            <a:spLocks noGrp="1"/>
          </p:cNvSpPr>
          <p:nvPr>
            <p:ph type="ftr" sz="quarter" idx="25"/>
          </p:nvPr>
        </p:nvSpPr>
        <p:spPr/>
        <p:txBody>
          <a:bodyPr/>
          <a:lstStyle/>
          <a:p>
            <a:endParaRPr lang="en-US" noProof="0"/>
          </a:p>
        </p:txBody>
      </p:sp>
      <p:sp>
        <p:nvSpPr>
          <p:cNvPr id="8" name="Slide Number Placeholder 7">
            <a:extLst>
              <a:ext uri="{FF2B5EF4-FFF2-40B4-BE49-F238E27FC236}">
                <a16:creationId xmlns:a16="http://schemas.microsoft.com/office/drawing/2014/main" id="{A3E3274A-0D5B-4B5E-963A-4AD0C038490E}"/>
              </a:ext>
            </a:extLst>
          </p:cNvPr>
          <p:cNvSpPr>
            <a:spLocks noGrp="1"/>
          </p:cNvSpPr>
          <p:nvPr>
            <p:ph type="sldNum" sz="quarter" idx="26"/>
          </p:nvPr>
        </p:nvSpPr>
        <p:spPr/>
        <p:txBody>
          <a:bodyPr/>
          <a:lstStyle/>
          <a:p>
            <a:fld id="{A5163908-529D-4A49-892F-D37C4044DFD8}" type="slidenum">
              <a:rPr lang="en-US" noProof="0" smtClean="0"/>
              <a:pPr/>
              <a:t>‹#›</a:t>
            </a:fld>
            <a:endParaRPr lang="en-US" noProof="0"/>
          </a:p>
        </p:txBody>
      </p:sp>
      <p:cxnSp>
        <p:nvCxnSpPr>
          <p:cNvPr id="14" name="Straight Connector 17">
            <a:extLst>
              <a:ext uri="{FF2B5EF4-FFF2-40B4-BE49-F238E27FC236}">
                <a16:creationId xmlns:a16="http://schemas.microsoft.com/office/drawing/2014/main" id="{073504F8-A36C-4A96-9962-DBD59D731B7C}"/>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197E0385-9465-469B-9CA7-ABB0EB4E4852}"/>
              </a:ext>
            </a:extLst>
          </p:cNvPr>
          <p:cNvSpPr>
            <a:spLocks noGrp="1"/>
          </p:cNvSpPr>
          <p:nvPr>
            <p:ph type="body" sz="quarter" idx="27"/>
          </p:nvPr>
        </p:nvSpPr>
        <p:spPr>
          <a:xfrm>
            <a:off x="94456" y="948268"/>
            <a:ext cx="8955089" cy="377613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4494894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extLst>
    <p:ext uri="{DCECCB84-F9BA-43D5-87BE-67443E8EF086}">
      <p15:sldGuideLst xmlns:p15="http://schemas.microsoft.com/office/powerpoint/2012/main">
        <p15:guide id="1" pos="63">
          <p15:clr>
            <a:srgbClr val="FBAE40"/>
          </p15:clr>
        </p15:guide>
        <p15:guide id="2" orient="horz" pos="534">
          <p15:clr>
            <a:srgbClr val="FBAE40"/>
          </p15:clr>
        </p15:guide>
        <p15:guide id="3" pos="5697">
          <p15:clr>
            <a:srgbClr val="FBAE40"/>
          </p15:clr>
        </p15:guide>
        <p15:guide id="4" orient="horz" pos="39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extLst>
              <p:ext uri="{D42A27DB-BD31-4B8C-83A1-F6EECF244321}">
                <p14:modId xmlns:p14="http://schemas.microsoft.com/office/powerpoint/2010/main" val="3437664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latin typeface="+mn-lt"/>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latin typeface="+mn-lt"/>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latin typeface="+mn-lt"/>
              </a:defRPr>
            </a:lvl1pPr>
          </a:lstStyle>
          <a:p>
            <a:fld id="{A5163908-529D-4A49-892F-D37C4044DFD8}" type="slidenum">
              <a:rPr lang="en-US" noProof="0" smtClean="0"/>
              <a:pPr/>
              <a:t>‹#›</a:t>
            </a:fld>
            <a:endParaRPr lang="en-US" noProof="0"/>
          </a:p>
        </p:txBody>
      </p:sp>
    </p:spTree>
    <p:extLst>
      <p:ext uri="{BB962C8B-B14F-4D97-AF65-F5344CB8AC3E}">
        <p14:creationId xmlns:p14="http://schemas.microsoft.com/office/powerpoint/2010/main" val="400369799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anagement review –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C896B7-FACB-4D7B-A4F4-8CE484CBAD4B}"/>
              </a:ext>
            </a:extLst>
          </p:cNvPr>
          <p:cNvGraphicFramePr>
            <a:graphicFrameLocks noChangeAspect="1"/>
          </p:cNvGraphicFramePr>
          <p:nvPr userDrawn="1">
            <p:custDataLst>
              <p:tags r:id="rId1"/>
            </p:custDataLst>
            <p:extLst>
              <p:ext uri="{D42A27DB-BD31-4B8C-83A1-F6EECF244321}">
                <p14:modId xmlns:p14="http://schemas.microsoft.com/office/powerpoint/2010/main" val="2166754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70C896B7-FACB-4D7B-A4F4-8CE484CBAD4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ADAA302-4954-4070-845B-E3247AC801CE}"/>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1"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12" name="Text Placeholder 2">
            <a:extLst>
              <a:ext uri="{FF2B5EF4-FFF2-40B4-BE49-F238E27FC236}">
                <a16:creationId xmlns:a16="http://schemas.microsoft.com/office/drawing/2014/main" id="{F913354F-6E59-49EF-93BE-EAF0DC89F631}"/>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Unit of measurement</a:t>
            </a:r>
          </a:p>
        </p:txBody>
      </p:sp>
      <p:sp>
        <p:nvSpPr>
          <p:cNvPr id="14" name="Text Placeholder 2">
            <a:extLst>
              <a:ext uri="{FF2B5EF4-FFF2-40B4-BE49-F238E27FC236}">
                <a16:creationId xmlns:a16="http://schemas.microsoft.com/office/drawing/2014/main" id="{17171BA3-E603-4FDD-B59F-EF9A1D5D5393}"/>
              </a:ext>
            </a:extLst>
          </p:cNvPr>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Period, data scenario</a:t>
            </a:r>
          </a:p>
        </p:txBody>
      </p:sp>
      <p:sp>
        <p:nvSpPr>
          <p:cNvPr id="16" name="Text Placeholder 2">
            <a:extLst>
              <a:ext uri="{FF2B5EF4-FFF2-40B4-BE49-F238E27FC236}">
                <a16:creationId xmlns:a16="http://schemas.microsoft.com/office/drawing/2014/main" id="{EFD21293-C0ED-4019-808D-8F22DD7C3701}"/>
              </a:ext>
            </a:extLst>
          </p:cNvPr>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Reporting entity</a:t>
            </a:r>
          </a:p>
        </p:txBody>
      </p:sp>
      <p:sp>
        <p:nvSpPr>
          <p:cNvPr id="17" name="Text Placeholder 2">
            <a:extLst>
              <a:ext uri="{FF2B5EF4-FFF2-40B4-BE49-F238E27FC236}">
                <a16:creationId xmlns:a16="http://schemas.microsoft.com/office/drawing/2014/main" id="{9CDAF2D5-0296-4D0F-805B-B7D704579806}"/>
              </a:ext>
            </a:extLst>
          </p:cNvPr>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noProof="0"/>
              <a:t>P&amp;L detail per business</a:t>
            </a:r>
          </a:p>
        </p:txBody>
      </p:sp>
      <p:sp>
        <p:nvSpPr>
          <p:cNvPr id="4" name="Date Placeholder 3">
            <a:extLst>
              <a:ext uri="{FF2B5EF4-FFF2-40B4-BE49-F238E27FC236}">
                <a16:creationId xmlns:a16="http://schemas.microsoft.com/office/drawing/2014/main" id="{2150E6CF-65D4-44D5-BB75-32FC616FF2ED}"/>
              </a:ext>
            </a:extLst>
          </p:cNvPr>
          <p:cNvSpPr>
            <a:spLocks noGrp="1"/>
          </p:cNvSpPr>
          <p:nvPr>
            <p:ph type="dt" sz="half" idx="23"/>
          </p:nvPr>
        </p:nvSpPr>
        <p:spPr/>
        <p:txBody>
          <a:bodyPr/>
          <a:lstStyle/>
          <a:p>
            <a:endParaRPr lang="en-US" noProof="0"/>
          </a:p>
        </p:txBody>
      </p:sp>
      <p:sp>
        <p:nvSpPr>
          <p:cNvPr id="5" name="Footer Placeholder 4">
            <a:extLst>
              <a:ext uri="{FF2B5EF4-FFF2-40B4-BE49-F238E27FC236}">
                <a16:creationId xmlns:a16="http://schemas.microsoft.com/office/drawing/2014/main" id="{1C3B535E-80AA-4B5F-B505-6AE4D82B2050}"/>
              </a:ext>
            </a:extLst>
          </p:cNvPr>
          <p:cNvSpPr>
            <a:spLocks noGrp="1"/>
          </p:cNvSpPr>
          <p:nvPr>
            <p:ph type="ftr" sz="quarter" idx="24"/>
          </p:nvPr>
        </p:nvSpPr>
        <p:spPr/>
        <p:txBody>
          <a:bodyPr/>
          <a:lstStyle/>
          <a:p>
            <a:endParaRPr lang="en-US" noProof="0"/>
          </a:p>
        </p:txBody>
      </p:sp>
      <p:sp>
        <p:nvSpPr>
          <p:cNvPr id="6" name="Slide Number Placeholder 5">
            <a:extLst>
              <a:ext uri="{FF2B5EF4-FFF2-40B4-BE49-F238E27FC236}">
                <a16:creationId xmlns:a16="http://schemas.microsoft.com/office/drawing/2014/main" id="{F0779868-A62C-4FF8-88BB-692DFBB3AF38}"/>
              </a:ext>
            </a:extLst>
          </p:cNvPr>
          <p:cNvSpPr>
            <a:spLocks noGrp="1"/>
          </p:cNvSpPr>
          <p:nvPr>
            <p:ph type="sldNum" sz="quarter" idx="25"/>
          </p:nvPr>
        </p:nvSpPr>
        <p:spPr/>
        <p:txBody>
          <a:bodyPr/>
          <a:lstStyle/>
          <a:p>
            <a:fld id="{A5163908-529D-4A49-892F-D37C4044DFD8}" type="slidenum">
              <a:rPr lang="en-US" noProof="0" smtClean="0"/>
              <a:pPr/>
              <a:t>‹#›</a:t>
            </a:fld>
            <a:endParaRPr lang="en-US" noProof="0"/>
          </a:p>
        </p:txBody>
      </p:sp>
      <p:cxnSp>
        <p:nvCxnSpPr>
          <p:cNvPr id="13" name="Straight Connector 17">
            <a:extLst>
              <a:ext uri="{FF2B5EF4-FFF2-40B4-BE49-F238E27FC236}">
                <a16:creationId xmlns:a16="http://schemas.microsoft.com/office/drawing/2014/main" id="{8CA4B699-1B76-42B1-970D-8B5F927F5D43}"/>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80735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anagement review – no top box">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147BB81-5ED6-4620-B6AB-9F7CAE2CB6EC}"/>
              </a:ext>
            </a:extLst>
          </p:cNvPr>
          <p:cNvGraphicFramePr>
            <a:graphicFrameLocks noChangeAspect="1"/>
          </p:cNvGraphicFramePr>
          <p:nvPr userDrawn="1">
            <p:custDataLst>
              <p:tags r:id="rId1"/>
            </p:custDataLst>
            <p:extLst>
              <p:ext uri="{D42A27DB-BD31-4B8C-83A1-F6EECF244321}">
                <p14:modId xmlns:p14="http://schemas.microsoft.com/office/powerpoint/2010/main" val="35680660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E147BB81-5ED6-4620-B6AB-9F7CAE2CB6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84C154A-EDEF-494B-95FD-05C942808301}"/>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8"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4" name="Date Placeholder 3">
            <a:extLst>
              <a:ext uri="{FF2B5EF4-FFF2-40B4-BE49-F238E27FC236}">
                <a16:creationId xmlns:a16="http://schemas.microsoft.com/office/drawing/2014/main" id="{822B18CF-CA9C-4A69-B7C8-A4C94FF2972C}"/>
              </a:ext>
            </a:extLst>
          </p:cNvPr>
          <p:cNvSpPr>
            <a:spLocks noGrp="1"/>
          </p:cNvSpPr>
          <p:nvPr>
            <p:ph type="dt" sz="half" idx="10"/>
          </p:nvPr>
        </p:nvSpPr>
        <p:spPr/>
        <p:txBody>
          <a:bodyPr/>
          <a:lstStyle/>
          <a:p>
            <a:endParaRPr lang="en-US" noProof="0"/>
          </a:p>
        </p:txBody>
      </p:sp>
      <p:sp>
        <p:nvSpPr>
          <p:cNvPr id="5" name="Footer Placeholder 4">
            <a:extLst>
              <a:ext uri="{FF2B5EF4-FFF2-40B4-BE49-F238E27FC236}">
                <a16:creationId xmlns:a16="http://schemas.microsoft.com/office/drawing/2014/main" id="{786AD015-F4ED-4FC4-A52C-B985B1A9C982}"/>
              </a:ext>
            </a:extLst>
          </p:cNvPr>
          <p:cNvSpPr>
            <a:spLocks noGrp="1"/>
          </p:cNvSpPr>
          <p:nvPr>
            <p:ph type="ftr" sz="quarter" idx="11"/>
          </p:nvPr>
        </p:nvSpPr>
        <p:spPr/>
        <p:txBody>
          <a:bodyPr/>
          <a:lstStyle/>
          <a:p>
            <a:endParaRPr lang="en-US" noProof="0"/>
          </a:p>
        </p:txBody>
      </p:sp>
      <p:sp>
        <p:nvSpPr>
          <p:cNvPr id="7" name="Slide Number Placeholder 6">
            <a:extLst>
              <a:ext uri="{FF2B5EF4-FFF2-40B4-BE49-F238E27FC236}">
                <a16:creationId xmlns:a16="http://schemas.microsoft.com/office/drawing/2014/main" id="{88E7AFA2-6720-468E-9F40-2499D9FB7BBE}"/>
              </a:ext>
            </a:extLst>
          </p:cNvPr>
          <p:cNvSpPr>
            <a:spLocks noGrp="1"/>
          </p:cNvSpPr>
          <p:nvPr>
            <p:ph type="sldNum" sz="quarter" idx="12"/>
          </p:nvPr>
        </p:nvSpPr>
        <p:spPr/>
        <p:txBody>
          <a:bodyPr/>
          <a:lstStyle/>
          <a:p>
            <a:fld id="{A5163908-529D-4A49-892F-D37C4044DFD8}" type="slidenum">
              <a:rPr lang="en-US" noProof="0" smtClean="0"/>
              <a:pPr/>
              <a:t>‹#›</a:t>
            </a:fld>
            <a:endParaRPr lang="en-US" noProof="0"/>
          </a:p>
        </p:txBody>
      </p:sp>
      <p:cxnSp>
        <p:nvCxnSpPr>
          <p:cNvPr id="9" name="Straight Connector 17">
            <a:extLst>
              <a:ext uri="{FF2B5EF4-FFF2-40B4-BE49-F238E27FC236}">
                <a16:creationId xmlns:a16="http://schemas.microsoft.com/office/drawing/2014/main" id="{50CCBDD5-A078-4F63-AC4E-A4BB95B75007}"/>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77947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anagement review – text box righ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A73966E-CFE3-49CC-B52A-C5B637544F6F}"/>
              </a:ext>
            </a:extLst>
          </p:cNvPr>
          <p:cNvGraphicFramePr>
            <a:graphicFrameLocks noChangeAspect="1"/>
          </p:cNvGraphicFramePr>
          <p:nvPr userDrawn="1">
            <p:custDataLst>
              <p:tags r:id="rId1"/>
            </p:custDataLst>
            <p:extLst>
              <p:ext uri="{D42A27DB-BD31-4B8C-83A1-F6EECF244321}">
                <p14:modId xmlns:p14="http://schemas.microsoft.com/office/powerpoint/2010/main" val="39627666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8A73966E-CFE3-49CC-B52A-C5B637544F6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4FC3CDD-A9EE-4A29-BDB5-DDD9F2931D29}"/>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3"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12" name="Text Placeholder 2">
            <a:extLst>
              <a:ext uri="{FF2B5EF4-FFF2-40B4-BE49-F238E27FC236}">
                <a16:creationId xmlns:a16="http://schemas.microsoft.com/office/drawing/2014/main" id="{70BB6E0D-3F39-440A-BD9D-79E5F2487608}"/>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Unit of measurement</a:t>
            </a:r>
          </a:p>
        </p:txBody>
      </p:sp>
      <p:sp>
        <p:nvSpPr>
          <p:cNvPr id="14" name="Text Placeholder 2">
            <a:extLst>
              <a:ext uri="{FF2B5EF4-FFF2-40B4-BE49-F238E27FC236}">
                <a16:creationId xmlns:a16="http://schemas.microsoft.com/office/drawing/2014/main" id="{45E28750-0E4B-4D33-9132-AD81766D925F}"/>
              </a:ext>
            </a:extLst>
          </p:cNvPr>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Period, data scenario</a:t>
            </a:r>
          </a:p>
        </p:txBody>
      </p:sp>
      <p:sp>
        <p:nvSpPr>
          <p:cNvPr id="17" name="Text Placeholder 2">
            <a:extLst>
              <a:ext uri="{FF2B5EF4-FFF2-40B4-BE49-F238E27FC236}">
                <a16:creationId xmlns:a16="http://schemas.microsoft.com/office/drawing/2014/main" id="{EC5D1072-8A57-4985-9114-7AB80099D9D4}"/>
              </a:ext>
            </a:extLst>
          </p:cNvPr>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Reporting entity</a:t>
            </a:r>
          </a:p>
        </p:txBody>
      </p:sp>
      <p:sp>
        <p:nvSpPr>
          <p:cNvPr id="18" name="Text Placeholder 2">
            <a:extLst>
              <a:ext uri="{FF2B5EF4-FFF2-40B4-BE49-F238E27FC236}">
                <a16:creationId xmlns:a16="http://schemas.microsoft.com/office/drawing/2014/main" id="{322D0EE4-A772-43CA-87B6-4AAA26C1682B}"/>
              </a:ext>
            </a:extLst>
          </p:cNvPr>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noProof="0"/>
              <a:t>P&amp;L detail per business</a:t>
            </a:r>
          </a:p>
        </p:txBody>
      </p:sp>
      <p:sp>
        <p:nvSpPr>
          <p:cNvPr id="4" name="Date Placeholder 3">
            <a:extLst>
              <a:ext uri="{FF2B5EF4-FFF2-40B4-BE49-F238E27FC236}">
                <a16:creationId xmlns:a16="http://schemas.microsoft.com/office/drawing/2014/main" id="{7182124D-0640-4AE6-AECC-F4880DA1C39A}"/>
              </a:ext>
            </a:extLst>
          </p:cNvPr>
          <p:cNvSpPr>
            <a:spLocks noGrp="1"/>
          </p:cNvSpPr>
          <p:nvPr>
            <p:ph type="dt" sz="half" idx="24"/>
          </p:nvPr>
        </p:nvSpPr>
        <p:spPr/>
        <p:txBody>
          <a:bodyPr/>
          <a:lstStyle/>
          <a:p>
            <a:endParaRPr lang="en-US" noProof="0"/>
          </a:p>
        </p:txBody>
      </p:sp>
      <p:sp>
        <p:nvSpPr>
          <p:cNvPr id="6" name="Footer Placeholder 5">
            <a:extLst>
              <a:ext uri="{FF2B5EF4-FFF2-40B4-BE49-F238E27FC236}">
                <a16:creationId xmlns:a16="http://schemas.microsoft.com/office/drawing/2014/main" id="{2B1E07C9-1AA8-427A-8D3F-F90DA800C51B}"/>
              </a:ext>
            </a:extLst>
          </p:cNvPr>
          <p:cNvSpPr>
            <a:spLocks noGrp="1"/>
          </p:cNvSpPr>
          <p:nvPr>
            <p:ph type="ftr" sz="quarter" idx="25"/>
          </p:nvPr>
        </p:nvSpPr>
        <p:spPr/>
        <p:txBody>
          <a:bodyPr/>
          <a:lstStyle/>
          <a:p>
            <a:endParaRPr lang="en-US" noProof="0"/>
          </a:p>
        </p:txBody>
      </p:sp>
      <p:sp>
        <p:nvSpPr>
          <p:cNvPr id="7" name="Slide Number Placeholder 6">
            <a:extLst>
              <a:ext uri="{FF2B5EF4-FFF2-40B4-BE49-F238E27FC236}">
                <a16:creationId xmlns:a16="http://schemas.microsoft.com/office/drawing/2014/main" id="{75797C04-425D-49F7-8B2B-D4A178C161E5}"/>
              </a:ext>
            </a:extLst>
          </p:cNvPr>
          <p:cNvSpPr>
            <a:spLocks noGrp="1"/>
          </p:cNvSpPr>
          <p:nvPr>
            <p:ph type="sldNum" sz="quarter" idx="26"/>
          </p:nvPr>
        </p:nvSpPr>
        <p:spPr/>
        <p:txBody>
          <a:bodyPr/>
          <a:lstStyle/>
          <a:p>
            <a:fld id="{A5163908-529D-4A49-892F-D37C4044DFD8}" type="slidenum">
              <a:rPr lang="en-US" noProof="0" smtClean="0"/>
              <a:pPr/>
              <a:t>‹#›</a:t>
            </a:fld>
            <a:endParaRPr lang="en-US" noProof="0"/>
          </a:p>
        </p:txBody>
      </p:sp>
      <p:cxnSp>
        <p:nvCxnSpPr>
          <p:cNvPr id="15" name="Straight Connector 17">
            <a:extLst>
              <a:ext uri="{FF2B5EF4-FFF2-40B4-BE49-F238E27FC236}">
                <a16:creationId xmlns:a16="http://schemas.microsoft.com/office/drawing/2014/main" id="{F4A6D036-B440-4848-AD09-10D95A6851EB}"/>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398D6D76-355E-455E-9573-01D135D9D92F}"/>
              </a:ext>
            </a:extLst>
          </p:cNvPr>
          <p:cNvSpPr>
            <a:spLocks noGrp="1"/>
          </p:cNvSpPr>
          <p:nvPr>
            <p:ph type="body" sz="quarter" idx="27"/>
          </p:nvPr>
        </p:nvSpPr>
        <p:spPr>
          <a:xfrm>
            <a:off x="6355361" y="948268"/>
            <a:ext cx="2694184" cy="377613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0047765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anagement review – text box lef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E039C25-38EE-4409-8846-AD3780FDA714}"/>
              </a:ext>
            </a:extLst>
          </p:cNvPr>
          <p:cNvGraphicFramePr>
            <a:graphicFrameLocks noChangeAspect="1"/>
          </p:cNvGraphicFramePr>
          <p:nvPr userDrawn="1">
            <p:custDataLst>
              <p:tags r:id="rId1"/>
            </p:custDataLst>
            <p:extLst>
              <p:ext uri="{D42A27DB-BD31-4B8C-83A1-F6EECF244321}">
                <p14:modId xmlns:p14="http://schemas.microsoft.com/office/powerpoint/2010/main" val="1830625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9" imgH="478" progId="TCLayout.ActiveDocument.1">
                  <p:embed/>
                </p:oleObj>
              </mc:Choice>
              <mc:Fallback>
                <p:oleObj name="think-cell Slide" r:id="rId5" imgW="479" imgH="478" progId="TCLayout.ActiveDocument.1">
                  <p:embed/>
                  <p:pic>
                    <p:nvPicPr>
                      <p:cNvPr id="3" name="Object 2" hidden="1">
                        <a:extLst>
                          <a:ext uri="{FF2B5EF4-FFF2-40B4-BE49-F238E27FC236}">
                            <a16:creationId xmlns:a16="http://schemas.microsoft.com/office/drawing/2014/main" id="{2E039C25-38EE-4409-8846-AD3780FDA71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831B7F0-8291-45AD-B310-18C6F32CA153}"/>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1600"/>
              </a:lnSpc>
              <a:spcBef>
                <a:spcPct val="0"/>
              </a:spcBef>
              <a:spcAft>
                <a:spcPct val="0"/>
              </a:spcAft>
            </a:pPr>
            <a:endParaRPr lang="en-US" sz="1600" b="0" i="0" baseline="0" dirty="0">
              <a:latin typeface="Calibri Light" panose="020F0302020204030204" pitchFamily="34" charset="0"/>
              <a:ea typeface="+mj-ea"/>
              <a:cs typeface="+mj-cs"/>
              <a:sym typeface="Calibri Light" panose="020F0302020204030204" pitchFamily="34" charset="0"/>
            </a:endParaRPr>
          </a:p>
        </p:txBody>
      </p:sp>
      <p:sp>
        <p:nvSpPr>
          <p:cNvPr id="12" name="Titel 4"/>
          <p:cNvSpPr>
            <a:spLocks noGrp="1"/>
          </p:cNvSpPr>
          <p:nvPr>
            <p:ph type="title" hasCustomPrompt="1"/>
          </p:nvPr>
        </p:nvSpPr>
        <p:spPr>
          <a:xfrm>
            <a:off x="2529842" y="39155"/>
            <a:ext cx="5241404" cy="590400"/>
          </a:xfrm>
        </p:spPr>
        <p:txBody>
          <a:bodyPr/>
          <a:lstStyle>
            <a:lvl1pPr algn="l">
              <a:lnSpc>
                <a:spcPts val="1600"/>
              </a:lnSpc>
              <a:defRPr sz="1600">
                <a:solidFill>
                  <a:schemeClr val="tx1"/>
                </a:solidFill>
              </a:defRPr>
            </a:lvl1pPr>
          </a:lstStyle>
          <a:p>
            <a:r>
              <a:rPr lang="en-US" noProof="0"/>
              <a:t>Click to add text</a:t>
            </a:r>
          </a:p>
        </p:txBody>
      </p:sp>
      <p:sp>
        <p:nvSpPr>
          <p:cNvPr id="16" name="Text Placeholder 2">
            <a:extLst>
              <a:ext uri="{FF2B5EF4-FFF2-40B4-BE49-F238E27FC236}">
                <a16:creationId xmlns:a16="http://schemas.microsoft.com/office/drawing/2014/main" id="{7066FA14-A13E-4C88-AA9E-2E47483D5080}"/>
              </a:ext>
            </a:extLst>
          </p:cNvPr>
          <p:cNvSpPr>
            <a:spLocks noGrp="1"/>
          </p:cNvSpPr>
          <p:nvPr>
            <p:ph type="body" sz="quarter" idx="18" hasCustomPrompt="1"/>
          </p:nvPr>
        </p:nvSpPr>
        <p:spPr>
          <a:xfrm>
            <a:off x="94456" y="353371"/>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Unit of measurement</a:t>
            </a:r>
          </a:p>
        </p:txBody>
      </p:sp>
      <p:sp>
        <p:nvSpPr>
          <p:cNvPr id="18" name="Text Placeholder 2">
            <a:extLst>
              <a:ext uri="{FF2B5EF4-FFF2-40B4-BE49-F238E27FC236}">
                <a16:creationId xmlns:a16="http://schemas.microsoft.com/office/drawing/2014/main" id="{5198432D-6F74-40F0-A171-A0B5FD017FAD}"/>
              </a:ext>
            </a:extLst>
          </p:cNvPr>
          <p:cNvSpPr>
            <a:spLocks noGrp="1"/>
          </p:cNvSpPr>
          <p:nvPr>
            <p:ph type="body" sz="quarter" idx="19" hasCustomPrompt="1"/>
          </p:nvPr>
        </p:nvSpPr>
        <p:spPr>
          <a:xfrm>
            <a:off x="94456" y="510480"/>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Period, data scenario</a:t>
            </a:r>
          </a:p>
        </p:txBody>
      </p:sp>
      <p:sp>
        <p:nvSpPr>
          <p:cNvPr id="20" name="Text Placeholder 2">
            <a:extLst>
              <a:ext uri="{FF2B5EF4-FFF2-40B4-BE49-F238E27FC236}">
                <a16:creationId xmlns:a16="http://schemas.microsoft.com/office/drawing/2014/main" id="{81023FC6-6139-470D-844E-BC0D6156133A}"/>
              </a:ext>
            </a:extLst>
          </p:cNvPr>
          <p:cNvSpPr>
            <a:spLocks noGrp="1"/>
          </p:cNvSpPr>
          <p:nvPr>
            <p:ph type="body" sz="quarter" idx="21" hasCustomPrompt="1"/>
          </p:nvPr>
        </p:nvSpPr>
        <p:spPr>
          <a:xfrm>
            <a:off x="94456" y="39155"/>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0" baseline="0">
                <a:solidFill>
                  <a:schemeClr val="tx1"/>
                </a:solidFill>
              </a:defRPr>
            </a:lvl1pPr>
          </a:lstStyle>
          <a:p>
            <a:r>
              <a:rPr lang="en-US" noProof="0"/>
              <a:t>Reporting entity</a:t>
            </a:r>
          </a:p>
        </p:txBody>
      </p:sp>
      <p:sp>
        <p:nvSpPr>
          <p:cNvPr id="21" name="Text Placeholder 2">
            <a:extLst>
              <a:ext uri="{FF2B5EF4-FFF2-40B4-BE49-F238E27FC236}">
                <a16:creationId xmlns:a16="http://schemas.microsoft.com/office/drawing/2014/main" id="{B2569437-C2DB-4F3A-9508-BB720F4BFEB6}"/>
              </a:ext>
            </a:extLst>
          </p:cNvPr>
          <p:cNvSpPr>
            <a:spLocks noGrp="1"/>
          </p:cNvSpPr>
          <p:nvPr>
            <p:ph type="body" sz="quarter" idx="22" hasCustomPrompt="1"/>
          </p:nvPr>
        </p:nvSpPr>
        <p:spPr>
          <a:xfrm>
            <a:off x="94456" y="196263"/>
            <a:ext cx="2349942" cy="129600"/>
          </a:xfrm>
          <a:prstGeom prst="rect">
            <a:avLst/>
          </a:prstGeom>
          <a:ln>
            <a:noFill/>
          </a:ln>
        </p:spPr>
        <p:txBody>
          <a:bodyPr lIns="0" tIns="0" rIns="0" bIns="0" anchor="ctr">
            <a:noAutofit/>
          </a:bodyPr>
          <a:lstStyle>
            <a:lvl1pPr marL="0" indent="0" algn="l">
              <a:lnSpc>
                <a:spcPct val="100000"/>
              </a:lnSpc>
              <a:spcBef>
                <a:spcPts val="0"/>
              </a:spcBef>
              <a:buFontTx/>
              <a:buNone/>
              <a:defRPr sz="800" b="1" baseline="0">
                <a:solidFill>
                  <a:schemeClr val="tx1"/>
                </a:solidFill>
              </a:defRPr>
            </a:lvl1pPr>
          </a:lstStyle>
          <a:p>
            <a:r>
              <a:rPr lang="en-US" noProof="0"/>
              <a:t>P&amp;L detail per business</a:t>
            </a:r>
          </a:p>
        </p:txBody>
      </p:sp>
      <p:sp>
        <p:nvSpPr>
          <p:cNvPr id="4" name="Date Placeholder 3">
            <a:extLst>
              <a:ext uri="{FF2B5EF4-FFF2-40B4-BE49-F238E27FC236}">
                <a16:creationId xmlns:a16="http://schemas.microsoft.com/office/drawing/2014/main" id="{B87D807E-C4CE-4AA4-8ED9-448491339EC2}"/>
              </a:ext>
            </a:extLst>
          </p:cNvPr>
          <p:cNvSpPr>
            <a:spLocks noGrp="1"/>
          </p:cNvSpPr>
          <p:nvPr>
            <p:ph type="dt" sz="half" idx="24"/>
          </p:nvPr>
        </p:nvSpPr>
        <p:spPr/>
        <p:txBody>
          <a:bodyPr/>
          <a:lstStyle/>
          <a:p>
            <a:endParaRPr lang="en-US" noProof="0"/>
          </a:p>
        </p:txBody>
      </p:sp>
      <p:sp>
        <p:nvSpPr>
          <p:cNvPr id="5" name="Footer Placeholder 4">
            <a:extLst>
              <a:ext uri="{FF2B5EF4-FFF2-40B4-BE49-F238E27FC236}">
                <a16:creationId xmlns:a16="http://schemas.microsoft.com/office/drawing/2014/main" id="{F838CB85-32FF-48FD-9896-C7B7E8F6EDB6}"/>
              </a:ext>
            </a:extLst>
          </p:cNvPr>
          <p:cNvSpPr>
            <a:spLocks noGrp="1"/>
          </p:cNvSpPr>
          <p:nvPr>
            <p:ph type="ftr" sz="quarter" idx="25"/>
          </p:nvPr>
        </p:nvSpPr>
        <p:spPr/>
        <p:txBody>
          <a:bodyPr/>
          <a:lstStyle/>
          <a:p>
            <a:endParaRPr lang="en-US" noProof="0"/>
          </a:p>
        </p:txBody>
      </p:sp>
      <p:sp>
        <p:nvSpPr>
          <p:cNvPr id="6" name="Slide Number Placeholder 5">
            <a:extLst>
              <a:ext uri="{FF2B5EF4-FFF2-40B4-BE49-F238E27FC236}">
                <a16:creationId xmlns:a16="http://schemas.microsoft.com/office/drawing/2014/main" id="{D4580397-EA1F-41BE-8CB8-EE87F91FA060}"/>
              </a:ext>
            </a:extLst>
          </p:cNvPr>
          <p:cNvSpPr>
            <a:spLocks noGrp="1"/>
          </p:cNvSpPr>
          <p:nvPr>
            <p:ph type="sldNum" sz="quarter" idx="26"/>
          </p:nvPr>
        </p:nvSpPr>
        <p:spPr/>
        <p:txBody>
          <a:bodyPr/>
          <a:lstStyle/>
          <a:p>
            <a:fld id="{A5163908-529D-4A49-892F-D37C4044DFD8}" type="slidenum">
              <a:rPr lang="en-US" noProof="0" smtClean="0"/>
              <a:pPr/>
              <a:t>‹#›</a:t>
            </a:fld>
            <a:endParaRPr lang="en-US" noProof="0"/>
          </a:p>
        </p:txBody>
      </p:sp>
      <p:cxnSp>
        <p:nvCxnSpPr>
          <p:cNvPr id="15" name="Straight Connector 17">
            <a:extLst>
              <a:ext uri="{FF2B5EF4-FFF2-40B4-BE49-F238E27FC236}">
                <a16:creationId xmlns:a16="http://schemas.microsoft.com/office/drawing/2014/main" id="{C539D5CE-18F8-4235-A29E-31342295EE06}"/>
              </a:ext>
            </a:extLst>
          </p:cNvPr>
          <p:cNvCxnSpPr/>
          <p:nvPr userDrawn="1">
            <p:custDataLst>
              <p:tags r:id="rId3"/>
            </p:custDataLst>
          </p:nvPr>
        </p:nvCxnSpPr>
        <p:spPr>
          <a:xfrm>
            <a:off x="0" y="892535"/>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AA6F1E93-15E1-4055-8C44-6E1B52D56A8B}"/>
              </a:ext>
            </a:extLst>
          </p:cNvPr>
          <p:cNvSpPr>
            <a:spLocks noGrp="1"/>
          </p:cNvSpPr>
          <p:nvPr>
            <p:ph type="body" sz="quarter" idx="27"/>
          </p:nvPr>
        </p:nvSpPr>
        <p:spPr>
          <a:xfrm>
            <a:off x="94456" y="3528059"/>
            <a:ext cx="3817122" cy="119634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111687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extLst>
    <p:ext uri="{DCECCB84-F9BA-43D5-87BE-67443E8EF086}">
      <p15:sldGuideLst xmlns:p15="http://schemas.microsoft.com/office/powerpoint/2012/main">
        <p15:guide id="1" pos="63">
          <p15:clr>
            <a:srgbClr val="FBAE40"/>
          </p15:clr>
        </p15:guide>
        <p15:guide id="2" pos="5696">
          <p15:clr>
            <a:srgbClr val="FBAE40"/>
          </p15:clr>
        </p15:guide>
        <p15:guide id="3" orient="horz" pos="3934">
          <p15:clr>
            <a:srgbClr val="FBAE40"/>
          </p15:clr>
        </p15:guide>
        <p15:guide id="4" orient="horz" pos="534">
          <p15:clr>
            <a:srgbClr val="FBAE40"/>
          </p15:clr>
        </p15:guide>
        <p15:guide id="5" orient="horz" pos="5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End slide - blue">
    <p:bg>
      <p:bgPr>
        <a:gradFill>
          <a:gsLst>
            <a:gs pos="66000">
              <a:srgbClr val="005595"/>
            </a:gs>
            <a:gs pos="19000">
              <a:srgbClr val="00325D"/>
            </a:gs>
            <a:gs pos="100000">
              <a:schemeClr val="accent1"/>
            </a:gs>
          </a:gsLst>
          <a:lin ang="2100000" scaled="0"/>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pic>
        <p:nvPicPr>
          <p:cNvPr id="14" name="Picture 13">
            <a:extLst>
              <a:ext uri="{FF2B5EF4-FFF2-40B4-BE49-F238E27FC236}">
                <a16:creationId xmlns:a16="http://schemas.microsoft.com/office/drawing/2014/main" id="{6C937022-651A-CB44-9522-9D3927CBABCD}"/>
              </a:ext>
            </a:extLst>
          </p:cNvPr>
          <p:cNvPicPr>
            <a:picLocks/>
          </p:cNvPicPr>
          <p:nvPr userDrawn="1"/>
        </p:nvPicPr>
        <p:blipFill>
          <a:blip r:embed="rId6">
            <a:alphaModFix/>
          </a:blip>
          <a:stretch>
            <a:fillRect/>
          </a:stretch>
        </p:blipFill>
        <p:spPr>
          <a:xfrm>
            <a:off x="3988103" y="1835838"/>
            <a:ext cx="1144502" cy="1457824"/>
          </a:xfrm>
          <a:prstGeom prst="rect">
            <a:avLst/>
          </a:prstGeom>
          <a:noFill/>
        </p:spPr>
      </p:pic>
    </p:spTree>
    <p:extLst>
      <p:ext uri="{BB962C8B-B14F-4D97-AF65-F5344CB8AC3E}">
        <p14:creationId xmlns:p14="http://schemas.microsoft.com/office/powerpoint/2010/main" val="40617794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nd slide - white">
    <p:spTree>
      <p:nvGrpSpPr>
        <p:cNvPr id="1" name=""/>
        <p:cNvGrpSpPr/>
        <p:nvPr/>
      </p:nvGrpSpPr>
      <p:grpSpPr>
        <a:xfrm>
          <a:off x="0" y="0"/>
          <a:ext cx="0" cy="0"/>
          <a:chOff x="0" y="0"/>
          <a:chExt cx="0" cy="0"/>
        </a:xfrm>
      </p:grpSpPr>
      <p:sp>
        <p:nvSpPr>
          <p:cNvPr id="7" name="Rectangle 6"/>
          <p:cNvSpPr/>
          <p:nvPr userDrawn="1"/>
        </p:nvSpPr>
        <p:spPr bwMode="white">
          <a:xfrm>
            <a:off x="107504" y="4677984"/>
            <a:ext cx="892899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1631" tIns="40815" rIns="81631" bIns="40815" rtlCol="0" anchor="ctr"/>
          <a:lstStyle/>
          <a:p>
            <a:pPr algn="ctr"/>
            <a:endParaRPr lang="en-US" b="0" i="0" noProof="0">
              <a:latin typeface="Calibri Light" panose="020F0302020204030204" pitchFamily="34" charset="0"/>
            </a:endParaRPr>
          </a:p>
        </p:txBody>
      </p:sp>
      <p:pic>
        <p:nvPicPr>
          <p:cNvPr id="3" name="Picture 6">
            <a:extLst>
              <a:ext uri="{FF2B5EF4-FFF2-40B4-BE49-F238E27FC236}">
                <a16:creationId xmlns:a16="http://schemas.microsoft.com/office/drawing/2014/main" id="{D2D99289-1788-4094-95D8-16BE8E42F89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88103" y="1835837"/>
            <a:ext cx="1144502" cy="1454950"/>
          </a:xfrm>
          <a:prstGeom prst="rect">
            <a:avLst/>
          </a:prstGeom>
          <a:ln>
            <a:noFill/>
          </a:ln>
        </p:spPr>
      </p:pic>
    </p:spTree>
    <p:extLst>
      <p:ext uri="{BB962C8B-B14F-4D97-AF65-F5344CB8AC3E}">
        <p14:creationId xmlns:p14="http://schemas.microsoft.com/office/powerpoint/2010/main" val="342286215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 white">
    <p:bg>
      <p:bgPr>
        <a:solidFill>
          <a:schemeClr val="bg1"/>
        </a:solidFill>
        <a:effectLst/>
      </p:bgPr>
    </p:bg>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F14B76D6-1E80-FE45-861E-898D9060FB16}"/>
              </a:ext>
            </a:extLst>
          </p:cNvPr>
          <p:cNvSpPr>
            <a:spLocks noGrp="1"/>
          </p:cNvSpPr>
          <p:nvPr>
            <p:ph type="body" sz="quarter" idx="14"/>
          </p:nvPr>
        </p:nvSpPr>
        <p:spPr>
          <a:xfrm>
            <a:off x="504825" y="380999"/>
            <a:ext cx="7523937" cy="4315064"/>
          </a:xfrm>
        </p:spPr>
        <p:txBody>
          <a:bodyPr lIns="0" tIns="0" rIns="0" bIns="0" anchor="ctr" anchorCtr="0">
            <a:noAutofit/>
          </a:bodyPr>
          <a:lstStyle>
            <a:lvl1pPr marL="6350" indent="-6350">
              <a:lnSpc>
                <a:spcPct val="90000"/>
              </a:lnSpc>
              <a:buClr>
                <a:srgbClr val="00629F"/>
              </a:buClr>
              <a:buNone/>
              <a:tabLst/>
              <a:defRPr sz="3600" b="0" i="0">
                <a:solidFill>
                  <a:srgbClr val="00629F"/>
                </a:solidFill>
                <a:latin typeface="+mj-lt"/>
                <a:cs typeface="Calibri Light" panose="020F0302020204030204" pitchFamily="34" charset="0"/>
              </a:defRPr>
            </a:lvl1pPr>
            <a:lvl2pPr marL="757238" indent="-401638">
              <a:lnSpc>
                <a:spcPct val="90000"/>
              </a:lnSpc>
              <a:buClr>
                <a:srgbClr val="00629F"/>
              </a:buClr>
              <a:buNone/>
              <a:tabLst/>
              <a:defRPr sz="3800" b="0" i="0">
                <a:solidFill>
                  <a:srgbClr val="00629F"/>
                </a:solidFill>
                <a:latin typeface="+mj-lt"/>
                <a:cs typeface="Calibri Light" panose="020F0302020204030204" pitchFamily="34" charset="0"/>
              </a:defRPr>
            </a:lvl2pPr>
            <a:lvl3pPr marL="979488" indent="-266700">
              <a:lnSpc>
                <a:spcPct val="90000"/>
              </a:lnSpc>
              <a:buClr>
                <a:srgbClr val="00629F"/>
              </a:buClr>
              <a:buNone/>
              <a:tabLst/>
              <a:defRPr sz="3000" b="0" i="0">
                <a:solidFill>
                  <a:srgbClr val="00629F"/>
                </a:solidFill>
                <a:latin typeface="+mj-lt"/>
                <a:cs typeface="Calibri Light" panose="020F0302020204030204" pitchFamily="34" charset="0"/>
              </a:defRPr>
            </a:lvl3pPr>
            <a:lvl4pPr marL="1292225" indent="-254000">
              <a:lnSpc>
                <a:spcPct val="90000"/>
              </a:lnSpc>
              <a:buClr>
                <a:srgbClr val="00629F"/>
              </a:buClr>
              <a:buNone/>
              <a:tabLst/>
              <a:defRPr sz="2600" b="0" i="0">
                <a:solidFill>
                  <a:srgbClr val="00629F"/>
                </a:solidFill>
                <a:latin typeface="+mj-lt"/>
                <a:cs typeface="Calibri Light" panose="020F0302020204030204" pitchFamily="34" charset="0"/>
              </a:defRPr>
            </a:lvl4pPr>
          </a:lstStyle>
          <a:p>
            <a:pPr lvl="0"/>
            <a:r>
              <a:rPr lang="en-US" noProof="0"/>
              <a:t>Click to edit Master text styles</a:t>
            </a:r>
          </a:p>
        </p:txBody>
      </p:sp>
      <p:graphicFrame>
        <p:nvGraphicFramePr>
          <p:cNvPr id="4" name="Object 3" hidden="1">
            <a:extLst>
              <a:ext uri="{FF2B5EF4-FFF2-40B4-BE49-F238E27FC236}">
                <a16:creationId xmlns:a16="http://schemas.microsoft.com/office/drawing/2014/main" id="{AB97E9A9-1E1C-4B5E-8AF4-C1C99BF6287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Object 3" hidden="1">
                        <a:extLst>
                          <a:ext uri="{FF2B5EF4-FFF2-40B4-BE49-F238E27FC236}">
                            <a16:creationId xmlns:a16="http://schemas.microsoft.com/office/drawing/2014/main" id="{AB97E9A9-1E1C-4B5E-8AF4-C1C99BF628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061105F-C847-40F9-BFC8-77D41F952978}"/>
              </a:ext>
            </a:extLst>
          </p:cNvPr>
          <p:cNvSpPr/>
          <p:nvPr userDrawn="1">
            <p:custDataLst>
              <p:tags r:id="rId2"/>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
        <p:nvSpPr>
          <p:cNvPr id="5" name="Date Placeholder 4">
            <a:extLst>
              <a:ext uri="{FF2B5EF4-FFF2-40B4-BE49-F238E27FC236}">
                <a16:creationId xmlns:a16="http://schemas.microsoft.com/office/drawing/2014/main" id="{8684C236-880D-410B-8E54-B173207AFE17}"/>
              </a:ext>
            </a:extLst>
          </p:cNvPr>
          <p:cNvSpPr>
            <a:spLocks noGrp="1"/>
          </p:cNvSpPr>
          <p:nvPr>
            <p:ph type="dt" sz="half" idx="11"/>
          </p:nvPr>
        </p:nvSpPr>
        <p:spPr/>
        <p:txBody>
          <a:bodyPr/>
          <a:lstStyle>
            <a:lvl1pPr>
              <a:defRPr>
                <a:solidFill>
                  <a:schemeClr val="tx1"/>
                </a:solidFill>
                <a:latin typeface="+mn-lt"/>
              </a:defRPr>
            </a:lvl1pPr>
          </a:lstStyle>
          <a:p>
            <a:endParaRPr lang="en-US" noProof="0"/>
          </a:p>
        </p:txBody>
      </p:sp>
      <p:sp>
        <p:nvSpPr>
          <p:cNvPr id="6" name="Footer Placeholder 5">
            <a:extLst>
              <a:ext uri="{FF2B5EF4-FFF2-40B4-BE49-F238E27FC236}">
                <a16:creationId xmlns:a16="http://schemas.microsoft.com/office/drawing/2014/main" id="{1BE0DDD1-E8FF-476A-B624-711BB78C5337}"/>
              </a:ext>
            </a:extLst>
          </p:cNvPr>
          <p:cNvSpPr>
            <a:spLocks noGrp="1"/>
          </p:cNvSpPr>
          <p:nvPr>
            <p:ph type="ftr" sz="quarter" idx="12"/>
          </p:nvPr>
        </p:nvSpPr>
        <p:spPr/>
        <p:txBody>
          <a:bodyPr/>
          <a:lstStyle>
            <a:lvl1pPr>
              <a:defRPr>
                <a:solidFill>
                  <a:schemeClr val="tx1"/>
                </a:solidFill>
                <a:latin typeface="+mn-lt"/>
              </a:defRPr>
            </a:lvl1pPr>
          </a:lstStyle>
          <a:p>
            <a:endParaRPr lang="en-US" noProof="0"/>
          </a:p>
        </p:txBody>
      </p:sp>
      <p:sp>
        <p:nvSpPr>
          <p:cNvPr id="7" name="Slide Number Placeholder 6">
            <a:extLst>
              <a:ext uri="{FF2B5EF4-FFF2-40B4-BE49-F238E27FC236}">
                <a16:creationId xmlns:a16="http://schemas.microsoft.com/office/drawing/2014/main" id="{9636BD1A-AF4B-4287-A902-BC02DA082019}"/>
              </a:ext>
            </a:extLst>
          </p:cNvPr>
          <p:cNvSpPr>
            <a:spLocks noGrp="1"/>
          </p:cNvSpPr>
          <p:nvPr>
            <p:ph type="sldNum" sz="quarter" idx="13"/>
          </p:nvPr>
        </p:nvSpPr>
        <p:spPr/>
        <p:txBody>
          <a:bodyPr/>
          <a:lstStyle>
            <a:lvl1pPr>
              <a:defRPr>
                <a:solidFill>
                  <a:schemeClr val="tx1"/>
                </a:solidFill>
                <a:latin typeface="+mn-lt"/>
              </a:defRPr>
            </a:lvl1pPr>
          </a:lstStyle>
          <a:p>
            <a:fld id="{A5163908-529D-4A49-892F-D37C4044DFD8}" type="slidenum">
              <a:rPr lang="en-US" noProof="0" smtClean="0"/>
              <a:pPr/>
              <a:t>‹#›</a:t>
            </a:fld>
            <a:endParaRPr lang="en-US" noProof="0"/>
          </a:p>
        </p:txBody>
      </p:sp>
    </p:spTree>
    <p:extLst>
      <p:ext uri="{BB962C8B-B14F-4D97-AF65-F5344CB8AC3E}">
        <p14:creationId xmlns:p14="http://schemas.microsoft.com/office/powerpoint/2010/main" val="373400568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bleed video">
    <p:bg>
      <p:bgPr>
        <a:solidFill>
          <a:schemeClr val="bg1">
            <a:lumMod val="75000"/>
          </a:schemeClr>
        </a:solidFill>
        <a:effectLst/>
      </p:bgPr>
    </p:bg>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8386B580-0255-B14B-8CC7-759D3E4E7726}"/>
              </a:ext>
            </a:extLst>
          </p:cNvPr>
          <p:cNvSpPr>
            <a:spLocks noGrp="1"/>
          </p:cNvSpPr>
          <p:nvPr>
            <p:ph type="media" sz="quarter" idx="24"/>
          </p:nvPr>
        </p:nvSpPr>
        <p:spPr>
          <a:xfrm>
            <a:off x="0" y="0"/>
            <a:ext cx="9144000" cy="5143500"/>
          </a:xfrm>
          <a:solidFill>
            <a:schemeClr val="bg1">
              <a:lumMod val="85000"/>
            </a:schemeClr>
          </a:solidFill>
        </p:spPr>
        <p:txBody>
          <a:bodyPr bIns="503999" anchor="ctr"/>
          <a:lstStyle>
            <a:lvl1pPr algn="ctr">
              <a:buNone/>
              <a:defRPr/>
            </a:lvl1pPr>
          </a:lstStyle>
          <a:p>
            <a:endParaRPr lang="en-US" noProof="0"/>
          </a:p>
        </p:txBody>
      </p:sp>
      <p:sp>
        <p:nvSpPr>
          <p:cNvPr id="13" name="Footer Placeholder 4">
            <a:extLst>
              <a:ext uri="{FF2B5EF4-FFF2-40B4-BE49-F238E27FC236}">
                <a16:creationId xmlns:a16="http://schemas.microsoft.com/office/drawing/2014/main" id="{1A9D1465-550E-0E4E-B1C9-13DDC9BD1E1F}"/>
              </a:ext>
            </a:extLst>
          </p:cNvPr>
          <p:cNvSpPr txBox="1">
            <a:spLocks/>
          </p:cNvSpPr>
          <p:nvPr userDrawn="1"/>
        </p:nvSpPr>
        <p:spPr>
          <a:xfrm>
            <a:off x="7889640" y="4719600"/>
            <a:ext cx="1063904"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3" name="Date Placeholder 2">
            <a:extLst>
              <a:ext uri="{FF2B5EF4-FFF2-40B4-BE49-F238E27FC236}">
                <a16:creationId xmlns:a16="http://schemas.microsoft.com/office/drawing/2014/main" id="{B8F9AEC4-9B91-9248-8223-A4EF9444EE96}"/>
              </a:ext>
            </a:extLst>
          </p:cNvPr>
          <p:cNvSpPr>
            <a:spLocks noGrp="1"/>
          </p:cNvSpPr>
          <p:nvPr>
            <p:ph type="dt" sz="half" idx="10"/>
          </p:nvPr>
        </p:nvSpPr>
        <p:spPr/>
        <p:txBody>
          <a:bodyPr/>
          <a:lstStyle>
            <a:lvl1pPr>
              <a:defRPr>
                <a:solidFill>
                  <a:schemeClr val="bg1"/>
                </a:solidFill>
                <a:latin typeface="+mn-lt"/>
              </a:defRPr>
            </a:lvl1pPr>
          </a:lstStyle>
          <a:p>
            <a:endParaRPr lang="en-US" noProof="0"/>
          </a:p>
        </p:txBody>
      </p:sp>
      <p:sp>
        <p:nvSpPr>
          <p:cNvPr id="4" name="Footer Placeholder 3">
            <a:extLst>
              <a:ext uri="{FF2B5EF4-FFF2-40B4-BE49-F238E27FC236}">
                <a16:creationId xmlns:a16="http://schemas.microsoft.com/office/drawing/2014/main" id="{57F13E90-F8D2-5949-AAA4-3C6C8F4DC9F1}"/>
              </a:ext>
            </a:extLst>
          </p:cNvPr>
          <p:cNvSpPr>
            <a:spLocks noGrp="1"/>
          </p:cNvSpPr>
          <p:nvPr>
            <p:ph type="ftr" sz="quarter" idx="11"/>
          </p:nvPr>
        </p:nvSpPr>
        <p:spPr/>
        <p:txBody>
          <a:bodyPr/>
          <a:lstStyle>
            <a:lvl1pPr>
              <a:defRPr>
                <a:solidFill>
                  <a:schemeClr val="bg1"/>
                </a:solidFill>
                <a:latin typeface="+mn-lt"/>
              </a:defRPr>
            </a:lvl1pPr>
          </a:lstStyle>
          <a:p>
            <a:endParaRPr lang="en-US" noProof="0"/>
          </a:p>
        </p:txBody>
      </p:sp>
      <p:sp>
        <p:nvSpPr>
          <p:cNvPr id="5" name="Slide Number Placeholder 4">
            <a:extLst>
              <a:ext uri="{FF2B5EF4-FFF2-40B4-BE49-F238E27FC236}">
                <a16:creationId xmlns:a16="http://schemas.microsoft.com/office/drawing/2014/main" id="{13B83D8F-4BC0-164F-B136-151A904FB7D9}"/>
              </a:ext>
            </a:extLst>
          </p:cNvPr>
          <p:cNvSpPr>
            <a:spLocks noGrp="1"/>
          </p:cNvSpPr>
          <p:nvPr>
            <p:ph type="sldNum" sz="quarter" idx="12"/>
          </p:nvPr>
        </p:nvSpPr>
        <p:spPr/>
        <p:txBody>
          <a:bodyPr/>
          <a:lstStyle>
            <a:lvl1pPr>
              <a:defRPr>
                <a:solidFill>
                  <a:schemeClr val="bg1"/>
                </a:solidFill>
                <a:latin typeface="+mn-lt"/>
              </a:defRPr>
            </a:lvl1pPr>
          </a:lstStyle>
          <a:p>
            <a:fld id="{A5163908-529D-4A49-892F-D37C4044DFD8}" type="slidenum">
              <a:rPr lang="en-US" noProof="0" smtClean="0"/>
              <a:pPr/>
              <a:t>‹#›</a:t>
            </a:fld>
            <a:endParaRPr lang="en-US" noProof="0"/>
          </a:p>
        </p:txBody>
      </p:sp>
    </p:spTree>
    <p:extLst>
      <p:ext uri="{BB962C8B-B14F-4D97-AF65-F5344CB8AC3E}">
        <p14:creationId xmlns:p14="http://schemas.microsoft.com/office/powerpoint/2010/main" val="42789497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2D4F054F-6CD0-C744-99DB-747A5AF70D4D}"/>
              </a:ext>
            </a:extLst>
          </p:cNvPr>
          <p:cNvSpPr>
            <a:spLocks noGrp="1"/>
          </p:cNvSpPr>
          <p:nvPr>
            <p:ph type="pic" sz="quarter" idx="22" hasCustomPrompt="1"/>
          </p:nvPr>
        </p:nvSpPr>
        <p:spPr>
          <a:xfrm>
            <a:off x="0" y="0"/>
            <a:ext cx="9144000" cy="5143500"/>
          </a:xfrm>
          <a:solidFill>
            <a:schemeClr val="bg1">
              <a:lumMod val="85000"/>
            </a:schemeClr>
          </a:solidFill>
        </p:spPr>
        <p:txBody>
          <a:bodyPr vert="horz" lIns="0" tIns="0" rIns="0" bIns="576000" spcCol="324000" rtlCol="0" anchor="ctr">
            <a:noAutofit/>
          </a:bodyPr>
          <a:lstStyle>
            <a:lvl1pPr marL="0" indent="0" algn="ctr">
              <a:buNone/>
              <a:defRPr lang="en-US" dirty="0"/>
            </a:lvl1pPr>
          </a:lstStyle>
          <a:p>
            <a:pPr marL="0" lvl="0" indent="0" algn="ctr">
              <a:buNone/>
            </a:pPr>
            <a:r>
              <a:rPr lang="en-US" noProof="0"/>
              <a:t>Click icon to insert photo 1500 x 843 px</a:t>
            </a:r>
          </a:p>
        </p:txBody>
      </p:sp>
      <p:sp>
        <p:nvSpPr>
          <p:cNvPr id="3" name="Date Placeholder 2">
            <a:extLst>
              <a:ext uri="{FF2B5EF4-FFF2-40B4-BE49-F238E27FC236}">
                <a16:creationId xmlns:a16="http://schemas.microsoft.com/office/drawing/2014/main" id="{B8F9AEC4-9B91-9248-8223-A4EF9444EE96}"/>
              </a:ext>
            </a:extLst>
          </p:cNvPr>
          <p:cNvSpPr>
            <a:spLocks noGrp="1"/>
          </p:cNvSpPr>
          <p:nvPr>
            <p:ph type="dt" sz="half" idx="10"/>
          </p:nvPr>
        </p:nvSpPr>
        <p:spPr/>
        <p:txBody>
          <a:bodyPr/>
          <a:lstStyle>
            <a:lvl1pPr>
              <a:defRPr>
                <a:solidFill>
                  <a:schemeClr val="bg1"/>
                </a:solidFill>
              </a:defRPr>
            </a:lvl1pPr>
          </a:lstStyle>
          <a:p>
            <a:endParaRPr lang="en-US" noProof="0">
              <a:solidFill>
                <a:schemeClr val="bg1"/>
              </a:solidFill>
            </a:endParaRPr>
          </a:p>
        </p:txBody>
      </p:sp>
      <p:sp>
        <p:nvSpPr>
          <p:cNvPr id="4" name="Footer Placeholder 3">
            <a:extLst>
              <a:ext uri="{FF2B5EF4-FFF2-40B4-BE49-F238E27FC236}">
                <a16:creationId xmlns:a16="http://schemas.microsoft.com/office/drawing/2014/main" id="{57F13E90-F8D2-5949-AAA4-3C6C8F4DC9F1}"/>
              </a:ext>
            </a:extLst>
          </p:cNvPr>
          <p:cNvSpPr>
            <a:spLocks noGrp="1"/>
          </p:cNvSpPr>
          <p:nvPr>
            <p:ph type="ftr" sz="quarter" idx="11"/>
          </p:nvPr>
        </p:nvSpPr>
        <p:spPr/>
        <p:txBody>
          <a:bodyPr/>
          <a:lstStyle>
            <a:lvl1pPr>
              <a:defRPr>
                <a:solidFill>
                  <a:schemeClr val="bg1"/>
                </a:solidFill>
              </a:defRPr>
            </a:lvl1pPr>
          </a:lstStyle>
          <a:p>
            <a:endParaRPr lang="en-US" noProof="0">
              <a:solidFill>
                <a:schemeClr val="bg1"/>
              </a:solidFill>
            </a:endParaRPr>
          </a:p>
        </p:txBody>
      </p:sp>
      <p:sp>
        <p:nvSpPr>
          <p:cNvPr id="5" name="Slide Number Placeholder 4">
            <a:extLst>
              <a:ext uri="{FF2B5EF4-FFF2-40B4-BE49-F238E27FC236}">
                <a16:creationId xmlns:a16="http://schemas.microsoft.com/office/drawing/2014/main" id="{13B83D8F-4BC0-164F-B136-151A904FB7D9}"/>
              </a:ext>
            </a:extLst>
          </p:cNvPr>
          <p:cNvSpPr>
            <a:spLocks noGrp="1"/>
          </p:cNvSpPr>
          <p:nvPr>
            <p:ph type="sldNum" sz="quarter" idx="12"/>
          </p:nvPr>
        </p:nvSpPr>
        <p:spPr/>
        <p:txBody>
          <a:bodyPr/>
          <a:lstStyle>
            <a:lvl1pPr>
              <a:defRPr>
                <a:solidFill>
                  <a:schemeClr val="bg1"/>
                </a:solidFill>
              </a:defRPr>
            </a:lvl1pPr>
          </a:lstStyle>
          <a:p>
            <a:fld id="{A5163908-529D-4A49-892F-D37C4044DFD8}" type="slidenum">
              <a:rPr lang="en-US" noProof="0" smtClean="0"/>
              <a:pPr/>
              <a:t>‹#›</a:t>
            </a:fld>
            <a:endParaRPr lang="en-US" noProof="0"/>
          </a:p>
        </p:txBody>
      </p:sp>
      <p:sp>
        <p:nvSpPr>
          <p:cNvPr id="11" name="Footer Placeholder 4">
            <a:extLst>
              <a:ext uri="{FF2B5EF4-FFF2-40B4-BE49-F238E27FC236}">
                <a16:creationId xmlns:a16="http://schemas.microsoft.com/office/drawing/2014/main" id="{769BFD60-1F6E-8847-8AF0-D376979663F9}"/>
              </a:ext>
            </a:extLst>
          </p:cNvPr>
          <p:cNvSpPr txBox="1">
            <a:spLocks/>
          </p:cNvSpPr>
          <p:nvPr userDrawn="1"/>
        </p:nvSpPr>
        <p:spPr>
          <a:xfrm>
            <a:off x="7884368" y="4719600"/>
            <a:ext cx="1068510"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noProof="0">
                <a:solidFill>
                  <a:schemeClr val="bg1">
                    <a:lumMod val="65000"/>
                  </a:schemeClr>
                </a:solidFill>
              </a:rPr>
              <a:t>© Koninklijke Philips N.V.</a:t>
            </a:r>
          </a:p>
        </p:txBody>
      </p:sp>
      <p:sp>
        <p:nvSpPr>
          <p:cNvPr id="17" name="Text Placeholder 9">
            <a:extLst>
              <a:ext uri="{FF2B5EF4-FFF2-40B4-BE49-F238E27FC236}">
                <a16:creationId xmlns:a16="http://schemas.microsoft.com/office/drawing/2014/main" id="{2FBD5542-7C18-554E-8C38-9C18824A0F23}"/>
              </a:ext>
            </a:extLst>
          </p:cNvPr>
          <p:cNvSpPr>
            <a:spLocks noGrp="1"/>
          </p:cNvSpPr>
          <p:nvPr>
            <p:ph type="body" sz="quarter" idx="23" hasCustomPrompt="1"/>
          </p:nvPr>
        </p:nvSpPr>
        <p:spPr>
          <a:xfrm>
            <a:off x="8280764" y="216000"/>
            <a:ext cx="360000" cy="457297"/>
          </a:xfrm>
          <a:blipFill dpi="0" rotWithShape="1">
            <a:blip r:embed="rId2">
              <a:alphaModFix/>
            </a:blip>
            <a:srcRect/>
            <a:stretch>
              <a:fillRect/>
            </a:stretch>
          </a:blipFill>
        </p:spPr>
        <p:txBody>
          <a:bodyPr/>
          <a:lstStyle>
            <a:lvl1pPr marL="0" indent="0">
              <a:buNone/>
              <a:defRPr/>
            </a:lvl1pPr>
          </a:lstStyle>
          <a:p>
            <a:pPr lvl="0"/>
            <a:r>
              <a:rPr lang="en-US" noProof="0"/>
              <a:t> </a:t>
            </a:r>
          </a:p>
        </p:txBody>
      </p:sp>
    </p:spTree>
    <p:extLst>
      <p:ext uri="{BB962C8B-B14F-4D97-AF65-F5344CB8AC3E}">
        <p14:creationId xmlns:p14="http://schemas.microsoft.com/office/powerpoint/2010/main" val="318029592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ags" Target="../tags/tag3.xml"/><Relationship Id="rId7" Type="http://schemas.openxmlformats.org/officeDocument/2006/relationships/slideLayout" Target="../slideLayouts/slideLayout7.xml"/><Relationship Id="rId71"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7"/>
            </p:custDataLst>
            <p:extLst>
              <p:ext uri="{D42A27DB-BD31-4B8C-83A1-F6EECF244321}">
                <p14:modId xmlns:p14="http://schemas.microsoft.com/office/powerpoint/2010/main" val="1948553763"/>
              </p:ext>
            </p:extLst>
          </p:nvPr>
        </p:nvGraphicFramePr>
        <p:xfrm>
          <a:off x="1591" y="1192"/>
          <a:ext cx="1587" cy="1190"/>
        </p:xfrm>
        <a:graphic>
          <a:graphicData uri="http://schemas.openxmlformats.org/presentationml/2006/ole">
            <mc:AlternateContent xmlns:mc="http://schemas.openxmlformats.org/markup-compatibility/2006">
              <mc:Choice xmlns:v="urn:schemas-microsoft-com:vml" Requires="v">
                <p:oleObj name="think-cell Slide" r:id="rId69" imgW="270" imgH="270" progId="TCLayout.ActiveDocument.1">
                  <p:embed/>
                </p:oleObj>
              </mc:Choice>
              <mc:Fallback>
                <p:oleObj name="think-cell Slide" r:id="rId69" imgW="270" imgH="270" progId="TCLayout.ActiveDocument.1">
                  <p:embed/>
                  <p:pic>
                    <p:nvPicPr>
                      <p:cNvPr id="2" name="Object 1" hidden="1"/>
                      <p:cNvPicPr/>
                      <p:nvPr/>
                    </p:nvPicPr>
                    <p:blipFill>
                      <a:blip r:embed="rId70"/>
                      <a:stretch>
                        <a:fillRect/>
                      </a:stretch>
                    </p:blipFill>
                    <p:spPr>
                      <a:xfrm>
                        <a:off x="1591" y="1192"/>
                        <a:ext cx="1587" cy="119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7A5D2E64-2649-4557-8200-E78DF2A57EFC}"/>
              </a:ext>
            </a:extLst>
          </p:cNvPr>
          <p:cNvPicPr>
            <a:picLocks noChangeAspect="1"/>
          </p:cNvPicPr>
          <p:nvPr userDrawn="1"/>
        </p:nvPicPr>
        <p:blipFill>
          <a:blip r:embed="rId71" cstate="print">
            <a:extLst>
              <a:ext uri="{28A0092B-C50C-407E-A947-70E740481C1C}">
                <a14:useLocalDpi xmlns:a14="http://schemas.microsoft.com/office/drawing/2010/main" val="0"/>
              </a:ext>
            </a:extLst>
          </a:blip>
          <a:stretch>
            <a:fillRect/>
          </a:stretch>
        </p:blipFill>
        <p:spPr>
          <a:xfrm>
            <a:off x="8280763" y="216000"/>
            <a:ext cx="360000" cy="457297"/>
          </a:xfrm>
          <a:prstGeom prst="rect">
            <a:avLst/>
          </a:prstGeom>
        </p:spPr>
      </p:pic>
      <p:sp>
        <p:nvSpPr>
          <p:cNvPr id="4" name="Date Placeholder 3">
            <a:extLst>
              <a:ext uri="{FF2B5EF4-FFF2-40B4-BE49-F238E27FC236}">
                <a16:creationId xmlns:a16="http://schemas.microsoft.com/office/drawing/2014/main" id="{39BA08C5-5A5A-413C-BB47-80E1FBC06359}"/>
              </a:ext>
            </a:extLst>
          </p:cNvPr>
          <p:cNvSpPr>
            <a:spLocks noGrp="1"/>
          </p:cNvSpPr>
          <p:nvPr>
            <p:ph type="dt" sz="half" idx="2"/>
          </p:nvPr>
        </p:nvSpPr>
        <p:spPr>
          <a:xfrm>
            <a:off x="504826" y="4884454"/>
            <a:ext cx="718767" cy="107975"/>
          </a:xfrm>
          <a:prstGeom prst="rect">
            <a:avLst/>
          </a:prstGeom>
        </p:spPr>
        <p:txBody>
          <a:bodyPr vert="horz" lIns="0" tIns="0" rIns="0" bIns="0" rtlCol="0" anchor="t"/>
          <a:lstStyle>
            <a:lvl1pPr algn="l">
              <a:defRPr sz="700" b="0" i="0">
                <a:solidFill>
                  <a:schemeClr val="tx1"/>
                </a:solidFill>
                <a:latin typeface="+mn-lt"/>
                <a:cs typeface="Calibri Light" panose="020F0302020204030204" pitchFamily="34" charset="0"/>
              </a:defRPr>
            </a:lvl1pPr>
          </a:lstStyle>
          <a:p>
            <a:endParaRPr lang="en-US" noProof="0">
              <a:solidFill>
                <a:schemeClr val="tx1"/>
              </a:solidFill>
            </a:endParaRPr>
          </a:p>
        </p:txBody>
      </p:sp>
      <p:sp>
        <p:nvSpPr>
          <p:cNvPr id="7" name="Footer Placeholder 6">
            <a:extLst>
              <a:ext uri="{FF2B5EF4-FFF2-40B4-BE49-F238E27FC236}">
                <a16:creationId xmlns:a16="http://schemas.microsoft.com/office/drawing/2014/main" id="{B1528AAF-4F0A-419B-8AAE-5F058B1EDEF5}"/>
              </a:ext>
            </a:extLst>
          </p:cNvPr>
          <p:cNvSpPr>
            <a:spLocks noGrp="1"/>
          </p:cNvSpPr>
          <p:nvPr>
            <p:ph type="ftr" sz="quarter" idx="3"/>
          </p:nvPr>
        </p:nvSpPr>
        <p:spPr>
          <a:xfrm>
            <a:off x="1948068" y="4884454"/>
            <a:ext cx="3910151" cy="107975"/>
          </a:xfrm>
          <a:prstGeom prst="rect">
            <a:avLst/>
          </a:prstGeom>
        </p:spPr>
        <p:txBody>
          <a:bodyPr vert="horz" lIns="0" tIns="0" rIns="0" bIns="0" rtlCol="0" anchor="t"/>
          <a:lstStyle>
            <a:lvl1pPr algn="l">
              <a:defRPr sz="700" b="0" i="0">
                <a:solidFill>
                  <a:schemeClr val="tx1"/>
                </a:solidFill>
                <a:latin typeface="+mn-lt"/>
                <a:cs typeface="Calibri Light" panose="020F0302020204030204" pitchFamily="34" charset="0"/>
              </a:defRPr>
            </a:lvl1pPr>
          </a:lstStyle>
          <a:p>
            <a:endParaRPr lang="en-US" noProof="0"/>
          </a:p>
        </p:txBody>
      </p:sp>
      <p:sp>
        <p:nvSpPr>
          <p:cNvPr id="8" name="Slide Number Placeholder 7">
            <a:extLst>
              <a:ext uri="{FF2B5EF4-FFF2-40B4-BE49-F238E27FC236}">
                <a16:creationId xmlns:a16="http://schemas.microsoft.com/office/drawing/2014/main" id="{85343E1D-8E69-45CA-BB05-A8D2AF3930F7}"/>
              </a:ext>
            </a:extLst>
          </p:cNvPr>
          <p:cNvSpPr>
            <a:spLocks noGrp="1"/>
          </p:cNvSpPr>
          <p:nvPr>
            <p:ph type="sldNum" sz="quarter" idx="4"/>
          </p:nvPr>
        </p:nvSpPr>
        <p:spPr>
          <a:xfrm>
            <a:off x="182120" y="4864360"/>
            <a:ext cx="199973" cy="150200"/>
          </a:xfrm>
          <a:prstGeom prst="rect">
            <a:avLst/>
          </a:prstGeom>
        </p:spPr>
        <p:txBody>
          <a:bodyPr vert="horz" lIns="0" tIns="0" rIns="0" bIns="0" rtlCol="0" anchor="t"/>
          <a:lstStyle>
            <a:lvl1pPr algn="l">
              <a:defRPr sz="900" b="0" i="0">
                <a:solidFill>
                  <a:schemeClr val="tx1"/>
                </a:solidFill>
                <a:latin typeface="+mn-lt"/>
                <a:cs typeface="Calibri Light" panose="020F0302020204030204" pitchFamily="34" charset="0"/>
              </a:defRPr>
            </a:lvl1pPr>
          </a:lstStyle>
          <a:p>
            <a:fld id="{A5163908-529D-4A49-892F-D37C4044DFD8}" type="slidenum">
              <a:rPr lang="en-US" noProof="0" smtClean="0"/>
              <a:pPr/>
              <a:t>‹#›</a:t>
            </a:fld>
            <a:endParaRPr lang="en-US" noProof="0"/>
          </a:p>
        </p:txBody>
      </p:sp>
      <p:sp>
        <p:nvSpPr>
          <p:cNvPr id="13" name="Text Placeholder 12">
            <a:extLst>
              <a:ext uri="{FF2B5EF4-FFF2-40B4-BE49-F238E27FC236}">
                <a16:creationId xmlns:a16="http://schemas.microsoft.com/office/drawing/2014/main" id="{9846266C-4ECA-426E-AC3C-9C2166215C9A}"/>
              </a:ext>
            </a:extLst>
          </p:cNvPr>
          <p:cNvSpPr>
            <a:spLocks noGrp="1"/>
          </p:cNvSpPr>
          <p:nvPr>
            <p:ph type="body" idx="1"/>
          </p:nvPr>
        </p:nvSpPr>
        <p:spPr>
          <a:xfrm>
            <a:off x="504823" y="1211263"/>
            <a:ext cx="8132765" cy="3484800"/>
          </a:xfrm>
          <a:prstGeom prst="rect">
            <a:avLst/>
          </a:prstGeom>
        </p:spPr>
        <p:txBody>
          <a:bodyPr vert="horz" lIns="0" tIns="0" rIns="0" bIns="0" spcCol="32400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Footer Placeholder 4">
            <a:extLst>
              <a:ext uri="{FF2B5EF4-FFF2-40B4-BE49-F238E27FC236}">
                <a16:creationId xmlns:a16="http://schemas.microsoft.com/office/drawing/2014/main" id="{894B2A6A-BE43-1D4A-8330-3072C7FC58B6}"/>
              </a:ext>
            </a:extLst>
          </p:cNvPr>
          <p:cNvSpPr txBox="1">
            <a:spLocks/>
          </p:cNvSpPr>
          <p:nvPr userDrawn="1"/>
        </p:nvSpPr>
        <p:spPr>
          <a:xfrm>
            <a:off x="7884368" y="4719600"/>
            <a:ext cx="1069691" cy="275297"/>
          </a:xfrm>
          <a:prstGeom prst="rect">
            <a:avLst/>
          </a:prstGeom>
        </p:spPr>
        <p:txBody>
          <a:bodyPr vert="horz" lIns="0" tIns="0" rIns="0" bIns="0" rtlCol="0" anchor="b"/>
          <a:lstStyle>
            <a:defPPr>
              <a:defRPr lang="de-DE"/>
            </a:defPPr>
            <a:lvl1pPr marL="0" algn="r" defTabSz="914278" rtl="0" eaLnBrk="1" latinLnBrk="0" hangingPunct="1">
              <a:defRPr sz="700" b="0" i="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457140"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6" algn="l" defTabSz="914278" rtl="0" eaLnBrk="1" latinLnBrk="0" hangingPunct="1">
              <a:defRPr sz="1800" kern="1200">
                <a:solidFill>
                  <a:schemeClr val="tx1"/>
                </a:solidFill>
                <a:latin typeface="+mn-lt"/>
                <a:ea typeface="+mn-ea"/>
                <a:cs typeface="+mn-cs"/>
              </a:defRPr>
            </a:lvl5pPr>
            <a:lvl6pPr marL="2285696" algn="l" defTabSz="914278" rtl="0" eaLnBrk="1" latinLnBrk="0" hangingPunct="1">
              <a:defRPr sz="1800" kern="1200">
                <a:solidFill>
                  <a:schemeClr val="tx1"/>
                </a:solidFill>
                <a:latin typeface="+mn-lt"/>
                <a:ea typeface="+mn-ea"/>
                <a:cs typeface="+mn-cs"/>
              </a:defRPr>
            </a:lvl6pPr>
            <a:lvl7pPr marL="2742834"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2" algn="l" defTabSz="914278" rtl="0" eaLnBrk="1" latinLnBrk="0" hangingPunct="1">
              <a:defRPr sz="1800" kern="1200">
                <a:solidFill>
                  <a:schemeClr val="tx1"/>
                </a:solidFill>
                <a:latin typeface="+mn-lt"/>
                <a:ea typeface="+mn-ea"/>
                <a:cs typeface="+mn-cs"/>
              </a:defRPr>
            </a:lvl9pPr>
          </a:lstStyle>
          <a:p>
            <a:pPr algn="r"/>
            <a:r>
              <a:rPr lang="en-US" sz="700" dirty="0">
                <a:solidFill>
                  <a:schemeClr val="bg1">
                    <a:lumMod val="65000"/>
                  </a:schemeClr>
                </a:solidFill>
              </a:rPr>
              <a:t>© Koninklijke Philips N.V.</a:t>
            </a:r>
          </a:p>
        </p:txBody>
      </p:sp>
      <p:sp>
        <p:nvSpPr>
          <p:cNvPr id="6" name="Title Placeholder 5">
            <a:extLst>
              <a:ext uri="{FF2B5EF4-FFF2-40B4-BE49-F238E27FC236}">
                <a16:creationId xmlns:a16="http://schemas.microsoft.com/office/drawing/2014/main" id="{A0613193-D73A-5A4B-9E3D-2F277B4E033F}"/>
              </a:ext>
            </a:extLst>
          </p:cNvPr>
          <p:cNvSpPr>
            <a:spLocks noGrp="1"/>
          </p:cNvSpPr>
          <p:nvPr>
            <p:ph type="title"/>
          </p:nvPr>
        </p:nvSpPr>
        <p:spPr>
          <a:xfrm>
            <a:off x="503238" y="376238"/>
            <a:ext cx="7524750" cy="719137"/>
          </a:xfrm>
          <a:prstGeom prst="rect">
            <a:avLst/>
          </a:prstGeom>
        </p:spPr>
        <p:txBody>
          <a:bodyPr vert="horz" lIns="0" tIns="0" rIns="0" bIns="0" rtlCol="0" anchor="t">
            <a:noAutofit/>
          </a:bodyPr>
          <a:lstStyle/>
          <a:p>
            <a:r>
              <a:rPr lang="en-US" noProof="0"/>
              <a:t>Click to edit Master title style</a:t>
            </a:r>
          </a:p>
        </p:txBody>
      </p:sp>
      <p:sp>
        <p:nvSpPr>
          <p:cNvPr id="5" name="Rectangle 4" hidden="1">
            <a:extLst>
              <a:ext uri="{FF2B5EF4-FFF2-40B4-BE49-F238E27FC236}">
                <a16:creationId xmlns:a16="http://schemas.microsoft.com/office/drawing/2014/main" id="{E111333B-FBA5-4875-A5DE-3B4281D761D5}"/>
              </a:ext>
            </a:extLst>
          </p:cNvPr>
          <p:cNvSpPr/>
          <p:nvPr userDrawn="1">
            <p:custDataLst>
              <p:tags r:id="rId68"/>
            </p:custDataLst>
          </p:nvPr>
        </p:nvSpPr>
        <p:spPr>
          <a:xfrm>
            <a:off x="0" y="0"/>
            <a:ext cx="158750" cy="158750"/>
          </a:xfrm>
          <a:prstGeom prst="rect">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953966763"/>
      </p:ext>
    </p:extLst>
  </p:cSld>
  <p:clrMap bg1="lt1" tx1="dk1" bg2="lt2" tx2="dk2" accent1="accent1" accent2="accent2" accent3="accent3" accent4="accent4" accent5="accent5" accent6="accent6" hlink="hlink" folHlink="folHlink"/>
  <p:sldLayoutIdLst>
    <p:sldLayoutId id="2147484144" r:id="rId1"/>
    <p:sldLayoutId id="2147484145" r:id="rId2"/>
    <p:sldLayoutId id="2147484178" r:id="rId3"/>
    <p:sldLayoutId id="2147483860" r:id="rId4"/>
    <p:sldLayoutId id="2147483955" r:id="rId5"/>
    <p:sldLayoutId id="2147483692" r:id="rId6"/>
    <p:sldLayoutId id="2147484176" r:id="rId7"/>
    <p:sldLayoutId id="2147483862" r:id="rId8"/>
    <p:sldLayoutId id="2147483948" r:id="rId9"/>
    <p:sldLayoutId id="2147483871" r:id="rId10"/>
    <p:sldLayoutId id="2147483866" r:id="rId11"/>
    <p:sldLayoutId id="2147483975" r:id="rId12"/>
    <p:sldLayoutId id="2147483867" r:id="rId13"/>
    <p:sldLayoutId id="2147483976" r:id="rId14"/>
    <p:sldLayoutId id="2147483984" r:id="rId15"/>
    <p:sldLayoutId id="2147483933" r:id="rId16"/>
    <p:sldLayoutId id="2147483869" r:id="rId17"/>
    <p:sldLayoutId id="2147483939" r:id="rId18"/>
    <p:sldLayoutId id="2147483936" r:id="rId19"/>
    <p:sldLayoutId id="2147483937" r:id="rId20"/>
    <p:sldLayoutId id="2147483938" r:id="rId21"/>
    <p:sldLayoutId id="2147484177" r:id="rId22"/>
    <p:sldLayoutId id="2147484146" r:id="rId23"/>
    <p:sldLayoutId id="2147484184" r:id="rId24"/>
    <p:sldLayoutId id="2147483918" r:id="rId25"/>
    <p:sldLayoutId id="2147483742" r:id="rId26"/>
    <p:sldLayoutId id="2147483766" r:id="rId27"/>
    <p:sldLayoutId id="2147484171" r:id="rId28"/>
    <p:sldLayoutId id="2147484149" r:id="rId29"/>
    <p:sldLayoutId id="2147484183" r:id="rId30"/>
    <p:sldLayoutId id="2147484095" r:id="rId31"/>
    <p:sldLayoutId id="2147484093" r:id="rId32"/>
    <p:sldLayoutId id="2147484100" r:id="rId33"/>
    <p:sldLayoutId id="2147484172" r:id="rId34"/>
    <p:sldLayoutId id="2147484152" r:id="rId35"/>
    <p:sldLayoutId id="2147484182" r:id="rId36"/>
    <p:sldLayoutId id="2147484107" r:id="rId37"/>
    <p:sldLayoutId id="2147484105" r:id="rId38"/>
    <p:sldLayoutId id="2147484109" r:id="rId39"/>
    <p:sldLayoutId id="2147484173" r:id="rId40"/>
    <p:sldLayoutId id="2147484155" r:id="rId41"/>
    <p:sldLayoutId id="2147484181" r:id="rId42"/>
    <p:sldLayoutId id="2147484116" r:id="rId43"/>
    <p:sldLayoutId id="2147484114" r:id="rId44"/>
    <p:sldLayoutId id="2147484118" r:id="rId45"/>
    <p:sldLayoutId id="2147484174" r:id="rId46"/>
    <p:sldLayoutId id="2147484158" r:id="rId47"/>
    <p:sldLayoutId id="2147484180" r:id="rId48"/>
    <p:sldLayoutId id="2147484125" r:id="rId49"/>
    <p:sldLayoutId id="2147484123" r:id="rId50"/>
    <p:sldLayoutId id="2147484127" r:id="rId51"/>
    <p:sldLayoutId id="2147484175" r:id="rId52"/>
    <p:sldLayoutId id="2147484160" r:id="rId53"/>
    <p:sldLayoutId id="2147484179" r:id="rId54"/>
    <p:sldLayoutId id="2147484134" r:id="rId55"/>
    <p:sldLayoutId id="2147484132" r:id="rId56"/>
    <p:sldLayoutId id="2147484136" r:id="rId57"/>
    <p:sldLayoutId id="2147484185" r:id="rId58"/>
    <p:sldLayoutId id="2147484186" r:id="rId59"/>
    <p:sldLayoutId id="2147484187" r:id="rId60"/>
    <p:sldLayoutId id="2147484188" r:id="rId61"/>
    <p:sldLayoutId id="2147484189" r:id="rId62"/>
    <p:sldLayoutId id="2147484190" r:id="rId63"/>
    <p:sldLayoutId id="2147484169" r:id="rId64"/>
    <p:sldLayoutId id="2147484142" r:id="rId65"/>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hf hdr="0"/>
  <p:txStyles>
    <p:titleStyle>
      <a:lvl1pPr algn="l" defTabSz="914377" rtl="0" eaLnBrk="1" latinLnBrk="0" hangingPunct="1">
        <a:lnSpc>
          <a:spcPct val="100000"/>
        </a:lnSpc>
        <a:spcBef>
          <a:spcPct val="0"/>
        </a:spcBef>
        <a:buNone/>
        <a:defRPr lang="en-US" sz="2400" kern="1200" smtClean="0">
          <a:solidFill>
            <a:srgbClr val="00629F"/>
          </a:solidFill>
          <a:latin typeface="+mj-lt"/>
          <a:ea typeface="+mj-ea"/>
          <a:cs typeface="+mj-cs"/>
        </a:defRPr>
      </a:lvl1pPr>
    </p:titleStyle>
    <p:bodyStyle>
      <a:lvl1pPr marL="144000" indent="-144000" algn="l" defTabSz="914377" rtl="0" eaLnBrk="1" latinLnBrk="0" hangingPunct="1">
        <a:lnSpc>
          <a:spcPct val="100000"/>
        </a:lnSpc>
        <a:spcBef>
          <a:spcPts val="0"/>
        </a:spcBef>
        <a:spcAft>
          <a:spcPts val="0"/>
        </a:spcAft>
        <a:buClr>
          <a:srgbClr val="000000"/>
        </a:buClr>
        <a:buSzPct val="100000"/>
        <a:buFont typeface="Arial" panose="020B0604020202020204" pitchFamily="34" charset="0"/>
        <a:buChar char="•"/>
        <a:defRPr lang="en-US" sz="1400" b="0" i="0" kern="1200" dirty="0">
          <a:solidFill>
            <a:schemeClr val="tx1"/>
          </a:solidFill>
          <a:latin typeface="+mn-lt"/>
          <a:ea typeface="+mn-ea"/>
          <a:cs typeface="Calibri Light" panose="020F0302020204030204" pitchFamily="34" charset="0"/>
        </a:defRPr>
      </a:lvl1pPr>
      <a:lvl2pPr marL="32004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200" b="0" i="0" kern="1200" dirty="0">
          <a:solidFill>
            <a:schemeClr val="tx1"/>
          </a:solidFill>
          <a:latin typeface="+mn-lt"/>
          <a:ea typeface="+mn-ea"/>
          <a:cs typeface="Calibri Light" panose="020F0302020204030204" pitchFamily="34" charset="0"/>
        </a:defRPr>
      </a:lvl2pPr>
      <a:lvl3pPr marL="429768"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50" b="0" i="0" kern="1200" dirty="0">
          <a:solidFill>
            <a:schemeClr val="tx1"/>
          </a:solidFill>
          <a:latin typeface="+mn-lt"/>
          <a:ea typeface="+mn-ea"/>
          <a:cs typeface="Calibri Light" panose="020F0302020204030204" pitchFamily="34" charset="0"/>
        </a:defRPr>
      </a:lvl3pPr>
      <a:lvl4pPr marL="594360" indent="-13716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US" sz="1000" b="0" i="0" kern="1200" dirty="0">
          <a:solidFill>
            <a:schemeClr val="tx1"/>
          </a:solidFill>
          <a:latin typeface="+mn-lt"/>
          <a:ea typeface="+mn-ea"/>
          <a:cs typeface="Calibri Light" panose="020F0302020204030204" pitchFamily="34" charset="0"/>
        </a:defRPr>
      </a:lvl4pPr>
      <a:lvl5pPr marL="701675" indent="-107950" algn="l" defTabSz="914377" rtl="0" eaLnBrk="1" latinLnBrk="0" hangingPunct="1">
        <a:lnSpc>
          <a:spcPct val="100000"/>
        </a:lnSpc>
        <a:spcBef>
          <a:spcPts val="0"/>
        </a:spcBef>
        <a:spcAft>
          <a:spcPts val="0"/>
        </a:spcAft>
        <a:buClr>
          <a:srgbClr val="000000"/>
        </a:buClr>
        <a:buSzPct val="100000"/>
        <a:buFont typeface="Calibri" panose="020F0502020204030204" pitchFamily="34" charset="0"/>
        <a:buChar char="•"/>
        <a:defRPr lang="en-IN" sz="1000" kern="1200" dirty="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7">
          <p15:clr>
            <a:srgbClr val="A4A3A4"/>
          </p15:clr>
        </p15:guide>
        <p15:guide id="2" pos="5441">
          <p15:clr>
            <a:srgbClr val="A4A3A4"/>
          </p15:clr>
        </p15:guide>
        <p15:guide id="4" orient="horz" pos="237">
          <p15:clr>
            <a:srgbClr val="A4A3A4"/>
          </p15:clr>
        </p15:guide>
        <p15:guide id="5" orient="horz" pos="690">
          <p15:clr>
            <a:srgbClr val="A4A3A4"/>
          </p15:clr>
        </p15:guide>
        <p15:guide id="6" orient="horz" pos="763">
          <p15:clr>
            <a:srgbClr val="A4A3A4"/>
          </p15:clr>
        </p15:guide>
        <p15:guide id="7" orient="horz" pos="2958">
          <p15:clr>
            <a:srgbClr val="A4A3A4"/>
          </p15:clr>
        </p15:guide>
        <p15:guide id="12" pos="2911" userDrawn="1">
          <p15:clr>
            <a:srgbClr val="A4A3A4"/>
          </p15:clr>
        </p15:guide>
        <p15:guide id="14" pos="2849"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7.xml"/><Relationship Id="rId1" Type="http://schemas.openxmlformats.org/officeDocument/2006/relationships/customXml" Target="../../customXml/item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customXml" Target="../../customXml/item11.xml"/><Relationship Id="rId1" Type="http://schemas.openxmlformats.org/officeDocument/2006/relationships/customXml" Target="../../customXml/item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9.xml"/><Relationship Id="rId1" Type="http://schemas.openxmlformats.org/officeDocument/2006/relationships/customXml" Target="../../customXml/item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28EA9D-BE95-6043-B689-A96A780C3949}"/>
              </a:ext>
            </a:extLst>
          </p:cNvPr>
          <p:cNvSpPr>
            <a:spLocks noGrp="1"/>
          </p:cNvSpPr>
          <p:nvPr>
            <p:ph type="body" sz="quarter" idx="11"/>
          </p:nvPr>
        </p:nvSpPr>
        <p:spPr/>
        <p:txBody>
          <a:bodyPr/>
          <a:lstStyle/>
          <a:p>
            <a:r>
              <a:rPr lang="en-US" dirty="0"/>
              <a:t>Sruthi R</a:t>
            </a:r>
          </a:p>
        </p:txBody>
      </p:sp>
      <p:sp>
        <p:nvSpPr>
          <p:cNvPr id="3" name="Text Placeholder 2">
            <a:extLst>
              <a:ext uri="{FF2B5EF4-FFF2-40B4-BE49-F238E27FC236}">
                <a16:creationId xmlns:a16="http://schemas.microsoft.com/office/drawing/2014/main" id="{D3403BAB-1548-B44F-8E3D-85FE8CD026DE}"/>
              </a:ext>
            </a:extLst>
          </p:cNvPr>
          <p:cNvSpPr>
            <a:spLocks noGrp="1"/>
          </p:cNvSpPr>
          <p:nvPr>
            <p:ph type="body" sz="quarter" idx="12"/>
          </p:nvPr>
        </p:nvSpPr>
        <p:spPr/>
        <p:txBody>
          <a:bodyPr/>
          <a:lstStyle/>
          <a:p>
            <a:r>
              <a:rPr lang="en-US" dirty="0"/>
              <a:t>20566805 Intern Data Science &amp; AI </a:t>
            </a:r>
            <a:r>
              <a:rPr lang="en-US" dirty="0" err="1"/>
              <a:t>CoE</a:t>
            </a:r>
            <a:endParaRPr lang="en-US" dirty="0"/>
          </a:p>
        </p:txBody>
      </p:sp>
      <p:sp>
        <p:nvSpPr>
          <p:cNvPr id="4" name="Text Placeholder 3">
            <a:extLst>
              <a:ext uri="{FF2B5EF4-FFF2-40B4-BE49-F238E27FC236}">
                <a16:creationId xmlns:a16="http://schemas.microsoft.com/office/drawing/2014/main" id="{4F17C87F-2DCD-BF4B-A51C-A8A46AA7C98D}"/>
              </a:ext>
            </a:extLst>
          </p:cNvPr>
          <p:cNvSpPr>
            <a:spLocks noGrp="1"/>
          </p:cNvSpPr>
          <p:nvPr>
            <p:ph type="body" sz="quarter" idx="15"/>
          </p:nvPr>
        </p:nvSpPr>
        <p:spPr/>
        <p:txBody>
          <a:bodyPr/>
          <a:lstStyle/>
          <a:p>
            <a:r>
              <a:rPr lang="en-US" dirty="0"/>
              <a:t>05-06-2023</a:t>
            </a:r>
          </a:p>
        </p:txBody>
      </p:sp>
      <p:sp>
        <p:nvSpPr>
          <p:cNvPr id="5" name="Text Placeholder 4">
            <a:extLst>
              <a:ext uri="{FF2B5EF4-FFF2-40B4-BE49-F238E27FC236}">
                <a16:creationId xmlns:a16="http://schemas.microsoft.com/office/drawing/2014/main" id="{BF41DCD1-7E07-4346-AC06-6E652593FAE8}"/>
              </a:ext>
            </a:extLst>
          </p:cNvPr>
          <p:cNvSpPr>
            <a:spLocks noGrp="1"/>
          </p:cNvSpPr>
          <p:nvPr>
            <p:ph type="body" sz="quarter" idx="10"/>
          </p:nvPr>
        </p:nvSpPr>
        <p:spPr/>
        <p:txBody>
          <a:bodyPr/>
          <a:lstStyle/>
          <a:p>
            <a:r>
              <a:rPr lang="en-US" dirty="0"/>
              <a:t>Digitalizing Paper Consent Forms</a:t>
            </a:r>
          </a:p>
        </p:txBody>
      </p:sp>
    </p:spTree>
    <p:custDataLst>
      <p:custData r:id="rId1"/>
      <p:custData r:id="rId2"/>
    </p:custDataLst>
    <p:extLst>
      <p:ext uri="{BB962C8B-B14F-4D97-AF65-F5344CB8AC3E}">
        <p14:creationId xmlns:p14="http://schemas.microsoft.com/office/powerpoint/2010/main" val="178835646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16="http://schemas.microsoft.com/office/drawing/2014/main"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1EA3-CF07-AF67-45E8-02B26204AD3E}"/>
              </a:ext>
            </a:extLst>
          </p:cNvPr>
          <p:cNvSpPr>
            <a:spLocks noGrp="1"/>
          </p:cNvSpPr>
          <p:nvPr>
            <p:ph type="title"/>
          </p:nvPr>
        </p:nvSpPr>
        <p:spPr/>
        <p:txBody>
          <a:bodyPr/>
          <a:lstStyle/>
          <a:p>
            <a:r>
              <a:rPr lang="en-US" dirty="0"/>
              <a:t>UPLOADING CONSENT FORMS</a:t>
            </a:r>
            <a:endParaRPr lang="en-IN" dirty="0"/>
          </a:p>
        </p:txBody>
      </p:sp>
      <p:sp>
        <p:nvSpPr>
          <p:cNvPr id="3" name="Date Placeholder 2">
            <a:extLst>
              <a:ext uri="{FF2B5EF4-FFF2-40B4-BE49-F238E27FC236}">
                <a16:creationId xmlns:a16="http://schemas.microsoft.com/office/drawing/2014/main" id="{6EDEDB79-7272-A1D2-7980-180E22B9C2D2}"/>
              </a:ext>
            </a:extLst>
          </p:cNvPr>
          <p:cNvSpPr>
            <a:spLocks noGrp="1"/>
          </p:cNvSpPr>
          <p:nvPr>
            <p:ph type="dt" sz="half" idx="16"/>
          </p:nvPr>
        </p:nvSpPr>
        <p:spPr/>
        <p:txBody>
          <a:bodyPr/>
          <a:lstStyle/>
          <a:p>
            <a:endParaRPr lang="en-US" noProof="0"/>
          </a:p>
        </p:txBody>
      </p:sp>
      <p:sp>
        <p:nvSpPr>
          <p:cNvPr id="4" name="Footer Placeholder 3">
            <a:extLst>
              <a:ext uri="{FF2B5EF4-FFF2-40B4-BE49-F238E27FC236}">
                <a16:creationId xmlns:a16="http://schemas.microsoft.com/office/drawing/2014/main" id="{76FCBEDC-F770-6795-2811-C266A29E270F}"/>
              </a:ext>
            </a:extLst>
          </p:cNvPr>
          <p:cNvSpPr>
            <a:spLocks noGrp="1"/>
          </p:cNvSpPr>
          <p:nvPr>
            <p:ph type="ftr" sz="quarter" idx="17"/>
          </p:nvPr>
        </p:nvSpPr>
        <p:spPr/>
        <p:txBody>
          <a:bodyPr/>
          <a:lstStyle/>
          <a:p>
            <a:endParaRPr lang="en-US" noProof="0"/>
          </a:p>
        </p:txBody>
      </p:sp>
      <p:sp>
        <p:nvSpPr>
          <p:cNvPr id="5" name="Slide Number Placeholder 4">
            <a:extLst>
              <a:ext uri="{FF2B5EF4-FFF2-40B4-BE49-F238E27FC236}">
                <a16:creationId xmlns:a16="http://schemas.microsoft.com/office/drawing/2014/main" id="{0E528BEB-5F7D-3CBC-BB5B-5DE7FA419256}"/>
              </a:ext>
            </a:extLst>
          </p:cNvPr>
          <p:cNvSpPr>
            <a:spLocks noGrp="1"/>
          </p:cNvSpPr>
          <p:nvPr>
            <p:ph type="sldNum" sz="quarter" idx="18"/>
          </p:nvPr>
        </p:nvSpPr>
        <p:spPr/>
        <p:txBody>
          <a:bodyPr/>
          <a:lstStyle/>
          <a:p>
            <a:fld id="{A5163908-529D-4A49-892F-D37C4044DFD8}" type="slidenum">
              <a:rPr lang="en-US" noProof="0" smtClean="0"/>
              <a:pPr/>
              <a:t>10</a:t>
            </a:fld>
            <a:endParaRPr lang="en-US" noProof="0"/>
          </a:p>
        </p:txBody>
      </p:sp>
      <p:graphicFrame>
        <p:nvGraphicFramePr>
          <p:cNvPr id="6" name="Diagram 5">
            <a:extLst>
              <a:ext uri="{FF2B5EF4-FFF2-40B4-BE49-F238E27FC236}">
                <a16:creationId xmlns:a16="http://schemas.microsoft.com/office/drawing/2014/main" id="{5B2AC98C-0976-227E-D57B-0B542CE8EECA}"/>
              </a:ext>
            </a:extLst>
          </p:cNvPr>
          <p:cNvGraphicFramePr/>
          <p:nvPr>
            <p:extLst>
              <p:ext uri="{D42A27DB-BD31-4B8C-83A1-F6EECF244321}">
                <p14:modId xmlns:p14="http://schemas.microsoft.com/office/powerpoint/2010/main" val="3452057826"/>
              </p:ext>
            </p:extLst>
          </p:nvPr>
        </p:nvGraphicFramePr>
        <p:xfrm>
          <a:off x="382093" y="555526"/>
          <a:ext cx="8006331" cy="4048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Hexagon 6">
            <a:extLst>
              <a:ext uri="{FF2B5EF4-FFF2-40B4-BE49-F238E27FC236}">
                <a16:creationId xmlns:a16="http://schemas.microsoft.com/office/drawing/2014/main" id="{AD22C6D5-EC1C-4512-F086-C92CA930924D}"/>
              </a:ext>
            </a:extLst>
          </p:cNvPr>
          <p:cNvSpPr/>
          <p:nvPr/>
        </p:nvSpPr>
        <p:spPr>
          <a:xfrm rot="5400000">
            <a:off x="1143731" y="1435137"/>
            <a:ext cx="719138" cy="631353"/>
          </a:xfrm>
          <a:prstGeom prst="hexagon">
            <a:avLst/>
          </a:prstGeom>
          <a:solidFill>
            <a:srgbClr val="0089C4"/>
          </a:solidFill>
          <a:ln w="25400" cap="flat" cmpd="sng" algn="ctr">
            <a:solidFill>
              <a:srgbClr val="0089C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D0F300EA-0EDE-885A-0C2B-5C1DDC9BD96E}"/>
              </a:ext>
            </a:extLst>
          </p:cNvPr>
          <p:cNvSpPr txBox="1"/>
          <p:nvPr/>
        </p:nvSpPr>
        <p:spPr>
          <a:xfrm>
            <a:off x="1115616" y="1635397"/>
            <a:ext cx="1120142" cy="230832"/>
          </a:xfrm>
          <a:prstGeom prst="rect">
            <a:avLst/>
          </a:prstGeom>
          <a:noFill/>
        </p:spPr>
        <p:txBody>
          <a:bodyPr wrap="square" rtlCol="0">
            <a:spAutoFit/>
          </a:bodyPr>
          <a:lstStyle/>
          <a:p>
            <a:r>
              <a:rPr lang="en-US" sz="900" dirty="0">
                <a:solidFill>
                  <a:schemeClr val="bg1"/>
                </a:solidFill>
              </a:rPr>
              <a:t>Assumption</a:t>
            </a:r>
            <a:endParaRPr lang="en-IN" sz="900" dirty="0">
              <a:solidFill>
                <a:schemeClr val="bg1"/>
              </a:solidFill>
            </a:endParaRPr>
          </a:p>
        </p:txBody>
      </p:sp>
    </p:spTree>
    <p:extLst>
      <p:ext uri="{BB962C8B-B14F-4D97-AF65-F5344CB8AC3E}">
        <p14:creationId xmlns:p14="http://schemas.microsoft.com/office/powerpoint/2010/main" val="183059681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custDataLst>
    <p:extLst>
      <p:ext uri="{BB962C8B-B14F-4D97-AF65-F5344CB8AC3E}">
        <p14:creationId xmlns:p14="http://schemas.microsoft.com/office/powerpoint/2010/main" val="265054127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6B690B-3C5C-D00E-3E95-B52A29241E93}"/>
              </a:ext>
            </a:extLst>
          </p:cNvPr>
          <p:cNvSpPr>
            <a:spLocks noGrp="1"/>
          </p:cNvSpPr>
          <p:nvPr>
            <p:ph type="title"/>
          </p:nvPr>
        </p:nvSpPr>
        <p:spPr/>
        <p:txBody>
          <a:bodyPr/>
          <a:lstStyle/>
          <a:p>
            <a:r>
              <a:rPr lang="en-US" dirty="0"/>
              <a:t>INTRODUCTION</a:t>
            </a:r>
            <a:endParaRPr lang="en-IN" dirty="0"/>
          </a:p>
        </p:txBody>
      </p:sp>
      <p:sp>
        <p:nvSpPr>
          <p:cNvPr id="3" name="Date Placeholder 2">
            <a:extLst>
              <a:ext uri="{FF2B5EF4-FFF2-40B4-BE49-F238E27FC236}">
                <a16:creationId xmlns:a16="http://schemas.microsoft.com/office/drawing/2014/main" id="{0F7B20BF-9C73-4449-AD30-344D556605F1}"/>
              </a:ext>
            </a:extLst>
          </p:cNvPr>
          <p:cNvSpPr>
            <a:spLocks noGrp="1"/>
          </p:cNvSpPr>
          <p:nvPr>
            <p:ph type="dt" sz="half" idx="16"/>
          </p:nvPr>
        </p:nvSpPr>
        <p:spPr/>
        <p:txBody>
          <a:bodyPr/>
          <a:lstStyle/>
          <a:p>
            <a:endParaRPr lang="en-US" dirty="0"/>
          </a:p>
        </p:txBody>
      </p:sp>
      <p:sp>
        <p:nvSpPr>
          <p:cNvPr id="4" name="Footer Placeholder 3">
            <a:extLst>
              <a:ext uri="{FF2B5EF4-FFF2-40B4-BE49-F238E27FC236}">
                <a16:creationId xmlns:a16="http://schemas.microsoft.com/office/drawing/2014/main" id="{408A7C29-5844-AF41-A8E3-748C56C7B373}"/>
              </a:ext>
            </a:extLst>
          </p:cNvPr>
          <p:cNvSpPr>
            <a:spLocks noGrp="1"/>
          </p:cNvSpPr>
          <p:nvPr>
            <p:ph type="ftr" sz="quarter" idx="17"/>
          </p:nvPr>
        </p:nvSpPr>
        <p:spPr/>
        <p:txBody>
          <a:bodyPr/>
          <a:lstStyle/>
          <a:p>
            <a:endParaRPr lang="en-US" dirty="0"/>
          </a:p>
        </p:txBody>
      </p:sp>
      <p:sp>
        <p:nvSpPr>
          <p:cNvPr id="5" name="Slide Number Placeholder 4">
            <a:extLst>
              <a:ext uri="{FF2B5EF4-FFF2-40B4-BE49-F238E27FC236}">
                <a16:creationId xmlns:a16="http://schemas.microsoft.com/office/drawing/2014/main" id="{E265B4A9-8896-EA49-8FB8-135D4D96FFF1}"/>
              </a:ext>
            </a:extLst>
          </p:cNvPr>
          <p:cNvSpPr>
            <a:spLocks noGrp="1"/>
          </p:cNvSpPr>
          <p:nvPr>
            <p:ph type="sldNum" sz="quarter" idx="18"/>
          </p:nvPr>
        </p:nvSpPr>
        <p:spPr/>
        <p:txBody>
          <a:bodyPr/>
          <a:lstStyle/>
          <a:p>
            <a:fld id="{A5163908-529D-4A49-892F-D37C4044DFD8}" type="slidenum">
              <a:rPr lang="en-US" smtClean="0"/>
              <a:pPr/>
              <a:t>2</a:t>
            </a:fld>
            <a:endParaRPr lang="en-US" dirty="0"/>
          </a:p>
        </p:txBody>
      </p:sp>
      <p:sp>
        <p:nvSpPr>
          <p:cNvPr id="8" name="Text Placeholder 7">
            <a:extLst>
              <a:ext uri="{FF2B5EF4-FFF2-40B4-BE49-F238E27FC236}">
                <a16:creationId xmlns:a16="http://schemas.microsoft.com/office/drawing/2014/main" id="{F4C695E6-3999-4603-FBFA-04890B80F34A}"/>
              </a:ext>
            </a:extLst>
          </p:cNvPr>
          <p:cNvSpPr>
            <a:spLocks noGrp="1"/>
          </p:cNvSpPr>
          <p:nvPr>
            <p:ph type="body" sz="quarter" idx="14"/>
          </p:nvPr>
        </p:nvSpPr>
        <p:spPr/>
        <p:txBody>
          <a:bodyPr/>
          <a:lstStyle/>
          <a:p>
            <a:pPr algn="just"/>
            <a:r>
              <a:rPr lang="en-US" dirty="0"/>
              <a:t>Research consent forms in healthcare provide individuals with crucial information about a study's purpose, procedures, risks, benefits, and confidentiality.</a:t>
            </a:r>
          </a:p>
          <a:p>
            <a:pPr algn="just"/>
            <a:r>
              <a:rPr lang="en-US" dirty="0"/>
              <a:t>e-Consent forms, digital alternatives to paper-based forms, streamline the process using electronic platforms. However, managing existing paper consent forms presents a challenge. To address this, digitalizing paper consent forms is proposed. This conversion process transforms paper forms into electronic formats, facilitating efficient data management and integration with electronic systems. </a:t>
            </a:r>
          </a:p>
          <a:p>
            <a:pPr algn="just"/>
            <a:r>
              <a:rPr lang="en-US" dirty="0"/>
              <a:t>Digitalized consent forms improve storage, searchability, and accessibility of records, allowing seamless integration with research databases. By combining the benefits of e-Consent with the preservation and organization of traditional consent data, digitalization enhances the research process.</a:t>
            </a:r>
          </a:p>
          <a:p>
            <a:pPr algn="just"/>
            <a:r>
              <a:rPr lang="en-US" dirty="0"/>
              <a:t>It empowers researchers to efficiently manage consent data while ensuring compliance with ethical and legal standards. Ultimately, digitalizing paper consent forms optimizes the consent process, offering efficiency and accuracy in healthcare research.</a:t>
            </a:r>
            <a:endParaRPr lang="en-IN" dirty="0"/>
          </a:p>
        </p:txBody>
      </p:sp>
    </p:spTree>
    <p:custDataLst>
      <p:custData r:id="rId1"/>
      <p:custData r:id="rId2"/>
    </p:custDataLst>
    <p:extLst>
      <p:ext uri="{BB962C8B-B14F-4D97-AF65-F5344CB8AC3E}">
        <p14:creationId xmlns:p14="http://schemas.microsoft.com/office/powerpoint/2010/main" val="298231046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16="http://schemas.microsoft.com/office/drawing/2014/main"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7193-0BC2-6CA3-8AC1-39DA76B47FEC}"/>
              </a:ext>
            </a:extLst>
          </p:cNvPr>
          <p:cNvSpPr>
            <a:spLocks noGrp="1"/>
          </p:cNvSpPr>
          <p:nvPr>
            <p:ph type="title"/>
          </p:nvPr>
        </p:nvSpPr>
        <p:spPr/>
        <p:txBody>
          <a:bodyPr/>
          <a:lstStyle/>
          <a:p>
            <a:r>
              <a:rPr lang="en-US" dirty="0"/>
              <a:t>PROBLEM STATEMENT</a:t>
            </a:r>
            <a:endParaRPr lang="en-IN" dirty="0"/>
          </a:p>
        </p:txBody>
      </p:sp>
      <p:sp>
        <p:nvSpPr>
          <p:cNvPr id="3" name="Date Placeholder 2">
            <a:extLst>
              <a:ext uri="{FF2B5EF4-FFF2-40B4-BE49-F238E27FC236}">
                <a16:creationId xmlns:a16="http://schemas.microsoft.com/office/drawing/2014/main" id="{2570A160-3DC0-5146-0C9B-BE24FD24ACA4}"/>
              </a:ext>
            </a:extLst>
          </p:cNvPr>
          <p:cNvSpPr>
            <a:spLocks noGrp="1"/>
          </p:cNvSpPr>
          <p:nvPr>
            <p:ph type="dt" sz="half" idx="16"/>
          </p:nvPr>
        </p:nvSpPr>
        <p:spPr/>
        <p:txBody>
          <a:bodyPr/>
          <a:lstStyle/>
          <a:p>
            <a:endParaRPr lang="en-US" noProof="0"/>
          </a:p>
        </p:txBody>
      </p:sp>
      <p:sp>
        <p:nvSpPr>
          <p:cNvPr id="4" name="Footer Placeholder 3">
            <a:extLst>
              <a:ext uri="{FF2B5EF4-FFF2-40B4-BE49-F238E27FC236}">
                <a16:creationId xmlns:a16="http://schemas.microsoft.com/office/drawing/2014/main" id="{1C947BD9-C1E0-28D5-A238-1FEC1D894031}"/>
              </a:ext>
            </a:extLst>
          </p:cNvPr>
          <p:cNvSpPr>
            <a:spLocks noGrp="1"/>
          </p:cNvSpPr>
          <p:nvPr>
            <p:ph type="ftr" sz="quarter" idx="17"/>
          </p:nvPr>
        </p:nvSpPr>
        <p:spPr/>
        <p:txBody>
          <a:bodyPr/>
          <a:lstStyle/>
          <a:p>
            <a:endParaRPr lang="en-US" noProof="0"/>
          </a:p>
        </p:txBody>
      </p:sp>
      <p:sp>
        <p:nvSpPr>
          <p:cNvPr id="5" name="Slide Number Placeholder 4">
            <a:extLst>
              <a:ext uri="{FF2B5EF4-FFF2-40B4-BE49-F238E27FC236}">
                <a16:creationId xmlns:a16="http://schemas.microsoft.com/office/drawing/2014/main" id="{BFC3E4E6-9A3B-673C-EF3F-556E34174CC4}"/>
              </a:ext>
            </a:extLst>
          </p:cNvPr>
          <p:cNvSpPr>
            <a:spLocks noGrp="1"/>
          </p:cNvSpPr>
          <p:nvPr>
            <p:ph type="sldNum" sz="quarter" idx="18"/>
          </p:nvPr>
        </p:nvSpPr>
        <p:spPr/>
        <p:txBody>
          <a:bodyPr/>
          <a:lstStyle/>
          <a:p>
            <a:fld id="{A5163908-529D-4A49-892F-D37C4044DFD8}" type="slidenum">
              <a:rPr lang="en-US" noProof="0" smtClean="0"/>
              <a:pPr/>
              <a:t>3</a:t>
            </a:fld>
            <a:endParaRPr lang="en-US" noProof="0"/>
          </a:p>
        </p:txBody>
      </p:sp>
      <p:sp>
        <p:nvSpPr>
          <p:cNvPr id="6" name="Text Placeholder 5">
            <a:extLst>
              <a:ext uri="{FF2B5EF4-FFF2-40B4-BE49-F238E27FC236}">
                <a16:creationId xmlns:a16="http://schemas.microsoft.com/office/drawing/2014/main" id="{06881803-172A-C459-96D0-DA14A5EE31F2}"/>
              </a:ext>
            </a:extLst>
          </p:cNvPr>
          <p:cNvSpPr>
            <a:spLocks noGrp="1"/>
          </p:cNvSpPr>
          <p:nvPr>
            <p:ph type="body" sz="quarter" idx="14"/>
          </p:nvPr>
        </p:nvSpPr>
        <p:spPr/>
        <p:txBody>
          <a:bodyPr/>
          <a:lstStyle/>
          <a:p>
            <a:r>
              <a:rPr lang="en-US" dirty="0"/>
              <a:t>In the current healthcare system, there is a lack of efficiency in collecting and managing patient data, leading to significant time and resource investment in data entry and subsequent errors and treatment delays. To address this issue, the development of a mini application is necessary. This application would capture patient data and store it in an efficient manner, facilitating easy retrieval when needed in the future.</a:t>
            </a:r>
          </a:p>
          <a:p>
            <a:endParaRPr lang="en-US" dirty="0"/>
          </a:p>
          <a:p>
            <a:r>
              <a:rPr lang="en-US" dirty="0"/>
              <a:t>By implementing this mini application, the healthcare system would overcome the challenges associated with data collection and management. It would streamline the process, reduce the burden of data entry, and minimize errors. The application would provide a user-friendly interface for healthcare professionals to input patient information accurately and efficiently.</a:t>
            </a:r>
          </a:p>
          <a:p>
            <a:endParaRPr lang="en-US" dirty="0"/>
          </a:p>
          <a:p>
            <a:r>
              <a:rPr lang="en-US" dirty="0"/>
              <a:t>The benefits of this solution include improved data accuracy, reduced administrative workload, and enhanced patient care outcomes. With an efficient and reliable system for capturing and storing patient data, healthcare providers can access and utilize the information effectively, leading to better decision-making and improved treatment outcomes.</a:t>
            </a:r>
            <a:endParaRPr lang="en-IN" dirty="0"/>
          </a:p>
        </p:txBody>
      </p:sp>
    </p:spTree>
    <p:extLst>
      <p:ext uri="{BB962C8B-B14F-4D97-AF65-F5344CB8AC3E}">
        <p14:creationId xmlns:p14="http://schemas.microsoft.com/office/powerpoint/2010/main" val="119197316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2D74BF3-F742-484B-7FA0-0813FFC989C4}"/>
              </a:ext>
            </a:extLst>
          </p:cNvPr>
          <p:cNvSpPr>
            <a:spLocks noGrp="1"/>
          </p:cNvSpPr>
          <p:nvPr>
            <p:ph type="dt" sz="half" idx="11"/>
          </p:nvPr>
        </p:nvSpPr>
        <p:spPr/>
        <p:txBody>
          <a:bodyPr/>
          <a:lstStyle/>
          <a:p>
            <a:endParaRPr lang="en-US" noProof="0"/>
          </a:p>
        </p:txBody>
      </p:sp>
      <p:sp>
        <p:nvSpPr>
          <p:cNvPr id="4" name="Footer Placeholder 3">
            <a:extLst>
              <a:ext uri="{FF2B5EF4-FFF2-40B4-BE49-F238E27FC236}">
                <a16:creationId xmlns:a16="http://schemas.microsoft.com/office/drawing/2014/main" id="{370119E8-633E-BEA8-CDD3-7382403D4CE4}"/>
              </a:ext>
            </a:extLst>
          </p:cNvPr>
          <p:cNvSpPr>
            <a:spLocks noGrp="1"/>
          </p:cNvSpPr>
          <p:nvPr>
            <p:ph type="ftr" sz="quarter" idx="12"/>
          </p:nvPr>
        </p:nvSpPr>
        <p:spPr/>
        <p:txBody>
          <a:bodyPr/>
          <a:lstStyle/>
          <a:p>
            <a:endParaRPr lang="en-US" noProof="0"/>
          </a:p>
        </p:txBody>
      </p:sp>
      <p:sp>
        <p:nvSpPr>
          <p:cNvPr id="5" name="Slide Number Placeholder 4">
            <a:extLst>
              <a:ext uri="{FF2B5EF4-FFF2-40B4-BE49-F238E27FC236}">
                <a16:creationId xmlns:a16="http://schemas.microsoft.com/office/drawing/2014/main" id="{D6F1B3D3-DE9D-2A3C-4A80-FF41DAB06A0A}"/>
              </a:ext>
            </a:extLst>
          </p:cNvPr>
          <p:cNvSpPr>
            <a:spLocks noGrp="1"/>
          </p:cNvSpPr>
          <p:nvPr>
            <p:ph type="sldNum" sz="quarter" idx="13"/>
          </p:nvPr>
        </p:nvSpPr>
        <p:spPr/>
        <p:txBody>
          <a:bodyPr/>
          <a:lstStyle/>
          <a:p>
            <a:fld id="{A5163908-529D-4A49-892F-D37C4044DFD8}" type="slidenum">
              <a:rPr lang="en-US" noProof="0" smtClean="0"/>
              <a:pPr/>
              <a:t>4</a:t>
            </a:fld>
            <a:endParaRPr lang="en-US" noProof="0"/>
          </a:p>
        </p:txBody>
      </p:sp>
      <p:sp>
        <p:nvSpPr>
          <p:cNvPr id="2" name="Title 1">
            <a:extLst>
              <a:ext uri="{FF2B5EF4-FFF2-40B4-BE49-F238E27FC236}">
                <a16:creationId xmlns:a16="http://schemas.microsoft.com/office/drawing/2014/main" id="{C7B49375-DA14-D4F9-56D8-55E30CAB3111}"/>
              </a:ext>
            </a:extLst>
          </p:cNvPr>
          <p:cNvSpPr>
            <a:spLocks noGrp="1"/>
          </p:cNvSpPr>
          <p:nvPr>
            <p:ph type="title"/>
          </p:nvPr>
        </p:nvSpPr>
        <p:spPr/>
        <p:txBody>
          <a:bodyPr/>
          <a:lstStyle/>
          <a:p>
            <a:r>
              <a:rPr lang="en-US" dirty="0"/>
              <a:t>Methodology</a:t>
            </a:r>
            <a:endParaRPr lang="en-IN" dirty="0"/>
          </a:p>
        </p:txBody>
      </p:sp>
      <p:sp>
        <p:nvSpPr>
          <p:cNvPr id="6" name="Text Placeholder 5">
            <a:extLst>
              <a:ext uri="{FF2B5EF4-FFF2-40B4-BE49-F238E27FC236}">
                <a16:creationId xmlns:a16="http://schemas.microsoft.com/office/drawing/2014/main" id="{3A62E2AE-586B-98AC-29BF-09D06ABEE09D}"/>
              </a:ext>
            </a:extLst>
          </p:cNvPr>
          <p:cNvSpPr>
            <a:spLocks noGrp="1"/>
          </p:cNvSpPr>
          <p:nvPr>
            <p:ph type="body" sz="quarter" idx="16"/>
          </p:nvPr>
        </p:nvSpPr>
        <p:spPr>
          <a:xfrm>
            <a:off x="4716016" y="1211263"/>
            <a:ext cx="4006800" cy="3484562"/>
          </a:xfrm>
        </p:spPr>
        <p:txBody>
          <a:bodyPr/>
          <a:lstStyle/>
          <a:p>
            <a:pPr marL="0" indent="0">
              <a:buNone/>
            </a:pPr>
            <a:r>
              <a:rPr lang="en-US" b="1" dirty="0"/>
              <a:t> </a:t>
            </a:r>
          </a:p>
          <a:p>
            <a:pPr marL="0" indent="0">
              <a:buNone/>
            </a:pPr>
            <a:endParaRPr lang="en-US" b="1" dirty="0"/>
          </a:p>
          <a:p>
            <a:pPr marL="0" indent="0">
              <a:buNone/>
            </a:pPr>
            <a:r>
              <a:rPr lang="en-US" b="1" dirty="0"/>
              <a:t> Submitting Consent Forms:</a:t>
            </a:r>
          </a:p>
          <a:p>
            <a:r>
              <a:rPr lang="en-US" dirty="0"/>
              <a:t>In this module, we will submit the paper consent forms that need to be stored securely.</a:t>
            </a:r>
          </a:p>
          <a:p>
            <a:endParaRPr lang="en-US" dirty="0"/>
          </a:p>
          <a:p>
            <a:pPr marL="0" indent="0">
              <a:buNone/>
            </a:pPr>
            <a:r>
              <a:rPr lang="en-US" b="1" dirty="0"/>
              <a:t> Retrieving Consent Forms:</a:t>
            </a:r>
          </a:p>
          <a:p>
            <a:r>
              <a:rPr lang="en-US" dirty="0"/>
              <a:t>Search for the required consent forms in this section, ensuring efficient access.</a:t>
            </a:r>
          </a:p>
          <a:p>
            <a:endParaRPr lang="en-US" dirty="0"/>
          </a:p>
          <a:p>
            <a:pPr marL="0" indent="0">
              <a:buNone/>
            </a:pPr>
            <a:r>
              <a:rPr lang="en-US" b="1" dirty="0"/>
              <a:t> Uploading Templates:</a:t>
            </a:r>
          </a:p>
          <a:p>
            <a:r>
              <a:rPr lang="en-US" dirty="0"/>
              <a:t>Whenever a new consent form needs to be added to the system, we can upload a template for it.</a:t>
            </a:r>
            <a:endParaRPr lang="en-IN" dirty="0"/>
          </a:p>
        </p:txBody>
      </p:sp>
      <p:sp>
        <p:nvSpPr>
          <p:cNvPr id="11" name="Text Placeholder 10">
            <a:extLst>
              <a:ext uri="{FF2B5EF4-FFF2-40B4-BE49-F238E27FC236}">
                <a16:creationId xmlns:a16="http://schemas.microsoft.com/office/drawing/2014/main" id="{B80C96DF-6E25-C194-5BB7-77EC80C8D24C}"/>
              </a:ext>
            </a:extLst>
          </p:cNvPr>
          <p:cNvSpPr>
            <a:spLocks noGrp="1"/>
          </p:cNvSpPr>
          <p:nvPr>
            <p:ph type="body" sz="quarter" idx="17"/>
          </p:nvPr>
        </p:nvSpPr>
        <p:spPr/>
        <p:txBody>
          <a:bodyPr/>
          <a:lstStyle/>
          <a:p>
            <a:r>
              <a:rPr lang="en-US" dirty="0"/>
              <a:t> </a:t>
            </a:r>
            <a:endParaRPr lang="en-IN" dirty="0"/>
          </a:p>
        </p:txBody>
      </p:sp>
      <p:graphicFrame>
        <p:nvGraphicFramePr>
          <p:cNvPr id="10" name="Chart 9">
            <a:extLst>
              <a:ext uri="{FF2B5EF4-FFF2-40B4-BE49-F238E27FC236}">
                <a16:creationId xmlns:a16="http://schemas.microsoft.com/office/drawing/2014/main" id="{B6DBA8D6-E23E-A0EC-D9B4-42E8DF58BD56}"/>
              </a:ext>
            </a:extLst>
          </p:cNvPr>
          <p:cNvGraphicFramePr/>
          <p:nvPr>
            <p:extLst>
              <p:ext uri="{D42A27DB-BD31-4B8C-83A1-F6EECF244321}">
                <p14:modId xmlns:p14="http://schemas.microsoft.com/office/powerpoint/2010/main" val="3170288010"/>
              </p:ext>
            </p:extLst>
          </p:nvPr>
        </p:nvGraphicFramePr>
        <p:xfrm>
          <a:off x="611560" y="1283766"/>
          <a:ext cx="3672408" cy="33199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973671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DEE29D-32C3-AAF3-B91A-0ED6C44AEBC4}"/>
              </a:ext>
            </a:extLst>
          </p:cNvPr>
          <p:cNvSpPr>
            <a:spLocks noGrp="1"/>
          </p:cNvSpPr>
          <p:nvPr>
            <p:ph type="title"/>
          </p:nvPr>
        </p:nvSpPr>
        <p:spPr/>
        <p:txBody>
          <a:bodyPr/>
          <a:lstStyle/>
          <a:p>
            <a:r>
              <a:rPr lang="en-US" dirty="0"/>
              <a:t>UPLOAD CONSENT FORM</a:t>
            </a:r>
            <a:endParaRPr lang="en-IN" dirty="0"/>
          </a:p>
        </p:txBody>
      </p:sp>
      <p:sp>
        <p:nvSpPr>
          <p:cNvPr id="2" name="Date Placeholder 1">
            <a:extLst>
              <a:ext uri="{FF2B5EF4-FFF2-40B4-BE49-F238E27FC236}">
                <a16:creationId xmlns:a16="http://schemas.microsoft.com/office/drawing/2014/main" id="{75753811-623E-48AA-92CE-A9D2191C8AB9}"/>
              </a:ext>
            </a:extLst>
          </p:cNvPr>
          <p:cNvSpPr>
            <a:spLocks noGrp="1"/>
          </p:cNvSpPr>
          <p:nvPr>
            <p:ph type="dt" sz="half" idx="16"/>
          </p:nvPr>
        </p:nvSpPr>
        <p:spPr/>
        <p:txBody>
          <a:bodyPr/>
          <a:lstStyle/>
          <a:p>
            <a:endParaRPr lang="en-US" noProof="0"/>
          </a:p>
        </p:txBody>
      </p:sp>
      <p:sp>
        <p:nvSpPr>
          <p:cNvPr id="3" name="Footer Placeholder 2">
            <a:extLst>
              <a:ext uri="{FF2B5EF4-FFF2-40B4-BE49-F238E27FC236}">
                <a16:creationId xmlns:a16="http://schemas.microsoft.com/office/drawing/2014/main" id="{E0E3BEB9-A462-E9CC-9F60-5F09C2F62C3F}"/>
              </a:ext>
            </a:extLst>
          </p:cNvPr>
          <p:cNvSpPr>
            <a:spLocks noGrp="1"/>
          </p:cNvSpPr>
          <p:nvPr>
            <p:ph type="ftr" sz="quarter" idx="17"/>
          </p:nvPr>
        </p:nvSpPr>
        <p:spPr/>
        <p:txBody>
          <a:bodyPr/>
          <a:lstStyle/>
          <a:p>
            <a:endParaRPr lang="en-US" noProof="0" dirty="0"/>
          </a:p>
        </p:txBody>
      </p:sp>
      <p:sp>
        <p:nvSpPr>
          <p:cNvPr id="4" name="Slide Number Placeholder 3">
            <a:extLst>
              <a:ext uri="{FF2B5EF4-FFF2-40B4-BE49-F238E27FC236}">
                <a16:creationId xmlns:a16="http://schemas.microsoft.com/office/drawing/2014/main" id="{2A853A9A-D20E-1838-1A69-C1F8A94A1F31}"/>
              </a:ext>
            </a:extLst>
          </p:cNvPr>
          <p:cNvSpPr>
            <a:spLocks noGrp="1"/>
          </p:cNvSpPr>
          <p:nvPr>
            <p:ph type="sldNum" sz="quarter" idx="18"/>
          </p:nvPr>
        </p:nvSpPr>
        <p:spPr/>
        <p:txBody>
          <a:bodyPr/>
          <a:lstStyle/>
          <a:p>
            <a:fld id="{A5163908-529D-4A49-892F-D37C4044DFD8}" type="slidenum">
              <a:rPr lang="en-US" noProof="0" smtClean="0"/>
              <a:pPr/>
              <a:t>5</a:t>
            </a:fld>
            <a:endParaRPr lang="en-US" noProof="0" dirty="0"/>
          </a:p>
        </p:txBody>
      </p:sp>
      <p:sp>
        <p:nvSpPr>
          <p:cNvPr id="8" name="Text Placeholder 7">
            <a:extLst>
              <a:ext uri="{FF2B5EF4-FFF2-40B4-BE49-F238E27FC236}">
                <a16:creationId xmlns:a16="http://schemas.microsoft.com/office/drawing/2014/main" id="{11CC581F-5E4A-D5A6-4E7B-F068B428DA7F}"/>
              </a:ext>
            </a:extLst>
          </p:cNvPr>
          <p:cNvSpPr>
            <a:spLocks noGrp="1"/>
          </p:cNvSpPr>
          <p:nvPr>
            <p:ph type="body" sz="quarter" idx="14"/>
          </p:nvPr>
        </p:nvSpPr>
        <p:spPr/>
        <p:txBody>
          <a:bodyPr/>
          <a:lstStyle/>
          <a:p>
            <a:pPr algn="just">
              <a:lnSpc>
                <a:spcPts val="1700"/>
              </a:lnSpc>
            </a:pPr>
            <a:r>
              <a:rPr lang="en-US" b="1" dirty="0"/>
              <a:t>Selection of Consent Form Type:</a:t>
            </a:r>
            <a:r>
              <a:rPr lang="en-US" dirty="0"/>
              <a:t> Users are required to choose the specific type of consent form they want to add within the module.</a:t>
            </a:r>
          </a:p>
          <a:p>
            <a:pPr algn="just">
              <a:lnSpc>
                <a:spcPts val="1700"/>
              </a:lnSpc>
            </a:pPr>
            <a:r>
              <a:rPr lang="en-US" b="1" dirty="0"/>
              <a:t>Redirect to Function: </a:t>
            </a:r>
            <a:r>
              <a:rPr lang="en-US" dirty="0"/>
              <a:t>Depending on the selected consent form type, users are directed to a specific function designed to handle that particular type of form.</a:t>
            </a:r>
          </a:p>
          <a:p>
            <a:pPr algn="just">
              <a:lnSpc>
                <a:spcPts val="1700"/>
              </a:lnSpc>
            </a:pPr>
            <a:r>
              <a:rPr lang="en-US" b="1" dirty="0"/>
              <a:t>Choosing the Appropriate Template: </a:t>
            </a:r>
            <a:r>
              <a:rPr lang="en-US" dirty="0"/>
              <a:t>Once directed to the respective function, users can proceed to choose the appropriate template that matches their selected consent form type.</a:t>
            </a:r>
          </a:p>
          <a:p>
            <a:pPr algn="just">
              <a:lnSpc>
                <a:spcPts val="1700"/>
              </a:lnSpc>
            </a:pPr>
            <a:r>
              <a:rPr lang="en-US" b="1" dirty="0"/>
              <a:t>Individual Upload of Consent Forms: </a:t>
            </a:r>
            <a:r>
              <a:rPr lang="en-US" dirty="0"/>
              <a:t>Users are given the ability to upload their consent forms one by one. The supported formats for upload include PDF, JPG, and PNG.</a:t>
            </a:r>
          </a:p>
          <a:p>
            <a:pPr algn="just">
              <a:lnSpc>
                <a:spcPts val="1700"/>
              </a:lnSpc>
            </a:pPr>
            <a:r>
              <a:rPr lang="en-US" b="1" dirty="0"/>
              <a:t>Metadata Extraction: </a:t>
            </a:r>
            <a:r>
              <a:rPr lang="en-US" dirty="0"/>
              <a:t>Upon uploading the consent forms, the system extracts relevant metadata from each form. This metadata contains important information associated with the consent form.</a:t>
            </a:r>
          </a:p>
          <a:p>
            <a:pPr algn="just">
              <a:lnSpc>
                <a:spcPts val="1700"/>
              </a:lnSpc>
            </a:pPr>
            <a:r>
              <a:rPr lang="en-US" b="1" dirty="0"/>
              <a:t>Storage in the Database: </a:t>
            </a:r>
            <a:r>
              <a:rPr lang="en-US" dirty="0"/>
              <a:t>The extracted metadata is stored in the database in a structured manner. This allows for easy retrieval and organization of consent form data.</a:t>
            </a:r>
          </a:p>
          <a:p>
            <a:pPr algn="just">
              <a:lnSpc>
                <a:spcPts val="1700"/>
              </a:lnSpc>
            </a:pPr>
            <a:r>
              <a:rPr lang="en-US" b="1" dirty="0"/>
              <a:t>New Template Request: </a:t>
            </a:r>
            <a:r>
              <a:rPr lang="en-US" dirty="0"/>
              <a:t>In cases where none of the available templates match the user's consent form, users are advised to contact the system custodian. They can request the addition of a new template that aligns with their specific consent form requirements.</a:t>
            </a:r>
            <a:endParaRPr lang="en-IN" dirty="0"/>
          </a:p>
          <a:p>
            <a:endParaRPr lang="en-US" dirty="0"/>
          </a:p>
          <a:p>
            <a:pPr marL="0" indent="0">
              <a:buNone/>
            </a:pPr>
            <a:endParaRPr lang="en-US" dirty="0"/>
          </a:p>
        </p:txBody>
      </p:sp>
    </p:spTree>
    <p:extLst>
      <p:ext uri="{BB962C8B-B14F-4D97-AF65-F5344CB8AC3E}">
        <p14:creationId xmlns:p14="http://schemas.microsoft.com/office/powerpoint/2010/main" val="5248301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461D3AC-5EEE-7F07-342A-2BF0EC5DDFC2}"/>
              </a:ext>
            </a:extLst>
          </p:cNvPr>
          <p:cNvSpPr>
            <a:spLocks noGrp="1"/>
          </p:cNvSpPr>
          <p:nvPr>
            <p:ph type="dt" sz="half" idx="11"/>
          </p:nvPr>
        </p:nvSpPr>
        <p:spPr/>
        <p:txBody>
          <a:bodyPr/>
          <a:lstStyle/>
          <a:p>
            <a:endParaRPr lang="en-US" noProof="0"/>
          </a:p>
        </p:txBody>
      </p:sp>
      <p:sp>
        <p:nvSpPr>
          <p:cNvPr id="4" name="Footer Placeholder 3">
            <a:extLst>
              <a:ext uri="{FF2B5EF4-FFF2-40B4-BE49-F238E27FC236}">
                <a16:creationId xmlns:a16="http://schemas.microsoft.com/office/drawing/2014/main" id="{2C8792A5-3FD3-2A54-0CD8-35441857CB7D}"/>
              </a:ext>
            </a:extLst>
          </p:cNvPr>
          <p:cNvSpPr>
            <a:spLocks noGrp="1"/>
          </p:cNvSpPr>
          <p:nvPr>
            <p:ph type="ftr" sz="quarter" idx="12"/>
          </p:nvPr>
        </p:nvSpPr>
        <p:spPr/>
        <p:txBody>
          <a:bodyPr/>
          <a:lstStyle/>
          <a:p>
            <a:endParaRPr lang="en-US" noProof="0"/>
          </a:p>
        </p:txBody>
      </p:sp>
      <p:sp>
        <p:nvSpPr>
          <p:cNvPr id="5" name="Slide Number Placeholder 4">
            <a:extLst>
              <a:ext uri="{FF2B5EF4-FFF2-40B4-BE49-F238E27FC236}">
                <a16:creationId xmlns:a16="http://schemas.microsoft.com/office/drawing/2014/main" id="{1F9C04AA-F1F9-C71D-01C0-C02D1EA75033}"/>
              </a:ext>
            </a:extLst>
          </p:cNvPr>
          <p:cNvSpPr>
            <a:spLocks noGrp="1"/>
          </p:cNvSpPr>
          <p:nvPr>
            <p:ph type="sldNum" sz="quarter" idx="13"/>
          </p:nvPr>
        </p:nvSpPr>
        <p:spPr/>
        <p:txBody>
          <a:bodyPr/>
          <a:lstStyle/>
          <a:p>
            <a:fld id="{A5163908-529D-4A49-892F-D37C4044DFD8}" type="slidenum">
              <a:rPr lang="en-US" noProof="0" smtClean="0"/>
              <a:pPr/>
              <a:t>6</a:t>
            </a:fld>
            <a:endParaRPr lang="en-US" noProof="0"/>
          </a:p>
        </p:txBody>
      </p:sp>
      <p:sp>
        <p:nvSpPr>
          <p:cNvPr id="2" name="Title 1">
            <a:extLst>
              <a:ext uri="{FF2B5EF4-FFF2-40B4-BE49-F238E27FC236}">
                <a16:creationId xmlns:a16="http://schemas.microsoft.com/office/drawing/2014/main" id="{32A816EC-36DD-2366-452F-112B4879282C}"/>
              </a:ext>
            </a:extLst>
          </p:cNvPr>
          <p:cNvSpPr>
            <a:spLocks noGrp="1"/>
          </p:cNvSpPr>
          <p:nvPr>
            <p:ph type="title"/>
          </p:nvPr>
        </p:nvSpPr>
        <p:spPr/>
        <p:txBody>
          <a:bodyPr/>
          <a:lstStyle/>
          <a:p>
            <a:r>
              <a:rPr lang="en-US" dirty="0"/>
              <a:t>SEARCHING TEMPLATE</a:t>
            </a:r>
            <a:endParaRPr lang="en-IN" dirty="0"/>
          </a:p>
        </p:txBody>
      </p:sp>
      <p:sp>
        <p:nvSpPr>
          <p:cNvPr id="6" name="Text Placeholder 5">
            <a:extLst>
              <a:ext uri="{FF2B5EF4-FFF2-40B4-BE49-F238E27FC236}">
                <a16:creationId xmlns:a16="http://schemas.microsoft.com/office/drawing/2014/main" id="{E66BC322-F529-DFB3-5C38-8652D5295D50}"/>
              </a:ext>
            </a:extLst>
          </p:cNvPr>
          <p:cNvSpPr>
            <a:spLocks noGrp="1"/>
          </p:cNvSpPr>
          <p:nvPr>
            <p:ph type="body" sz="quarter" idx="16"/>
          </p:nvPr>
        </p:nvSpPr>
        <p:spPr/>
        <p:txBody>
          <a:bodyPr/>
          <a:lstStyle/>
          <a:p>
            <a:r>
              <a:rPr lang="en-US" dirty="0"/>
              <a:t> </a:t>
            </a:r>
          </a:p>
        </p:txBody>
      </p:sp>
      <p:sp>
        <p:nvSpPr>
          <p:cNvPr id="7" name="Text Placeholder 6">
            <a:extLst>
              <a:ext uri="{FF2B5EF4-FFF2-40B4-BE49-F238E27FC236}">
                <a16:creationId xmlns:a16="http://schemas.microsoft.com/office/drawing/2014/main" id="{55560BE6-72AC-5DAE-3605-016C3EB520D7}"/>
              </a:ext>
            </a:extLst>
          </p:cNvPr>
          <p:cNvSpPr>
            <a:spLocks noGrp="1"/>
          </p:cNvSpPr>
          <p:nvPr>
            <p:ph type="body" sz="quarter" idx="17"/>
          </p:nvPr>
        </p:nvSpPr>
        <p:spPr/>
        <p:txBody>
          <a:bodyPr/>
          <a:lstStyle/>
          <a:p>
            <a:r>
              <a:rPr lang="en-US" dirty="0"/>
              <a:t>Within this module, users have the capability to perform a search for consent forms using various metadata such as name, date, and other relevant information. The search function retrieves and displays the consent form(s) corresponding to the provided metadata. In the event that no consent form matches the search criteria, a "No data found" message will be displayed, indicating the absence of any matching records.</a:t>
            </a:r>
          </a:p>
          <a:p>
            <a:endParaRPr lang="en-IN" dirty="0"/>
          </a:p>
          <a:p>
            <a:pPr marL="0" indent="0">
              <a:buNone/>
            </a:pPr>
            <a:endParaRPr lang="en-IN" dirty="0"/>
          </a:p>
        </p:txBody>
      </p:sp>
      <p:pic>
        <p:nvPicPr>
          <p:cNvPr id="9" name="Picture 8">
            <a:extLst>
              <a:ext uri="{FF2B5EF4-FFF2-40B4-BE49-F238E27FC236}">
                <a16:creationId xmlns:a16="http://schemas.microsoft.com/office/drawing/2014/main" id="{E2C491AE-3D80-E629-79ED-8151935039A8}"/>
              </a:ext>
            </a:extLst>
          </p:cNvPr>
          <p:cNvPicPr>
            <a:picLocks noChangeAspect="1"/>
          </p:cNvPicPr>
          <p:nvPr/>
        </p:nvPicPr>
        <p:blipFill>
          <a:blip r:embed="rId2"/>
          <a:stretch>
            <a:fillRect/>
          </a:stretch>
        </p:blipFill>
        <p:spPr>
          <a:xfrm>
            <a:off x="586564" y="3401503"/>
            <a:ext cx="3679455" cy="1061467"/>
          </a:xfrm>
          <a:prstGeom prst="rect">
            <a:avLst/>
          </a:prstGeom>
        </p:spPr>
      </p:pic>
      <p:pic>
        <p:nvPicPr>
          <p:cNvPr id="11" name="Picture 10">
            <a:extLst>
              <a:ext uri="{FF2B5EF4-FFF2-40B4-BE49-F238E27FC236}">
                <a16:creationId xmlns:a16="http://schemas.microsoft.com/office/drawing/2014/main" id="{0214EC7A-D40E-198D-C45E-550B4327DC68}"/>
              </a:ext>
            </a:extLst>
          </p:cNvPr>
          <p:cNvPicPr>
            <a:picLocks noChangeAspect="1"/>
          </p:cNvPicPr>
          <p:nvPr/>
        </p:nvPicPr>
        <p:blipFill>
          <a:blip r:embed="rId3"/>
          <a:stretch>
            <a:fillRect/>
          </a:stretch>
        </p:blipFill>
        <p:spPr>
          <a:xfrm>
            <a:off x="5004048" y="3147814"/>
            <a:ext cx="3456384" cy="1440036"/>
          </a:xfrm>
          <a:prstGeom prst="rect">
            <a:avLst/>
          </a:prstGeom>
        </p:spPr>
      </p:pic>
      <p:pic>
        <p:nvPicPr>
          <p:cNvPr id="13" name="Picture 12">
            <a:extLst>
              <a:ext uri="{FF2B5EF4-FFF2-40B4-BE49-F238E27FC236}">
                <a16:creationId xmlns:a16="http://schemas.microsoft.com/office/drawing/2014/main" id="{83A74CE4-944B-A4BA-B0B2-39F7BB162518}"/>
              </a:ext>
            </a:extLst>
          </p:cNvPr>
          <p:cNvPicPr>
            <a:picLocks noChangeAspect="1"/>
          </p:cNvPicPr>
          <p:nvPr/>
        </p:nvPicPr>
        <p:blipFill>
          <a:blip r:embed="rId4"/>
          <a:stretch>
            <a:fillRect/>
          </a:stretch>
        </p:blipFill>
        <p:spPr>
          <a:xfrm>
            <a:off x="4629600" y="1211262"/>
            <a:ext cx="4190872" cy="1576511"/>
          </a:xfrm>
          <a:prstGeom prst="rect">
            <a:avLst/>
          </a:prstGeom>
        </p:spPr>
      </p:pic>
    </p:spTree>
    <p:extLst>
      <p:ext uri="{BB962C8B-B14F-4D97-AF65-F5344CB8AC3E}">
        <p14:creationId xmlns:p14="http://schemas.microsoft.com/office/powerpoint/2010/main" val="66157961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DF4D9-2E25-2736-93A7-C4FBEDF229C5}"/>
              </a:ext>
            </a:extLst>
          </p:cNvPr>
          <p:cNvSpPr>
            <a:spLocks noGrp="1"/>
          </p:cNvSpPr>
          <p:nvPr>
            <p:ph type="dt" sz="half" idx="11"/>
          </p:nvPr>
        </p:nvSpPr>
        <p:spPr/>
        <p:txBody>
          <a:bodyPr/>
          <a:lstStyle/>
          <a:p>
            <a:endParaRPr lang="en-US" noProof="0"/>
          </a:p>
        </p:txBody>
      </p:sp>
      <p:sp>
        <p:nvSpPr>
          <p:cNvPr id="3" name="Footer Placeholder 2">
            <a:extLst>
              <a:ext uri="{FF2B5EF4-FFF2-40B4-BE49-F238E27FC236}">
                <a16:creationId xmlns:a16="http://schemas.microsoft.com/office/drawing/2014/main" id="{6DFE100A-5E10-177D-B964-59AECABD818F}"/>
              </a:ext>
            </a:extLst>
          </p:cNvPr>
          <p:cNvSpPr>
            <a:spLocks noGrp="1"/>
          </p:cNvSpPr>
          <p:nvPr>
            <p:ph type="ftr" sz="quarter" idx="12"/>
          </p:nvPr>
        </p:nvSpPr>
        <p:spPr/>
        <p:txBody>
          <a:bodyPr/>
          <a:lstStyle/>
          <a:p>
            <a:endParaRPr lang="en-US" noProof="0" dirty="0"/>
          </a:p>
        </p:txBody>
      </p:sp>
      <p:sp>
        <p:nvSpPr>
          <p:cNvPr id="4" name="Slide Number Placeholder 3">
            <a:extLst>
              <a:ext uri="{FF2B5EF4-FFF2-40B4-BE49-F238E27FC236}">
                <a16:creationId xmlns:a16="http://schemas.microsoft.com/office/drawing/2014/main" id="{002CCF62-AE6D-6CEF-B6FC-B19B8856DA57}"/>
              </a:ext>
            </a:extLst>
          </p:cNvPr>
          <p:cNvSpPr>
            <a:spLocks noGrp="1"/>
          </p:cNvSpPr>
          <p:nvPr>
            <p:ph type="sldNum" sz="quarter" idx="13"/>
          </p:nvPr>
        </p:nvSpPr>
        <p:spPr/>
        <p:txBody>
          <a:bodyPr/>
          <a:lstStyle/>
          <a:p>
            <a:fld id="{A5163908-529D-4A49-892F-D37C4044DFD8}" type="slidenum">
              <a:rPr lang="en-US" noProof="0" smtClean="0"/>
              <a:pPr/>
              <a:t>7</a:t>
            </a:fld>
            <a:endParaRPr lang="en-US" noProof="0" dirty="0"/>
          </a:p>
        </p:txBody>
      </p:sp>
      <p:sp>
        <p:nvSpPr>
          <p:cNvPr id="5" name="Title 4">
            <a:extLst>
              <a:ext uri="{FF2B5EF4-FFF2-40B4-BE49-F238E27FC236}">
                <a16:creationId xmlns:a16="http://schemas.microsoft.com/office/drawing/2014/main" id="{8F1E64C1-955A-E504-A186-DDCE070F392D}"/>
              </a:ext>
            </a:extLst>
          </p:cNvPr>
          <p:cNvSpPr>
            <a:spLocks noGrp="1"/>
          </p:cNvSpPr>
          <p:nvPr>
            <p:ph type="title"/>
          </p:nvPr>
        </p:nvSpPr>
        <p:spPr/>
        <p:txBody>
          <a:bodyPr/>
          <a:lstStyle/>
          <a:p>
            <a:r>
              <a:rPr lang="en-US" dirty="0"/>
              <a:t>ADD NEW TEMPLATE</a:t>
            </a:r>
            <a:endParaRPr lang="en-IN" dirty="0"/>
          </a:p>
        </p:txBody>
      </p:sp>
      <p:sp>
        <p:nvSpPr>
          <p:cNvPr id="6" name="Text Placeholder 5">
            <a:extLst>
              <a:ext uri="{FF2B5EF4-FFF2-40B4-BE49-F238E27FC236}">
                <a16:creationId xmlns:a16="http://schemas.microsoft.com/office/drawing/2014/main" id="{C20A39B1-2EAD-BCFC-909B-F2D44BE4EAD4}"/>
              </a:ext>
            </a:extLst>
          </p:cNvPr>
          <p:cNvSpPr>
            <a:spLocks noGrp="1"/>
          </p:cNvSpPr>
          <p:nvPr>
            <p:ph type="body" sz="quarter" idx="16"/>
          </p:nvPr>
        </p:nvSpPr>
        <p:spPr/>
        <p:txBody>
          <a:bodyPr/>
          <a:lstStyle/>
          <a:p>
            <a:r>
              <a:rPr lang="en-US" dirty="0"/>
              <a:t>   </a:t>
            </a:r>
            <a:endParaRPr lang="en-IN" dirty="0"/>
          </a:p>
        </p:txBody>
      </p:sp>
      <p:sp>
        <p:nvSpPr>
          <p:cNvPr id="7" name="Text Placeholder 6">
            <a:extLst>
              <a:ext uri="{FF2B5EF4-FFF2-40B4-BE49-F238E27FC236}">
                <a16:creationId xmlns:a16="http://schemas.microsoft.com/office/drawing/2014/main" id="{63DBAE7E-AFB7-A354-5EEE-7F754D1F919D}"/>
              </a:ext>
            </a:extLst>
          </p:cNvPr>
          <p:cNvSpPr>
            <a:spLocks noGrp="1"/>
          </p:cNvSpPr>
          <p:nvPr>
            <p:ph type="body" sz="quarter" idx="17"/>
          </p:nvPr>
        </p:nvSpPr>
        <p:spPr/>
        <p:txBody>
          <a:bodyPr/>
          <a:lstStyle/>
          <a:p>
            <a:r>
              <a:rPr lang="en-US" dirty="0"/>
              <a:t>If none of the existing templates are suitable for a user's consent form, they are encouraged to reach out to the system custodian. The user can request the creation of a new template tailored to their specific consent form requirements. The system custodian will be able to assist in adding the requested template, ensuring a better fit for future consent form submissions.</a:t>
            </a:r>
            <a:endParaRPr lang="en-IN" dirty="0"/>
          </a:p>
        </p:txBody>
      </p:sp>
      <p:pic>
        <p:nvPicPr>
          <p:cNvPr id="9" name="Picture 8">
            <a:extLst>
              <a:ext uri="{FF2B5EF4-FFF2-40B4-BE49-F238E27FC236}">
                <a16:creationId xmlns:a16="http://schemas.microsoft.com/office/drawing/2014/main" id="{144EF585-CC6D-C58B-04A5-937E87E372B1}"/>
              </a:ext>
            </a:extLst>
          </p:cNvPr>
          <p:cNvPicPr>
            <a:picLocks noChangeAspect="1"/>
          </p:cNvPicPr>
          <p:nvPr/>
        </p:nvPicPr>
        <p:blipFill>
          <a:blip r:embed="rId2"/>
          <a:stretch>
            <a:fillRect/>
          </a:stretch>
        </p:blipFill>
        <p:spPr>
          <a:xfrm>
            <a:off x="4629600" y="1517583"/>
            <a:ext cx="4006800" cy="2944662"/>
          </a:xfrm>
          <a:prstGeom prst="rect">
            <a:avLst/>
          </a:prstGeom>
        </p:spPr>
      </p:pic>
    </p:spTree>
    <p:extLst>
      <p:ext uri="{BB962C8B-B14F-4D97-AF65-F5344CB8AC3E}">
        <p14:creationId xmlns:p14="http://schemas.microsoft.com/office/powerpoint/2010/main" val="161274277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2772516-410C-E915-238A-0663C8562259}"/>
              </a:ext>
            </a:extLst>
          </p:cNvPr>
          <p:cNvSpPr>
            <a:spLocks noGrp="1"/>
          </p:cNvSpPr>
          <p:nvPr>
            <p:ph type="title"/>
          </p:nvPr>
        </p:nvSpPr>
        <p:spPr/>
        <p:txBody>
          <a:bodyPr/>
          <a:lstStyle/>
          <a:p>
            <a:r>
              <a:rPr lang="en-US" dirty="0"/>
              <a:t>UPLOAD CONSENT</a:t>
            </a:r>
            <a:endParaRPr lang="en-IN" dirty="0"/>
          </a:p>
        </p:txBody>
      </p:sp>
      <p:sp>
        <p:nvSpPr>
          <p:cNvPr id="2" name="Date Placeholder 1">
            <a:extLst>
              <a:ext uri="{FF2B5EF4-FFF2-40B4-BE49-F238E27FC236}">
                <a16:creationId xmlns:a16="http://schemas.microsoft.com/office/drawing/2014/main" id="{2DDC6E65-F104-68D7-4CBF-3AFB56C73929}"/>
              </a:ext>
            </a:extLst>
          </p:cNvPr>
          <p:cNvSpPr>
            <a:spLocks noGrp="1"/>
          </p:cNvSpPr>
          <p:nvPr>
            <p:ph type="dt" sz="half" idx="16"/>
          </p:nvPr>
        </p:nvSpPr>
        <p:spPr/>
        <p:txBody>
          <a:bodyPr/>
          <a:lstStyle/>
          <a:p>
            <a:endParaRPr lang="en-US" noProof="0"/>
          </a:p>
        </p:txBody>
      </p:sp>
      <p:sp>
        <p:nvSpPr>
          <p:cNvPr id="3" name="Footer Placeholder 2">
            <a:extLst>
              <a:ext uri="{FF2B5EF4-FFF2-40B4-BE49-F238E27FC236}">
                <a16:creationId xmlns:a16="http://schemas.microsoft.com/office/drawing/2014/main" id="{EC9C94A8-5714-CB2F-8781-45D9AAAC04D2}"/>
              </a:ext>
            </a:extLst>
          </p:cNvPr>
          <p:cNvSpPr>
            <a:spLocks noGrp="1"/>
          </p:cNvSpPr>
          <p:nvPr>
            <p:ph type="ftr" sz="quarter" idx="17"/>
          </p:nvPr>
        </p:nvSpPr>
        <p:spPr/>
        <p:txBody>
          <a:bodyPr/>
          <a:lstStyle/>
          <a:p>
            <a:endParaRPr lang="en-US" noProof="0" dirty="0"/>
          </a:p>
        </p:txBody>
      </p:sp>
      <p:sp>
        <p:nvSpPr>
          <p:cNvPr id="4" name="Slide Number Placeholder 3">
            <a:extLst>
              <a:ext uri="{FF2B5EF4-FFF2-40B4-BE49-F238E27FC236}">
                <a16:creationId xmlns:a16="http://schemas.microsoft.com/office/drawing/2014/main" id="{02FDFEBB-C3D6-7020-CC89-0DB18AD21340}"/>
              </a:ext>
            </a:extLst>
          </p:cNvPr>
          <p:cNvSpPr>
            <a:spLocks noGrp="1"/>
          </p:cNvSpPr>
          <p:nvPr>
            <p:ph type="sldNum" sz="quarter" idx="18"/>
          </p:nvPr>
        </p:nvSpPr>
        <p:spPr/>
        <p:txBody>
          <a:bodyPr/>
          <a:lstStyle/>
          <a:p>
            <a:fld id="{A5163908-529D-4A49-892F-D37C4044DFD8}" type="slidenum">
              <a:rPr lang="en-US" noProof="0" smtClean="0"/>
              <a:pPr/>
              <a:t>8</a:t>
            </a:fld>
            <a:endParaRPr lang="en-US" noProof="0" dirty="0"/>
          </a:p>
        </p:txBody>
      </p:sp>
      <p:graphicFrame>
        <p:nvGraphicFramePr>
          <p:cNvPr id="10" name="Diagram 9">
            <a:extLst>
              <a:ext uri="{FF2B5EF4-FFF2-40B4-BE49-F238E27FC236}">
                <a16:creationId xmlns:a16="http://schemas.microsoft.com/office/drawing/2014/main" id="{B5798B0F-E445-9D77-23F7-C62D5DB91C84}"/>
              </a:ext>
            </a:extLst>
          </p:cNvPr>
          <p:cNvGraphicFramePr/>
          <p:nvPr>
            <p:extLst>
              <p:ext uri="{D42A27DB-BD31-4B8C-83A1-F6EECF244321}">
                <p14:modId xmlns:p14="http://schemas.microsoft.com/office/powerpoint/2010/main" val="3767818194"/>
              </p:ext>
            </p:extLst>
          </p:nvPr>
        </p:nvGraphicFramePr>
        <p:xfrm>
          <a:off x="382093" y="555526"/>
          <a:ext cx="7237907" cy="4048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96AB8649-F637-F760-63A1-7D36C10697ED}"/>
              </a:ext>
            </a:extLst>
          </p:cNvPr>
          <p:cNvSpPr/>
          <p:nvPr/>
        </p:nvSpPr>
        <p:spPr>
          <a:xfrm>
            <a:off x="6889699" y="2427734"/>
            <a:ext cx="1872208" cy="14401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the meta data with the image of the consent form</a:t>
            </a:r>
            <a:endParaRPr lang="en-IN" dirty="0"/>
          </a:p>
        </p:txBody>
      </p:sp>
    </p:spTree>
    <p:extLst>
      <p:ext uri="{BB962C8B-B14F-4D97-AF65-F5344CB8AC3E}">
        <p14:creationId xmlns:p14="http://schemas.microsoft.com/office/powerpoint/2010/main" val="346290318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E7950A-278E-6FB9-90C2-73EEB0813CEC}"/>
              </a:ext>
            </a:extLst>
          </p:cNvPr>
          <p:cNvSpPr>
            <a:spLocks noGrp="1"/>
          </p:cNvSpPr>
          <p:nvPr>
            <p:ph type="title"/>
          </p:nvPr>
        </p:nvSpPr>
        <p:spPr/>
        <p:txBody>
          <a:bodyPr/>
          <a:lstStyle/>
          <a:p>
            <a:r>
              <a:rPr lang="en-US" dirty="0"/>
              <a:t>SEARCH CONSENT </a:t>
            </a:r>
            <a:endParaRPr lang="en-IN" dirty="0"/>
          </a:p>
        </p:txBody>
      </p:sp>
      <p:sp>
        <p:nvSpPr>
          <p:cNvPr id="2" name="Date Placeholder 1">
            <a:extLst>
              <a:ext uri="{FF2B5EF4-FFF2-40B4-BE49-F238E27FC236}">
                <a16:creationId xmlns:a16="http://schemas.microsoft.com/office/drawing/2014/main" id="{D88C5164-43F7-4924-FB36-17E80BC363DC}"/>
              </a:ext>
            </a:extLst>
          </p:cNvPr>
          <p:cNvSpPr>
            <a:spLocks noGrp="1"/>
          </p:cNvSpPr>
          <p:nvPr>
            <p:ph type="dt" sz="half" idx="16"/>
          </p:nvPr>
        </p:nvSpPr>
        <p:spPr/>
        <p:txBody>
          <a:bodyPr/>
          <a:lstStyle/>
          <a:p>
            <a:endParaRPr lang="en-US" noProof="0"/>
          </a:p>
        </p:txBody>
      </p:sp>
      <p:sp>
        <p:nvSpPr>
          <p:cNvPr id="3" name="Footer Placeholder 2">
            <a:extLst>
              <a:ext uri="{FF2B5EF4-FFF2-40B4-BE49-F238E27FC236}">
                <a16:creationId xmlns:a16="http://schemas.microsoft.com/office/drawing/2014/main" id="{05973492-D9CA-5D2A-3E03-EC5CD3F8ECEB}"/>
              </a:ext>
            </a:extLst>
          </p:cNvPr>
          <p:cNvSpPr>
            <a:spLocks noGrp="1"/>
          </p:cNvSpPr>
          <p:nvPr>
            <p:ph type="ftr" sz="quarter" idx="17"/>
          </p:nvPr>
        </p:nvSpPr>
        <p:spPr/>
        <p:txBody>
          <a:bodyPr/>
          <a:lstStyle/>
          <a:p>
            <a:endParaRPr lang="en-US" noProof="0"/>
          </a:p>
        </p:txBody>
      </p:sp>
      <p:sp>
        <p:nvSpPr>
          <p:cNvPr id="4" name="Slide Number Placeholder 3">
            <a:extLst>
              <a:ext uri="{FF2B5EF4-FFF2-40B4-BE49-F238E27FC236}">
                <a16:creationId xmlns:a16="http://schemas.microsoft.com/office/drawing/2014/main" id="{82D747E3-2394-A377-1E62-AD72B96E3EBC}"/>
              </a:ext>
            </a:extLst>
          </p:cNvPr>
          <p:cNvSpPr>
            <a:spLocks noGrp="1"/>
          </p:cNvSpPr>
          <p:nvPr>
            <p:ph type="sldNum" sz="quarter" idx="18"/>
          </p:nvPr>
        </p:nvSpPr>
        <p:spPr/>
        <p:txBody>
          <a:bodyPr/>
          <a:lstStyle/>
          <a:p>
            <a:fld id="{A5163908-529D-4A49-892F-D37C4044DFD8}" type="slidenum">
              <a:rPr lang="en-US" noProof="0" smtClean="0"/>
              <a:pPr/>
              <a:t>9</a:t>
            </a:fld>
            <a:endParaRPr lang="en-US" noProof="0"/>
          </a:p>
        </p:txBody>
      </p:sp>
      <p:pic>
        <p:nvPicPr>
          <p:cNvPr id="1026" name="Picture 2">
            <a:extLst>
              <a:ext uri="{FF2B5EF4-FFF2-40B4-BE49-F238E27FC236}">
                <a16:creationId xmlns:a16="http://schemas.microsoft.com/office/drawing/2014/main" id="{55B190CF-4C99-D368-AC96-716D89883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771550"/>
            <a:ext cx="3456384"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91820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3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7&quot;&gt;&lt;elem m_fUsage=&quot;3.43900000000000005684E+00&quot;&gt;&lt;m_msothmcolidx val=&quot;0&quot;/&gt;&lt;m_rgb r=&quot;A3&quot; g=&quot;D9&quot; b=&quot;D9&quot;/&gt;&lt;m_nBrightness val=&quot;0&quot;/&gt;&lt;/elem&gt;&lt;elem m_fUsage=&quot;1.41682643648100059508E+00&quot;&gt;&lt;m_msothmcolidx val=&quot;0&quot;/&gt;&lt;m_rgb r=&quot;9E&quot; g=&quot;2D&quot; b=&quot;B1&quot;/&gt;&lt;m_nBrightness val=&quot;0&quot;/&gt;&lt;/elem&gt;&lt;elem m_fUsage=&quot;1.20667841354961047351E+00&quot;&gt;&lt;m_msothmcolidx val=&quot;0&quot;/&gt;&lt;m_rgb r=&quot;EC&quot; g=&quot;43&quot; b=&quot;71&quot;/&gt;&lt;m_nBrightness val=&quot;0&quot;/&gt;&lt;/elem&gt;&lt;elem m_fUsage=&quot;8.80119440100000316463E-01&quot;&gt;&lt;m_msothmcolidx val=&quot;0&quot;/&gt;&lt;m_rgb r=&quot;00&quot; g=&quot;8E&quot; b=&quot;CC&quot;/&gt;&lt;m_nBrightness val=&quot;0&quot;/&gt;&lt;/elem&gt;&lt;elem m_fUsage=&quot;6.84653792832900287557E-01&quot;&gt;&lt;m_msothmcolidx val=&quot;0&quot;/&gt;&lt;m_rgb r=&quot;9E&quot; g=&quot;2D&quot; b=&quot;11&quot;/&gt;&lt;m_nBrightness val=&quot;0&quot;/&gt;&lt;/elem&gt;&lt;elem m_fUsage=&quot;3.13810596090000171188E-01&quot;&gt;&lt;m_msothmcolidx val=&quot;0&quot;/&gt;&lt;m_rgb r=&quot;09&quot; g=&quot;A3&quot; b=&quot;FF&quot;/&gt;&lt;m_nBrightness val=&quot;0&quot;/&gt;&lt;/elem&gt;&lt;elem m_fUsage=&quot;2.05891132094649098594E-01&quot;&gt;&lt;m_msothmcolidx val=&quot;0&quot;/&gt;&lt;m_rgb r=&quot;D3&quot; g=&quot;E8&quot; b=&quot;ED&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50q1yE6hRTGv_ga4GbII8g"/>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ar.LJhckSGCxmH17d0fWVg"/>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Fn3EePDZRDCiGs6qA7F.ig"/>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3wbatYagSyKSJhzbVoC0G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pDBUoc6Sy.lkCHWo1uwO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Gf4VFSuEQQups0ulDuF19w"/>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X80pDCr0Q2Wp2L0wENcehQ"/>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v3c97NhnRtGIQipb0wENxQ"/>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2"/>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esentation template Jan21">
  <a:themeElements>
    <a:clrScheme name="Custom 83">
      <a:dk1>
        <a:srgbClr val="000000"/>
      </a:dk1>
      <a:lt1>
        <a:srgbClr val="FFFFFF"/>
      </a:lt1>
      <a:dk2>
        <a:srgbClr val="000000"/>
      </a:dk2>
      <a:lt2>
        <a:srgbClr val="FFFFFF"/>
      </a:lt2>
      <a:accent1>
        <a:srgbClr val="0077CC"/>
      </a:accent1>
      <a:accent2>
        <a:srgbClr val="269A91"/>
      </a:accent2>
      <a:accent3>
        <a:srgbClr val="16973A"/>
      </a:accent3>
      <a:accent4>
        <a:srgbClr val="DE7C00"/>
      </a:accent4>
      <a:accent5>
        <a:srgbClr val="D10077"/>
      </a:accent5>
      <a:accent6>
        <a:srgbClr val="8345BA"/>
      </a:accent6>
      <a:hlink>
        <a:srgbClr val="00619F"/>
      </a:hlink>
      <a:folHlink>
        <a:srgbClr val="00629F"/>
      </a:folHlink>
    </a:clrScheme>
    <a:fontScheme name="Custom 12">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9C4"/>
        </a:solidFill>
        <a:ln w="25400" cap="flat" cmpd="sng" algn="ctr">
          <a:solidFill>
            <a:srgbClr val="0089C4"/>
          </a:solidFill>
          <a:prstDash val="solid"/>
        </a:ln>
        <a:effectLst/>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hilips_presentation_template_16x9_nov18_1112.pptx" id="{BEC723CF-679C-4F78-8FDC-5F75600573FC}" vid="{82C35204-7926-405E-85BB-7292904EC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1" ma:contentTypeDescription="Create a new document." ma:contentTypeScope="" ma:versionID="038aba7bc5184902a26002c6ce26a8fd">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9fbd0a90b29e90fda8c346cc45fa5a1b"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Bedrijf" minOccurs="0"/>
                <xsd:element ref="ns2:Taal"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Bedrijf" ma:index="20" nillable="true" ma:displayName="Bedrijf" ma:internalName="Bedrijf">
      <xsd:simpleType>
        <xsd:restriction base="dms:Text">
          <xsd:maxLength value="255"/>
        </xsd:restriction>
      </xsd:simpleType>
    </xsd:element>
    <xsd:element name="Taal" ma:index="21" nillable="true" ma:displayName="Taal" ma:format="Dropdown" ma:internalName="Taal">
      <xsd:simpleType>
        <xsd:restriction base="dms:Text">
          <xsd:maxLength value="255"/>
        </xsd:restriction>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TemplafySlideFormConfiguration><![CDATA[{"formFields":[],"formDataEntries":[]}]]></TemplafySlideFormConfiguration>
</file>

<file path=customXml/item11.xml><?xml version="1.0" encoding="utf-8"?>
<TemplafySlideTemplateConfiguration><![CDATA[{"slideVersion":1,"isValidatorEnabled":false,"isLocked":false,"elementsMetadata":[],"slideId":"637698128343669111","enableDocumentContentUpdater":false,"version":"2.0"}]]></TemplafySlideTemplateConfiguration>
</file>

<file path=customXml/item2.xml><?xml version="1.0" encoding="utf-8"?>
<TemplafyTemplateConfiguration><![CDATA[{"elementsMetadata":[],"transformationConfigurations":[],"templateName":"presentation_template_14_10_2021","templateDescription":"","enableDocumentContentUpdater":false,"version":"2.0"}]]></TemplafyTemplateConfiguration>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al xmlns="aacb7df8-672f-46f2-977f-893ce5cef86b" xsi:nil="true"/>
    <_ip_UnifiedCompliancePolicyProperties xmlns="http://schemas.microsoft.com/sharepoint/v3" xsi:nil="true"/>
    <Bedrijf xmlns="aacb7df8-672f-46f2-977f-893ce5cef86b" xsi:nil="true"/>
  </documentManagement>
</p:properties>
</file>

<file path=customXml/item4.xml><?xml version="1.0" encoding="utf-8"?>
<TemplafyFormConfiguration><![CDATA[{"formFields":[],"formDataEntries":[]}]]></TemplafyFormConfiguration>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TemplafySlideFormConfiguration><![CDATA[{"formFields":[],"formDataEntries":[]}]]></TemplafySlideFormConfiguration>
</file>

<file path=customXml/item7.xml><?xml version="1.0" encoding="utf-8"?>
<TemplafySlideTemplateConfiguration><![CDATA[{"slideVersion":1,"isValidatorEnabled":false,"isLocked":false,"elementsMetadata":[],"slideId":"637698128343633543","enableDocumentContentUpdater":false,"version":"2.0"}]]></TemplafySlideTemplateConfiguration>
</file>

<file path=customXml/item8.xml><?xml version="1.0" encoding="utf-8"?>
<TemplafySlideFormConfiguration><![CDATA[{"formFields":[],"formDataEntries":[]}]]></TemplafySlideFormConfiguration>
</file>

<file path=customXml/item9.xml><?xml version="1.0" encoding="utf-8"?>
<TemplafySlideTemplateConfiguration><![CDATA[{"slideVersion":1,"isValidatorEnabled":false,"isLocked":false,"elementsMetadata":[],"slideId":"637698128343660957","enableDocumentContentUpdater":false,"version":"2.0"}]]></TemplafySlideTemplateConfiguration>
</file>

<file path=customXml/itemProps1.xml><?xml version="1.0" encoding="utf-8"?>
<ds:datastoreItem xmlns:ds="http://schemas.openxmlformats.org/officeDocument/2006/customXml" ds:itemID="{013B81A7-42C7-4EB1-A3BE-95DA49CBD3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7FC0CA0B-49EE-4DEB-A609-ECD7802D7882}">
  <ds:schemaRefs/>
</ds:datastoreItem>
</file>

<file path=customXml/itemProps11.xml><?xml version="1.0" encoding="utf-8"?>
<ds:datastoreItem xmlns:ds="http://schemas.openxmlformats.org/officeDocument/2006/customXml" ds:itemID="{55B74F0A-C5D3-4E4A-AB30-ED9680CE8A6E}">
  <ds:schemaRefs/>
</ds:datastoreItem>
</file>

<file path=customXml/itemProps2.xml><?xml version="1.0" encoding="utf-8"?>
<ds:datastoreItem xmlns:ds="http://schemas.openxmlformats.org/officeDocument/2006/customXml" ds:itemID="{F537D632-4F2A-497D-93F3-CB16D6200A3E}">
  <ds:schemaRefs/>
</ds:datastoreItem>
</file>

<file path=customXml/itemProps3.xml><?xml version="1.0" encoding="utf-8"?>
<ds:datastoreItem xmlns:ds="http://schemas.openxmlformats.org/officeDocument/2006/customXml" ds:itemID="{A4C6DCBC-A10C-4473-AF48-2D79BA76D9DB}">
  <ds:schemaRefs>
    <ds:schemaRef ds:uri="http://schemas.microsoft.com/office/2006/metadata/properties"/>
    <ds:schemaRef ds:uri="http://schemas.microsoft.com/office/infopath/2007/PartnerControls"/>
    <ds:schemaRef ds:uri="http://schemas.microsoft.com/sharepoint/v3"/>
    <ds:schemaRef ds:uri="aacb7df8-672f-46f2-977f-893ce5cef86b"/>
  </ds:schemaRefs>
</ds:datastoreItem>
</file>

<file path=customXml/itemProps4.xml><?xml version="1.0" encoding="utf-8"?>
<ds:datastoreItem xmlns:ds="http://schemas.openxmlformats.org/officeDocument/2006/customXml" ds:itemID="{961BB479-C8AA-43D6-A6CB-1C385FA0DCA1}">
  <ds:schemaRefs/>
</ds:datastoreItem>
</file>

<file path=customXml/itemProps5.xml><?xml version="1.0" encoding="utf-8"?>
<ds:datastoreItem xmlns:ds="http://schemas.openxmlformats.org/officeDocument/2006/customXml" ds:itemID="{D8CE77F4-195C-4E5F-A364-E1D1576A1579}">
  <ds:schemaRefs>
    <ds:schemaRef ds:uri="http://schemas.microsoft.com/sharepoint/v3/contenttype/forms"/>
  </ds:schemaRefs>
</ds:datastoreItem>
</file>

<file path=customXml/itemProps6.xml><?xml version="1.0" encoding="utf-8"?>
<ds:datastoreItem xmlns:ds="http://schemas.openxmlformats.org/officeDocument/2006/customXml" ds:itemID="{5DBD0B41-17B3-4548-965B-078F47F73BF8}">
  <ds:schemaRefs/>
</ds:datastoreItem>
</file>

<file path=customXml/itemProps7.xml><?xml version="1.0" encoding="utf-8"?>
<ds:datastoreItem xmlns:ds="http://schemas.openxmlformats.org/officeDocument/2006/customXml" ds:itemID="{A6DE6974-73AB-4FBD-8F6A-BC3C8AD38132}">
  <ds:schemaRefs/>
</ds:datastoreItem>
</file>

<file path=customXml/itemProps8.xml><?xml version="1.0" encoding="utf-8"?>
<ds:datastoreItem xmlns:ds="http://schemas.openxmlformats.org/officeDocument/2006/customXml" ds:itemID="{FE7E9661-2CD7-495F-BC0F-FD4CC34A98B3}">
  <ds:schemaRefs/>
</ds:datastoreItem>
</file>

<file path=customXml/itemProps9.xml><?xml version="1.0" encoding="utf-8"?>
<ds:datastoreItem xmlns:ds="http://schemas.openxmlformats.org/officeDocument/2006/customXml" ds:itemID="{30C07C80-206C-4B4B-A5DE-54917C526E4E}">
  <ds:schemaRefs/>
</ds:datastoreItem>
</file>

<file path=docProps/app.xml><?xml version="1.0" encoding="utf-8"?>
<Properties xmlns="http://schemas.openxmlformats.org/officeDocument/2006/extended-properties" xmlns:vt="http://schemas.openxmlformats.org/officeDocument/2006/docPropsVTypes">
  <Template/>
  <TotalTime>0</TotalTime>
  <Words>894</Words>
  <Application>Microsoft Office PowerPoint</Application>
  <PresentationFormat>On-screen Show (16:9)</PresentationFormat>
  <Paragraphs>69</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OpenSans</vt:lpstr>
      <vt:lpstr>Presentation template Jan21</vt:lpstr>
      <vt:lpstr>think-cell Slide</vt:lpstr>
      <vt:lpstr>PowerPoint Presentation</vt:lpstr>
      <vt:lpstr>INTRODUCTION</vt:lpstr>
      <vt:lpstr>PROBLEM STATEMENT</vt:lpstr>
      <vt:lpstr>Methodology</vt:lpstr>
      <vt:lpstr>UPLOAD CONSENT FORM</vt:lpstr>
      <vt:lpstr>SEARCHING TEMPLATE</vt:lpstr>
      <vt:lpstr>ADD NEW TEMPLATE</vt:lpstr>
      <vt:lpstr>UPLOAD CONSENT</vt:lpstr>
      <vt:lpstr>SEARCH CONSENT </vt:lpstr>
      <vt:lpstr>UPLOADING CONSENT FORMS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yosay meulemans</dc:creator>
  <cp:lastModifiedBy>R, Sruthi</cp:lastModifiedBy>
  <cp:revision>1113</cp:revision>
  <dcterms:created xsi:type="dcterms:W3CDTF">2023-06-05T04:15:28Z</dcterms:created>
  <dcterms:modified xsi:type="dcterms:W3CDTF">2023-06-05T08:38:26Z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TemplafyTimeStamp">
    <vt:lpwstr>2021-10-14T12:53:54</vt:lpwstr>
  </property>
  <property fmtid="{D5CDD505-2E9C-101B-9397-08002B2CF9AE}" pid="4" name="TemplafyTenantId">
    <vt:lpwstr>philips</vt:lpwstr>
  </property>
  <property fmtid="{D5CDD505-2E9C-101B-9397-08002B2CF9AE}" pid="5" name="TemplafyTemplateId">
    <vt:lpwstr>637698128337218991</vt:lpwstr>
  </property>
  <property fmtid="{D5CDD505-2E9C-101B-9397-08002B2CF9AE}" pid="6" name="TemplafyUserProfileId">
    <vt:lpwstr>638097365810533618</vt:lpwstr>
  </property>
  <property fmtid="{D5CDD505-2E9C-101B-9397-08002B2CF9AE}" pid="7" name="TemplafyFromBlank">
    <vt:bool>true</vt:bool>
  </property>
</Properties>
</file>