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8E8F-B600-4FC3-B90E-895CB04CEF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9BE0C-E7C9-463E-8283-2F4C7B791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9BE0C-E7C9-463E-8283-2F4C7B791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4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7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0B92-C7BE-49B7-A472-E969506B3B5A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A4A1-5BC7-4164-8DCE-4410890A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736956"/>
              </p:ext>
            </p:extLst>
          </p:nvPr>
        </p:nvGraphicFramePr>
        <p:xfrm>
          <a:off x="0" y="313269"/>
          <a:ext cx="13046044" cy="6938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2163960" imgH="2118240" progId="Paint.Picture">
                  <p:embed/>
                </p:oleObj>
              </mc:Choice>
              <mc:Fallback>
                <p:oleObj name="Bitmap Image" r:id="rId4" imgW="2163960" imgH="2118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13269"/>
                        <a:ext cx="13046044" cy="6938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83" y="354876"/>
            <a:ext cx="3508925" cy="1790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831" y="3023856"/>
            <a:ext cx="4968693" cy="2906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932" y="784641"/>
            <a:ext cx="4559911" cy="2817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1572" y="4794343"/>
            <a:ext cx="3828059" cy="22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4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0001"/>
            <a:ext cx="3810000" cy="190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545" y="1470001"/>
            <a:ext cx="4753069" cy="1906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445" y="3793403"/>
            <a:ext cx="4648200" cy="21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Create a function that takes a word and returns true if the word has two consecutive identical letters.  </a:t>
            </a:r>
          </a:p>
          <a:p>
            <a:r>
              <a:rPr lang="en-US" dirty="0" smtClean="0"/>
              <a:t>Examples </a:t>
            </a:r>
            <a:r>
              <a:rPr lang="en-US" dirty="0" err="1" smtClean="0"/>
              <a:t>doubleLetters</a:t>
            </a:r>
            <a:r>
              <a:rPr lang="en-US" dirty="0" smtClean="0"/>
              <a:t>("loop") ➞ true </a:t>
            </a:r>
            <a:r>
              <a:rPr lang="en-US" dirty="0" err="1" smtClean="0"/>
              <a:t>doubleLetters</a:t>
            </a:r>
            <a:r>
              <a:rPr lang="en-US" dirty="0" smtClean="0"/>
              <a:t>("yummy") ➞ true </a:t>
            </a:r>
            <a:r>
              <a:rPr lang="en-US" dirty="0" err="1" smtClean="0"/>
              <a:t>doubleLetters</a:t>
            </a:r>
            <a:r>
              <a:rPr lang="en-US" dirty="0" smtClean="0"/>
              <a:t>("orange") ➞ false </a:t>
            </a:r>
            <a:r>
              <a:rPr lang="en-US" dirty="0" err="1" smtClean="0"/>
              <a:t>doubleLetters</a:t>
            </a:r>
            <a:r>
              <a:rPr lang="en-US" dirty="0" smtClean="0"/>
              <a:t>("munchkin") ➞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6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232" y="1825625"/>
            <a:ext cx="5785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05" y="1728788"/>
            <a:ext cx="39719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27736"/>
            <a:ext cx="383857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805" y="4627736"/>
            <a:ext cx="3724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method that takes a string and returns a string in which each character is repeated once.  </a:t>
            </a:r>
          </a:p>
          <a:p>
            <a:r>
              <a:rPr lang="en-US" dirty="0" smtClean="0"/>
              <a:t>Examples </a:t>
            </a:r>
            <a:r>
              <a:rPr lang="en-US" dirty="0" err="1" smtClean="0"/>
              <a:t>doubleChar</a:t>
            </a:r>
            <a:r>
              <a:rPr lang="en-US" dirty="0" smtClean="0"/>
              <a:t>("String") ➞ "</a:t>
            </a:r>
            <a:r>
              <a:rPr lang="en-US" dirty="0" err="1" smtClean="0"/>
              <a:t>SSttrriinngg</a:t>
            </a:r>
            <a:r>
              <a:rPr lang="en-US" dirty="0" smtClean="0"/>
              <a:t>" </a:t>
            </a:r>
            <a:r>
              <a:rPr lang="en-US" dirty="0" err="1" smtClean="0"/>
              <a:t>doubleChar</a:t>
            </a:r>
            <a:r>
              <a:rPr lang="en-US" dirty="0" smtClean="0"/>
              <a:t>("Hello World!") ➞ "</a:t>
            </a:r>
            <a:r>
              <a:rPr lang="en-US" dirty="0" err="1" smtClean="0"/>
              <a:t>HHeelllloo</a:t>
            </a:r>
            <a:r>
              <a:rPr lang="en-US" dirty="0" smtClean="0"/>
              <a:t>  </a:t>
            </a:r>
            <a:r>
              <a:rPr lang="en-US" dirty="0" err="1" smtClean="0"/>
              <a:t>WWoorrlldd</a:t>
            </a:r>
            <a:r>
              <a:rPr lang="en-US" dirty="0" smtClean="0"/>
              <a:t>!!" </a:t>
            </a:r>
            <a:r>
              <a:rPr lang="en-US" dirty="0" err="1" smtClean="0"/>
              <a:t>doubleChar</a:t>
            </a:r>
            <a:r>
              <a:rPr lang="en-US" dirty="0" smtClean="0"/>
              <a:t>("1234!_ ") ➞ "11223344!!__  " Notes All test cases contain valid strings. Don't worry about spaces, special characters or numbers. They're all considered valid characters.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925" y="1530036"/>
            <a:ext cx="5010150" cy="49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719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405" y="1265936"/>
            <a:ext cx="4086225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05" y="2828453"/>
            <a:ext cx="4219575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05" y="4488537"/>
            <a:ext cx="47244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7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Create a method that accepts a string (of a person's first and last name) and returns a string with the first and last name swapped.  </a:t>
            </a:r>
          </a:p>
          <a:p>
            <a:r>
              <a:rPr lang="en-US" dirty="0" smtClean="0"/>
              <a:t>Examples </a:t>
            </a:r>
            <a:r>
              <a:rPr lang="en-US" dirty="0" err="1" smtClean="0"/>
              <a:t>nameShuffle</a:t>
            </a:r>
            <a:r>
              <a:rPr lang="en-US" dirty="0" smtClean="0"/>
              <a:t>("Donald Trump") ➞ "Trump Donald" </a:t>
            </a:r>
            <a:r>
              <a:rPr lang="en-US" dirty="0" err="1" smtClean="0"/>
              <a:t>nameShuffle</a:t>
            </a:r>
            <a:r>
              <a:rPr lang="en-US" dirty="0" smtClean="0"/>
              <a:t>("Rosie O'Donnell") ➞ "O'Donnell Rosie" </a:t>
            </a:r>
            <a:r>
              <a:rPr lang="en-US" dirty="0" err="1" smtClean="0"/>
              <a:t>nameShuffle</a:t>
            </a:r>
            <a:r>
              <a:rPr lang="en-US" dirty="0" smtClean="0"/>
              <a:t>("Seymour Butts") ➞ "Butts Seymour" Notes There will be exactly one space between the first and last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30" y="1801640"/>
            <a:ext cx="10528753" cy="41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02"/>
            <a:ext cx="3960498" cy="2036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08" y="1856802"/>
            <a:ext cx="3451162" cy="20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Write a function that takes a string as an argument and returns the left most digit in the string.  </a:t>
            </a:r>
          </a:p>
          <a:p>
            <a:r>
              <a:rPr lang="en-US" dirty="0" smtClean="0"/>
              <a:t>Examples </a:t>
            </a:r>
            <a:r>
              <a:rPr lang="en-US" dirty="0" err="1" smtClean="0"/>
              <a:t>leftDigit</a:t>
            </a:r>
            <a:r>
              <a:rPr lang="en-US" dirty="0" smtClean="0"/>
              <a:t>("TrAdE2W1n95!") ➞ 2 </a:t>
            </a:r>
            <a:r>
              <a:rPr lang="en-US" dirty="0" err="1" smtClean="0"/>
              <a:t>leftDigit</a:t>
            </a:r>
            <a:r>
              <a:rPr lang="en-US" dirty="0" smtClean="0"/>
              <a:t>("V3r1ta$") ➞ 3 </a:t>
            </a:r>
            <a:r>
              <a:rPr lang="en-US" dirty="0" err="1" smtClean="0"/>
              <a:t>leftDigit</a:t>
            </a:r>
            <a:r>
              <a:rPr lang="en-US" dirty="0" smtClean="0"/>
              <a:t>("U//DertHe1nflu3nC3") ➞ 1 </a:t>
            </a:r>
            <a:r>
              <a:rPr lang="en-US" dirty="0" err="1" smtClean="0"/>
              <a:t>leftDigit</a:t>
            </a:r>
            <a:r>
              <a:rPr lang="en-US" dirty="0" smtClean="0"/>
              <a:t>("J@v@5cR1PT") ➞ 5 Notes Each string will have at least two 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8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037" y="1690688"/>
            <a:ext cx="5495925" cy="46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271</Words>
  <Application>Microsoft Office PowerPoint</Application>
  <PresentationFormat>Widescreen</PresentationFormat>
  <Paragraphs>22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Paintbrush Picture</vt:lpstr>
      <vt:lpstr>PowerPoint Presentation</vt:lpstr>
      <vt:lpstr>Question 1</vt:lpstr>
      <vt:lpstr>Answer 1</vt:lpstr>
      <vt:lpstr>Output</vt:lpstr>
      <vt:lpstr>Question 2</vt:lpstr>
      <vt:lpstr>Answer 2</vt:lpstr>
      <vt:lpstr>Output</vt:lpstr>
      <vt:lpstr>Question 3</vt:lpstr>
      <vt:lpstr>Answer 3</vt:lpstr>
      <vt:lpstr>Output</vt:lpstr>
      <vt:lpstr>Question 4</vt:lpstr>
      <vt:lpstr>Answer 4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Assignment</dc:title>
  <dc:creator>Microsoft account</dc:creator>
  <cp:lastModifiedBy>Microsoft account</cp:lastModifiedBy>
  <cp:revision>8</cp:revision>
  <dcterms:created xsi:type="dcterms:W3CDTF">2020-10-04T11:56:37Z</dcterms:created>
  <dcterms:modified xsi:type="dcterms:W3CDTF">2020-10-04T13:22:28Z</dcterms:modified>
</cp:coreProperties>
</file>