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3753-3832-4B09-BBFB-6500EE7E9EF5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E6D15-08EB-406A-A75D-3D9E56E3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E6D15-08EB-406A-A75D-3D9E56E313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foundry.com/c-program-tower-of-hanoi-using-recursion/" TargetMode="External"/><Relationship Id="rId2" Type="http://schemas.openxmlformats.org/officeDocument/2006/relationships/hyperlink" Target="https://www.geeksforgeeks.org/c-program-for-tower-of-hano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data_structures_algorithms/tower_of_hanoi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mathsisfun.com/games/towerofhanoi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</a:t>
            </a:r>
            <a:r>
              <a:rPr lang="en-US" dirty="0" err="1" smtClean="0"/>
              <a:t>hanoi</a:t>
            </a:r>
            <a:endParaRPr lang="en-US" dirty="0"/>
          </a:p>
        </p:txBody>
      </p:sp>
      <p:pic>
        <p:nvPicPr>
          <p:cNvPr id="4" name="Content Placeholder 3" descr="tower of hanoi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305800" cy="4953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TOH IN QUEUE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381000" y="2057400"/>
          <a:ext cx="3886200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/>
              </a:tblGrid>
              <a:tr h="104140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        </a:t>
                      </a:r>
                      <a:r>
                        <a:rPr lang="en-US" sz="5400" dirty="0" smtClean="0"/>
                        <a:t>DISK 1</a:t>
                      </a:r>
                      <a:endParaRPr lang="en-US" sz="5400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   </a:t>
                      </a:r>
                      <a:r>
                        <a:rPr lang="en-US" sz="6000" baseline="0" dirty="0" smtClean="0"/>
                        <a:t> </a:t>
                      </a:r>
                      <a:r>
                        <a:rPr lang="en-US" sz="7200" dirty="0" smtClean="0"/>
                        <a:t>DISK 2</a:t>
                      </a:r>
                      <a:endParaRPr lang="en-US" sz="7200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sz="7200" dirty="0" smtClean="0"/>
                        <a:t>   </a:t>
                      </a:r>
                      <a:r>
                        <a:rPr lang="en-US" sz="8800" dirty="0" smtClean="0"/>
                        <a:t>DISK 3</a:t>
                      </a:r>
                      <a:endParaRPr lang="en-US" sz="8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Content Placeholder 9" descr="tower of hanoi1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191000" cy="4571999"/>
          </a:xfrm>
        </p:spPr>
      </p:pic>
      <p:cxnSp>
        <p:nvCxnSpPr>
          <p:cNvPr id="13" name="Elbow Connector 12"/>
          <p:cNvCxnSpPr/>
          <p:nvPr/>
        </p:nvCxnSpPr>
        <p:spPr>
          <a:xfrm rot="5400000" flipH="1" flipV="1">
            <a:off x="3886200" y="1219200"/>
            <a:ext cx="1588" cy="1588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590800" y="13716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324894" y="6210300"/>
            <a:ext cx="9898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TOH IN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7" name="Content Placeholder 16" descr="tower of hanoi1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3000" y="1524000"/>
            <a:ext cx="3886200" cy="4648199"/>
          </a:xfrm>
        </p:spPr>
      </p:pic>
      <p:sp>
        <p:nvSpPr>
          <p:cNvPr id="5" name="Rectangle 4"/>
          <p:cNvSpPr/>
          <p:nvPr/>
        </p:nvSpPr>
        <p:spPr>
          <a:xfrm>
            <a:off x="990600" y="1828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1905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810000"/>
            <a:ext cx="914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952500" y="4076700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06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1981200" y="23622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rot="16200000" flipH="1">
            <a:off x="2876550" y="33337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10" idx="3"/>
          </p:cNvCxnSpPr>
          <p:nvPr/>
        </p:nvCxnSpPr>
        <p:spPr>
          <a:xfrm rot="10800000" flipV="1">
            <a:off x="1981200" y="43053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WEBSITES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https://www.geeksforgeeks.org/c-program-for-tower-of-hanoi/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https://www.sanfoundry.com/c-program-tower-of-hanoi-using-recursion/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https://www.tutorialspoint.com/data_structures_algorithms/tower_of_hanoi.htm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https://www.tutorialspoint.com/data_structures_algorithms/tower_of_hanoi.htm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tower of </a:t>
            </a:r>
            <a:r>
              <a:rPr lang="en-US" dirty="0" err="1" smtClean="0"/>
              <a:t>hanoi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Tower of </a:t>
            </a:r>
            <a:r>
              <a:rPr lang="en-US" dirty="0" err="1" smtClean="0"/>
              <a:t>hanoi</a:t>
            </a:r>
            <a:r>
              <a:rPr lang="en-US" dirty="0" smtClean="0"/>
              <a:t> is a mathematical game or a puzzle.</a:t>
            </a:r>
          </a:p>
          <a:p>
            <a:r>
              <a:rPr lang="en-US" dirty="0" smtClean="0"/>
              <a:t>It has 3 rods and n number of disks each of different sizes.</a:t>
            </a:r>
          </a:p>
          <a:p>
            <a:r>
              <a:rPr lang="en-US" dirty="0" smtClean="0"/>
              <a:t>It is one of the an application of stack</a:t>
            </a:r>
          </a:p>
          <a:p>
            <a:endParaRPr lang="en-US" dirty="0"/>
          </a:p>
        </p:txBody>
      </p:sp>
      <p:pic>
        <p:nvPicPr>
          <p:cNvPr id="6" name="Content Placeholder 5" descr="tower of hanoi 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86400" cy="4525963"/>
          </a:xfrm>
        </p:spPr>
        <p:txBody>
          <a:bodyPr/>
          <a:lstStyle/>
          <a:p>
            <a:r>
              <a:rPr lang="en-US" b="1" dirty="0" err="1" smtClean="0"/>
              <a:t>Name</a:t>
            </a:r>
            <a:r>
              <a:rPr lang="en-US" dirty="0" err="1" smtClean="0"/>
              <a:t>:tower</a:t>
            </a:r>
            <a:r>
              <a:rPr lang="en-US" dirty="0" smtClean="0"/>
              <a:t> of </a:t>
            </a:r>
            <a:r>
              <a:rPr lang="en-US" dirty="0" err="1" smtClean="0"/>
              <a:t>hanoi</a:t>
            </a:r>
            <a:endParaRPr lang="en-US" dirty="0" smtClean="0"/>
          </a:p>
          <a:p>
            <a:r>
              <a:rPr lang="en-US" b="1" dirty="0" smtClean="0"/>
              <a:t>Invented </a:t>
            </a:r>
            <a:r>
              <a:rPr lang="en-US" b="1" dirty="0" err="1" smtClean="0"/>
              <a:t>by</a:t>
            </a:r>
            <a:r>
              <a:rPr lang="en-US" dirty="0" err="1" smtClean="0"/>
              <a:t>:Édouard</a:t>
            </a:r>
            <a:r>
              <a:rPr lang="en-US" dirty="0" smtClean="0"/>
              <a:t> Lucas-a French mathematician</a:t>
            </a:r>
          </a:p>
          <a:p>
            <a:r>
              <a:rPr lang="en-US" b="1" dirty="0" smtClean="0"/>
              <a:t>Year</a:t>
            </a:r>
            <a:r>
              <a:rPr lang="en-US" dirty="0" smtClean="0"/>
              <a:t>:1883</a:t>
            </a:r>
            <a:endParaRPr lang="en-US" dirty="0"/>
          </a:p>
        </p:txBody>
      </p:sp>
      <p:pic>
        <p:nvPicPr>
          <p:cNvPr id="5" name="Content Placeholder 4" descr="edouard luca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524000"/>
            <a:ext cx="2743200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puzzle can be played with any number of disks(</a:t>
            </a:r>
            <a:r>
              <a:rPr lang="en-US" dirty="0" err="1" smtClean="0"/>
              <a:t>ie</a:t>
            </a:r>
            <a:r>
              <a:rPr lang="en-US" dirty="0" smtClean="0"/>
              <a:t> denoted by n).</a:t>
            </a:r>
          </a:p>
          <a:p>
            <a:r>
              <a:rPr lang="en-US" dirty="0" smtClean="0"/>
              <a:t>The minimum number of moves required to solve a Tower of Hanoi puzzle is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n</a:t>
            </a:r>
            <a:r>
              <a:rPr lang="en-US" b="1" dirty="0" smtClean="0"/>
              <a:t> − 1.</a:t>
            </a:r>
          </a:p>
          <a:p>
            <a:r>
              <a:rPr lang="en-US" b="1" i="1" dirty="0" smtClean="0"/>
              <a:t>n:</a:t>
            </a:r>
            <a:r>
              <a:rPr lang="en-US" b="1" dirty="0" smtClean="0"/>
              <a:t>number of disks.</a:t>
            </a:r>
            <a:r>
              <a:rPr lang="en-US" dirty="0" smtClean="0"/>
              <a:t> </a:t>
            </a:r>
            <a:endParaRPr lang="en-US" b="1" dirty="0" smtClean="0"/>
          </a:p>
        </p:txBody>
      </p:sp>
      <p:pic>
        <p:nvPicPr>
          <p:cNvPr id="5" name="Content Placeholder 4" descr="toh calculatio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267200" cy="4495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14350" indent="-514350"/>
            <a:r>
              <a:rPr lang="en-US" dirty="0" smtClean="0"/>
              <a:t>The main applications of  tower of </a:t>
            </a:r>
            <a:r>
              <a:rPr lang="en-US" dirty="0" err="1" smtClean="0"/>
              <a:t>hanoi</a:t>
            </a:r>
            <a:r>
              <a:rPr lang="en-US" dirty="0" smtClean="0"/>
              <a:t> 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Backing up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Neuropsychologists tests</a:t>
            </a:r>
          </a:p>
          <a:p>
            <a:pPr marL="514350" indent="-514350"/>
            <a:r>
              <a:rPr lang="en-US" dirty="0" smtClean="0"/>
              <a:t>The online link to play tower of </a:t>
            </a:r>
            <a:r>
              <a:rPr lang="en-US" dirty="0" err="1" smtClean="0"/>
              <a:t>hanoi</a:t>
            </a:r>
            <a:r>
              <a:rPr lang="en-US" dirty="0" smtClean="0"/>
              <a:t> game is</a:t>
            </a:r>
          </a:p>
          <a:p>
            <a:pPr marL="514350" indent="-514350"/>
            <a:r>
              <a:rPr lang="en-US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www.mathsisfun.com/games/towerofhanoi.html</a:t>
            </a:r>
            <a:endParaRPr lang="en-US" smtClean="0"/>
          </a:p>
          <a:p>
            <a:pPr marL="514350" indent="-514350"/>
            <a:endParaRPr lang="en-US" dirty="0"/>
          </a:p>
        </p:txBody>
      </p:sp>
      <p:pic>
        <p:nvPicPr>
          <p:cNvPr id="5" name="Content Placeholder 4" descr="toh kids.jfif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29200" y="1676400"/>
            <a:ext cx="3810000" cy="44195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</a:t>
            </a:r>
            <a:r>
              <a:rPr lang="en-US" dirty="0" err="1" smtClean="0"/>
              <a:t>hanoi</a:t>
            </a:r>
            <a:r>
              <a:rPr lang="en-US" dirty="0" smtClean="0"/>
              <a:t> using 1 disk</a:t>
            </a:r>
            <a:endParaRPr lang="en-US" dirty="0"/>
          </a:p>
        </p:txBody>
      </p:sp>
      <p:pic>
        <p:nvPicPr>
          <p:cNvPr id="7" name="Content Placeholder 6" descr="toh 1 dis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371600"/>
            <a:ext cx="8686800" cy="5105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 disks</a:t>
            </a:r>
            <a:endParaRPr lang="en-US" b="1" dirty="0"/>
          </a:p>
        </p:txBody>
      </p:sp>
      <p:pic>
        <p:nvPicPr>
          <p:cNvPr id="4" name="Content Placeholder 3" descr="toh 2 dis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8153400" cy="51815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disks</a:t>
            </a:r>
            <a:endParaRPr lang="en-US" dirty="0"/>
          </a:p>
        </p:txBody>
      </p:sp>
      <p:pic>
        <p:nvPicPr>
          <p:cNvPr id="4" name="Content Placeholder 3" descr="toh 3 dis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143000"/>
            <a:ext cx="8229600" cy="53339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RECURSION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O(2^n)</a:t>
            </a:r>
            <a:endParaRPr lang="en-US" sz="8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ITERATION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161</Words>
  <Application>Microsoft Office PowerPoint</Application>
  <PresentationFormat>On-screen Show (4:3)</PresentationFormat>
  <Paragraphs>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Tower of hanoi</vt:lpstr>
      <vt:lpstr>What is tower of hanoi?</vt:lpstr>
      <vt:lpstr>Origin </vt:lpstr>
      <vt:lpstr>Minimum steps </vt:lpstr>
      <vt:lpstr>Applications</vt:lpstr>
      <vt:lpstr>Tower of hanoi using 1 disk</vt:lpstr>
      <vt:lpstr>2 disks</vt:lpstr>
      <vt:lpstr>3 disks</vt:lpstr>
      <vt:lpstr>Time complexity</vt:lpstr>
      <vt:lpstr>TOH IN QUEUE</vt:lpstr>
      <vt:lpstr>TOH IN LINKED LIST</vt:lpstr>
      <vt:lpstr>REFERENCE WEBSITES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dc:creator>Admin</dc:creator>
  <cp:lastModifiedBy>Admin</cp:lastModifiedBy>
  <cp:revision>28</cp:revision>
  <dcterms:created xsi:type="dcterms:W3CDTF">2006-08-16T00:00:00Z</dcterms:created>
  <dcterms:modified xsi:type="dcterms:W3CDTF">2018-09-19T09:07:41Z</dcterms:modified>
</cp:coreProperties>
</file>